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2"/>
  </p:notesMasterIdLst>
  <p:sldIdLst>
    <p:sldId id="608" r:id="rId2"/>
    <p:sldId id="745" r:id="rId3"/>
    <p:sldId id="841" r:id="rId4"/>
    <p:sldId id="842" r:id="rId5"/>
    <p:sldId id="840" r:id="rId6"/>
    <p:sldId id="754" r:id="rId7"/>
    <p:sldId id="865" r:id="rId8"/>
    <p:sldId id="866" r:id="rId9"/>
    <p:sldId id="867" r:id="rId10"/>
    <p:sldId id="868" r:id="rId11"/>
    <p:sldId id="843" r:id="rId12"/>
    <p:sldId id="844" r:id="rId13"/>
    <p:sldId id="869" r:id="rId14"/>
    <p:sldId id="845" r:id="rId15"/>
    <p:sldId id="846" r:id="rId16"/>
    <p:sldId id="870" r:id="rId17"/>
    <p:sldId id="847" r:id="rId18"/>
    <p:sldId id="848" r:id="rId19"/>
    <p:sldId id="871" r:id="rId20"/>
    <p:sldId id="872" r:id="rId21"/>
    <p:sldId id="849" r:id="rId22"/>
    <p:sldId id="850" r:id="rId23"/>
    <p:sldId id="875" r:id="rId24"/>
    <p:sldId id="876" r:id="rId25"/>
    <p:sldId id="877" r:id="rId26"/>
    <p:sldId id="878" r:id="rId27"/>
    <p:sldId id="873" r:id="rId28"/>
    <p:sldId id="851" r:id="rId29"/>
    <p:sldId id="852" r:id="rId30"/>
    <p:sldId id="880" r:id="rId31"/>
    <p:sldId id="881" r:id="rId32"/>
    <p:sldId id="882" r:id="rId33"/>
    <p:sldId id="883" r:id="rId34"/>
    <p:sldId id="884" r:id="rId35"/>
    <p:sldId id="905" r:id="rId36"/>
    <p:sldId id="885" r:id="rId37"/>
    <p:sldId id="879" r:id="rId38"/>
    <p:sldId id="886" r:id="rId39"/>
    <p:sldId id="887" r:id="rId40"/>
    <p:sldId id="888" r:id="rId41"/>
    <p:sldId id="889" r:id="rId42"/>
    <p:sldId id="890" r:id="rId43"/>
    <p:sldId id="853" r:id="rId44"/>
    <p:sldId id="854" r:id="rId45"/>
    <p:sldId id="891" r:id="rId46"/>
    <p:sldId id="892" r:id="rId47"/>
    <p:sldId id="893" r:id="rId48"/>
    <p:sldId id="894" r:id="rId49"/>
    <p:sldId id="855" r:id="rId50"/>
    <p:sldId id="856" r:id="rId51"/>
    <p:sldId id="895" r:id="rId52"/>
    <p:sldId id="896" r:id="rId53"/>
    <p:sldId id="897" r:id="rId54"/>
    <p:sldId id="898" r:id="rId55"/>
    <p:sldId id="899" r:id="rId56"/>
    <p:sldId id="900" r:id="rId57"/>
    <p:sldId id="901" r:id="rId58"/>
    <p:sldId id="902" r:id="rId59"/>
    <p:sldId id="903" r:id="rId60"/>
    <p:sldId id="857" r:id="rId61"/>
    <p:sldId id="858" r:id="rId62"/>
    <p:sldId id="859" r:id="rId63"/>
    <p:sldId id="860" r:id="rId64"/>
    <p:sldId id="904" r:id="rId65"/>
    <p:sldId id="660" r:id="rId66"/>
    <p:sldId id="861" r:id="rId67"/>
    <p:sldId id="862" r:id="rId68"/>
    <p:sldId id="863" r:id="rId69"/>
    <p:sldId id="864" r:id="rId70"/>
    <p:sldId id="744" r:id="rId71"/>
  </p:sldIdLst>
  <p:sldSz cx="12192000" cy="6858000"/>
  <p:notesSz cx="6858000" cy="9144000"/>
  <p:custDataLst>
    <p:tags r:id="rId7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uTian" initials="Q" lastIdx="1" clrIdx="0">
    <p:extLst>
      <p:ext uri="{19B8F6BF-5375-455C-9EA6-DF929625EA0E}">
        <p15:presenceInfo xmlns:p15="http://schemas.microsoft.com/office/powerpoint/2012/main" userId="S::zhiwang@nju.edu.cn::d059b521-ee81-481f-be34-ac8650352d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0091EA"/>
    <a:srgbClr val="4473C4"/>
    <a:srgbClr val="A5CEAE"/>
    <a:srgbClr val="ED6E00"/>
    <a:srgbClr val="FE0567"/>
    <a:srgbClr val="008EE3"/>
    <a:srgbClr val="4472C4"/>
    <a:srgbClr val="1A1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00"/>
    <p:restoredTop sz="94718"/>
  </p:normalViewPr>
  <p:slideViewPr>
    <p:cSldViewPr snapToGrid="0" snapToObjects="1">
      <p:cViewPr>
        <p:scale>
          <a:sx n="134" d="100"/>
          <a:sy n="134" d="100"/>
        </p:scale>
        <p:origin x="560" y="272"/>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uTian" userId="d059b521-ee81-481f-be34-ac8650352dd5" providerId="ADAL" clId="{3241D175-DE6B-8741-BF39-DB18CC3903C5}"/>
    <pc:docChg chg="custSel modSld modMainMaster">
      <pc:chgData name="QiuTian" userId="d059b521-ee81-481f-be34-ac8650352dd5" providerId="ADAL" clId="{3241D175-DE6B-8741-BF39-DB18CC3903C5}" dt="2023-03-01T03:47:49.649" v="30" actId="1037"/>
      <pc:docMkLst>
        <pc:docMk/>
      </pc:docMkLst>
      <pc:sldChg chg="addSp delSp modSp">
        <pc:chgData name="QiuTian" userId="d059b521-ee81-481f-be34-ac8650352dd5" providerId="ADAL" clId="{3241D175-DE6B-8741-BF39-DB18CC3903C5}" dt="2023-02-28T02:58:29.908" v="11"/>
        <pc:sldMkLst>
          <pc:docMk/>
          <pc:sldMk cId="4234557494" sldId="559"/>
        </pc:sldMkLst>
        <pc:spChg chg="add del mod">
          <ac:chgData name="QiuTian" userId="d059b521-ee81-481f-be34-ac8650352dd5" providerId="ADAL" clId="{3241D175-DE6B-8741-BF39-DB18CC3903C5}" dt="2023-02-28T02:58:14.127" v="9"/>
          <ac:spMkLst>
            <pc:docMk/>
            <pc:sldMk cId="4234557494" sldId="559"/>
            <ac:spMk id="2" creationId="{AF93CE6E-6448-F1D1-3B92-BF6FA3240083}"/>
          </ac:spMkLst>
        </pc:spChg>
        <pc:spChg chg="del">
          <ac:chgData name="QiuTian" userId="d059b521-ee81-481f-be34-ac8650352dd5" providerId="ADAL" clId="{3241D175-DE6B-8741-BF39-DB18CC3903C5}" dt="2023-02-28T02:57:46.961" v="0"/>
          <ac:spMkLst>
            <pc:docMk/>
            <pc:sldMk cId="4234557494" sldId="559"/>
            <ac:spMk id="3" creationId="{F09AFB76-6610-7470-70B4-4DAA3B0080B8}"/>
          </ac:spMkLst>
        </pc:spChg>
        <pc:spChg chg="add mod">
          <ac:chgData name="QiuTian" userId="d059b521-ee81-481f-be34-ac8650352dd5" providerId="ADAL" clId="{3241D175-DE6B-8741-BF39-DB18CC3903C5}" dt="2023-02-28T02:58:29.908" v="11"/>
          <ac:spMkLst>
            <pc:docMk/>
            <pc:sldMk cId="4234557494" sldId="559"/>
            <ac:spMk id="4" creationId="{A730A357-1994-555A-F3F4-C59168DCCD38}"/>
          </ac:spMkLst>
        </pc:spChg>
      </pc:sldChg>
      <pc:sldChg chg="addSp delSp modSp">
        <pc:chgData name="QiuTian" userId="d059b521-ee81-481f-be34-ac8650352dd5" providerId="ADAL" clId="{3241D175-DE6B-8741-BF39-DB18CC3903C5}" dt="2023-02-28T02:58:29.908" v="11"/>
        <pc:sldMkLst>
          <pc:docMk/>
          <pc:sldMk cId="393732159" sldId="608"/>
        </pc:sldMkLst>
        <pc:spChg chg="add del mod">
          <ac:chgData name="QiuTian" userId="d059b521-ee81-481f-be34-ac8650352dd5" providerId="ADAL" clId="{3241D175-DE6B-8741-BF39-DB18CC3903C5}" dt="2023-02-28T02:58:14.127" v="9"/>
          <ac:spMkLst>
            <pc:docMk/>
            <pc:sldMk cId="393732159" sldId="608"/>
            <ac:spMk id="2" creationId="{D8A22A8F-BDBE-C9D1-D9FC-87F8E6350E90}"/>
          </ac:spMkLst>
        </pc:spChg>
        <pc:spChg chg="del">
          <ac:chgData name="QiuTian" userId="d059b521-ee81-481f-be34-ac8650352dd5" providerId="ADAL" clId="{3241D175-DE6B-8741-BF39-DB18CC3903C5}" dt="2023-02-28T02:57:46.961" v="0"/>
          <ac:spMkLst>
            <pc:docMk/>
            <pc:sldMk cId="393732159" sldId="608"/>
            <ac:spMk id="3" creationId="{AC52FD79-FA27-488F-D47B-A0D0C45BA101}"/>
          </ac:spMkLst>
        </pc:spChg>
        <pc:spChg chg="add mod">
          <ac:chgData name="QiuTian" userId="d059b521-ee81-481f-be34-ac8650352dd5" providerId="ADAL" clId="{3241D175-DE6B-8741-BF39-DB18CC3903C5}" dt="2023-02-28T02:58:29.908" v="11"/>
          <ac:spMkLst>
            <pc:docMk/>
            <pc:sldMk cId="393732159" sldId="608"/>
            <ac:spMk id="4" creationId="{1F297E5A-E59A-32CA-5592-DAEBCBAD3E93}"/>
          </ac:spMkLst>
        </pc:spChg>
      </pc:sldChg>
      <pc:sldChg chg="addSp delSp modSp">
        <pc:chgData name="QiuTian" userId="d059b521-ee81-481f-be34-ac8650352dd5" providerId="ADAL" clId="{3241D175-DE6B-8741-BF39-DB18CC3903C5}" dt="2023-02-28T02:58:29.908" v="11"/>
        <pc:sldMkLst>
          <pc:docMk/>
          <pc:sldMk cId="2505352509" sldId="660"/>
        </pc:sldMkLst>
        <pc:spChg chg="add del mod">
          <ac:chgData name="QiuTian" userId="d059b521-ee81-481f-be34-ac8650352dd5" providerId="ADAL" clId="{3241D175-DE6B-8741-BF39-DB18CC3903C5}" dt="2023-02-28T02:58:14.127" v="9"/>
          <ac:spMkLst>
            <pc:docMk/>
            <pc:sldMk cId="2505352509" sldId="660"/>
            <ac:spMk id="2" creationId="{4B71449B-F098-8818-1B33-F799756AB0BD}"/>
          </ac:spMkLst>
        </pc:spChg>
        <pc:spChg chg="del">
          <ac:chgData name="QiuTian" userId="d059b521-ee81-481f-be34-ac8650352dd5" providerId="ADAL" clId="{3241D175-DE6B-8741-BF39-DB18CC3903C5}" dt="2023-02-28T02:57:46.961" v="0"/>
          <ac:spMkLst>
            <pc:docMk/>
            <pc:sldMk cId="2505352509" sldId="660"/>
            <ac:spMk id="4" creationId="{3C8A51B1-D359-56FB-0C78-2B2039A9B4A2}"/>
          </ac:spMkLst>
        </pc:spChg>
        <pc:spChg chg="add mod">
          <ac:chgData name="QiuTian" userId="d059b521-ee81-481f-be34-ac8650352dd5" providerId="ADAL" clId="{3241D175-DE6B-8741-BF39-DB18CC3903C5}" dt="2023-02-28T02:58:29.908" v="11"/>
          <ac:spMkLst>
            <pc:docMk/>
            <pc:sldMk cId="2505352509" sldId="660"/>
            <ac:spMk id="13" creationId="{134D13E0-F03C-10E0-2464-5D47BF394D00}"/>
          </ac:spMkLst>
        </pc:spChg>
      </pc:sldChg>
      <pc:sldChg chg="addSp delSp modSp">
        <pc:chgData name="QiuTian" userId="d059b521-ee81-481f-be34-ac8650352dd5" providerId="ADAL" clId="{3241D175-DE6B-8741-BF39-DB18CC3903C5}" dt="2023-02-28T02:58:29.908" v="11"/>
        <pc:sldMkLst>
          <pc:docMk/>
          <pc:sldMk cId="2700256617" sldId="744"/>
        </pc:sldMkLst>
        <pc:spChg chg="add del mod">
          <ac:chgData name="QiuTian" userId="d059b521-ee81-481f-be34-ac8650352dd5" providerId="ADAL" clId="{3241D175-DE6B-8741-BF39-DB18CC3903C5}" dt="2023-02-28T02:58:14.127" v="9"/>
          <ac:spMkLst>
            <pc:docMk/>
            <pc:sldMk cId="2700256617" sldId="744"/>
            <ac:spMk id="2" creationId="{6CDA773C-B028-B067-A8A3-0D4E5B3071DB}"/>
          </ac:spMkLst>
        </pc:spChg>
        <pc:spChg chg="del">
          <ac:chgData name="QiuTian" userId="d059b521-ee81-481f-be34-ac8650352dd5" providerId="ADAL" clId="{3241D175-DE6B-8741-BF39-DB18CC3903C5}" dt="2023-02-28T02:57:46.961" v="0"/>
          <ac:spMkLst>
            <pc:docMk/>
            <pc:sldMk cId="2700256617" sldId="744"/>
            <ac:spMk id="4" creationId="{FCED42CE-0E81-2A3D-7B63-2014B192E80D}"/>
          </ac:spMkLst>
        </pc:spChg>
        <pc:spChg chg="add mod">
          <ac:chgData name="QiuTian" userId="d059b521-ee81-481f-be34-ac8650352dd5" providerId="ADAL" clId="{3241D175-DE6B-8741-BF39-DB18CC3903C5}" dt="2023-02-28T02:58:29.908" v="11"/>
          <ac:spMkLst>
            <pc:docMk/>
            <pc:sldMk cId="2700256617" sldId="744"/>
            <ac:spMk id="5" creationId="{D95F49E4-C449-75CB-53CA-E6BFD4A59ADC}"/>
          </ac:spMkLst>
        </pc:spChg>
      </pc:sldChg>
      <pc:sldChg chg="addSp delSp modSp">
        <pc:chgData name="QiuTian" userId="d059b521-ee81-481f-be34-ac8650352dd5" providerId="ADAL" clId="{3241D175-DE6B-8741-BF39-DB18CC3903C5}" dt="2023-02-28T02:58:29.908" v="11"/>
        <pc:sldMkLst>
          <pc:docMk/>
          <pc:sldMk cId="3522175920" sldId="745"/>
        </pc:sldMkLst>
        <pc:spChg chg="add del mod">
          <ac:chgData name="QiuTian" userId="d059b521-ee81-481f-be34-ac8650352dd5" providerId="ADAL" clId="{3241D175-DE6B-8741-BF39-DB18CC3903C5}" dt="2023-02-28T02:58:14.127" v="9"/>
          <ac:spMkLst>
            <pc:docMk/>
            <pc:sldMk cId="3522175920" sldId="745"/>
            <ac:spMk id="2" creationId="{250BBFD6-B25F-D352-8417-F08C0139324F}"/>
          </ac:spMkLst>
        </pc:spChg>
        <pc:spChg chg="del">
          <ac:chgData name="QiuTian" userId="d059b521-ee81-481f-be34-ac8650352dd5" providerId="ADAL" clId="{3241D175-DE6B-8741-BF39-DB18CC3903C5}" dt="2023-02-28T02:57:46.961" v="0"/>
          <ac:spMkLst>
            <pc:docMk/>
            <pc:sldMk cId="3522175920" sldId="745"/>
            <ac:spMk id="3" creationId="{C6A1DB1B-CAE0-1526-3FC6-47E14B757005}"/>
          </ac:spMkLst>
        </pc:spChg>
        <pc:spChg chg="add mod">
          <ac:chgData name="QiuTian" userId="d059b521-ee81-481f-be34-ac8650352dd5" providerId="ADAL" clId="{3241D175-DE6B-8741-BF39-DB18CC3903C5}" dt="2023-02-28T02:58:29.908" v="11"/>
          <ac:spMkLst>
            <pc:docMk/>
            <pc:sldMk cId="3522175920" sldId="745"/>
            <ac:spMk id="9" creationId="{1BA502A0-BED8-2AEC-93EC-973B5B05D394}"/>
          </ac:spMkLst>
        </pc:spChg>
      </pc:sldChg>
      <pc:sldChg chg="addSp delSp modSp">
        <pc:chgData name="QiuTian" userId="d059b521-ee81-481f-be34-ac8650352dd5" providerId="ADAL" clId="{3241D175-DE6B-8741-BF39-DB18CC3903C5}" dt="2023-02-28T02:58:29.908" v="11"/>
        <pc:sldMkLst>
          <pc:docMk/>
          <pc:sldMk cId="3311844285" sldId="746"/>
        </pc:sldMkLst>
        <pc:spChg chg="add del mod">
          <ac:chgData name="QiuTian" userId="d059b521-ee81-481f-be34-ac8650352dd5" providerId="ADAL" clId="{3241D175-DE6B-8741-BF39-DB18CC3903C5}" dt="2023-02-28T02:58:14.127" v="9"/>
          <ac:spMkLst>
            <pc:docMk/>
            <pc:sldMk cId="3311844285" sldId="746"/>
            <ac:spMk id="2" creationId="{20E6B920-EA07-7A3A-20BB-2CDA1679B519}"/>
          </ac:spMkLst>
        </pc:spChg>
        <pc:spChg chg="del">
          <ac:chgData name="QiuTian" userId="d059b521-ee81-481f-be34-ac8650352dd5" providerId="ADAL" clId="{3241D175-DE6B-8741-BF39-DB18CC3903C5}" dt="2023-02-28T02:57:46.961" v="0"/>
          <ac:spMkLst>
            <pc:docMk/>
            <pc:sldMk cId="3311844285" sldId="746"/>
            <ac:spMk id="3" creationId="{8F69DAD1-2BFB-07B0-F9F4-65CCE687856A}"/>
          </ac:spMkLst>
        </pc:spChg>
        <pc:spChg chg="add mod">
          <ac:chgData name="QiuTian" userId="d059b521-ee81-481f-be34-ac8650352dd5" providerId="ADAL" clId="{3241D175-DE6B-8741-BF39-DB18CC3903C5}" dt="2023-02-28T02:58:29.908" v="11"/>
          <ac:spMkLst>
            <pc:docMk/>
            <pc:sldMk cId="3311844285" sldId="746"/>
            <ac:spMk id="5" creationId="{65B8FD6F-57FA-23D7-E60A-72F55453DFC8}"/>
          </ac:spMkLst>
        </pc:spChg>
      </pc:sldChg>
      <pc:sldChg chg="addSp delSp modSp">
        <pc:chgData name="QiuTian" userId="d059b521-ee81-481f-be34-ac8650352dd5" providerId="ADAL" clId="{3241D175-DE6B-8741-BF39-DB18CC3903C5}" dt="2023-02-28T02:58:29.908" v="11"/>
        <pc:sldMkLst>
          <pc:docMk/>
          <pc:sldMk cId="3823350293" sldId="747"/>
        </pc:sldMkLst>
        <pc:spChg chg="add del mod">
          <ac:chgData name="QiuTian" userId="d059b521-ee81-481f-be34-ac8650352dd5" providerId="ADAL" clId="{3241D175-DE6B-8741-BF39-DB18CC3903C5}" dt="2023-02-28T02:58:14.127" v="9"/>
          <ac:spMkLst>
            <pc:docMk/>
            <pc:sldMk cId="3823350293" sldId="747"/>
            <ac:spMk id="2" creationId="{D169A5F7-649B-848F-08F1-A2D68CB9FCB6}"/>
          </ac:spMkLst>
        </pc:spChg>
        <pc:spChg chg="del">
          <ac:chgData name="QiuTian" userId="d059b521-ee81-481f-be34-ac8650352dd5" providerId="ADAL" clId="{3241D175-DE6B-8741-BF39-DB18CC3903C5}" dt="2023-02-28T02:57:46.961" v="0"/>
          <ac:spMkLst>
            <pc:docMk/>
            <pc:sldMk cId="3823350293" sldId="747"/>
            <ac:spMk id="3" creationId="{8CD9F8FA-78F9-C3F1-E7D3-0EEA565B5A7D}"/>
          </ac:spMkLst>
        </pc:spChg>
        <pc:spChg chg="add mod">
          <ac:chgData name="QiuTian" userId="d059b521-ee81-481f-be34-ac8650352dd5" providerId="ADAL" clId="{3241D175-DE6B-8741-BF39-DB18CC3903C5}" dt="2023-02-28T02:58:29.908" v="11"/>
          <ac:spMkLst>
            <pc:docMk/>
            <pc:sldMk cId="3823350293" sldId="747"/>
            <ac:spMk id="5" creationId="{F8C7A1DE-E3F7-3EAF-2D15-E9BAB38576AB}"/>
          </ac:spMkLst>
        </pc:spChg>
      </pc:sldChg>
      <pc:sldChg chg="addSp delSp modSp">
        <pc:chgData name="QiuTian" userId="d059b521-ee81-481f-be34-ac8650352dd5" providerId="ADAL" clId="{3241D175-DE6B-8741-BF39-DB18CC3903C5}" dt="2023-02-28T02:58:29.908" v="11"/>
        <pc:sldMkLst>
          <pc:docMk/>
          <pc:sldMk cId="1398145577" sldId="748"/>
        </pc:sldMkLst>
        <pc:spChg chg="add del mod">
          <ac:chgData name="QiuTian" userId="d059b521-ee81-481f-be34-ac8650352dd5" providerId="ADAL" clId="{3241D175-DE6B-8741-BF39-DB18CC3903C5}" dt="2023-02-28T02:58:14.127" v="9"/>
          <ac:spMkLst>
            <pc:docMk/>
            <pc:sldMk cId="1398145577" sldId="748"/>
            <ac:spMk id="2" creationId="{6974CB6B-C019-3DFB-965B-9A7AB6CBC7B4}"/>
          </ac:spMkLst>
        </pc:spChg>
        <pc:spChg chg="del">
          <ac:chgData name="QiuTian" userId="d059b521-ee81-481f-be34-ac8650352dd5" providerId="ADAL" clId="{3241D175-DE6B-8741-BF39-DB18CC3903C5}" dt="2023-02-28T02:57:46.961" v="0"/>
          <ac:spMkLst>
            <pc:docMk/>
            <pc:sldMk cId="1398145577" sldId="748"/>
            <ac:spMk id="3" creationId="{7FDAD962-2720-7824-F1C8-DA705D717291}"/>
          </ac:spMkLst>
        </pc:spChg>
        <pc:spChg chg="add mod">
          <ac:chgData name="QiuTian" userId="d059b521-ee81-481f-be34-ac8650352dd5" providerId="ADAL" clId="{3241D175-DE6B-8741-BF39-DB18CC3903C5}" dt="2023-02-28T02:58:29.908" v="11"/>
          <ac:spMkLst>
            <pc:docMk/>
            <pc:sldMk cId="1398145577" sldId="748"/>
            <ac:spMk id="5" creationId="{83261992-5311-5A3F-34DC-BDB5D269066C}"/>
          </ac:spMkLst>
        </pc:spChg>
      </pc:sldChg>
      <pc:sldChg chg="addSp delSp modSp">
        <pc:chgData name="QiuTian" userId="d059b521-ee81-481f-be34-ac8650352dd5" providerId="ADAL" clId="{3241D175-DE6B-8741-BF39-DB18CC3903C5}" dt="2023-02-28T02:58:29.908" v="11"/>
        <pc:sldMkLst>
          <pc:docMk/>
          <pc:sldMk cId="3077775324" sldId="749"/>
        </pc:sldMkLst>
        <pc:spChg chg="add del mod">
          <ac:chgData name="QiuTian" userId="d059b521-ee81-481f-be34-ac8650352dd5" providerId="ADAL" clId="{3241D175-DE6B-8741-BF39-DB18CC3903C5}" dt="2023-02-28T02:58:14.127" v="9"/>
          <ac:spMkLst>
            <pc:docMk/>
            <pc:sldMk cId="3077775324" sldId="749"/>
            <ac:spMk id="2" creationId="{3E733718-FD35-24AF-3578-7C7637A5AF81}"/>
          </ac:spMkLst>
        </pc:spChg>
        <pc:spChg chg="del">
          <ac:chgData name="QiuTian" userId="d059b521-ee81-481f-be34-ac8650352dd5" providerId="ADAL" clId="{3241D175-DE6B-8741-BF39-DB18CC3903C5}" dt="2023-02-28T02:57:46.961" v="0"/>
          <ac:spMkLst>
            <pc:docMk/>
            <pc:sldMk cId="3077775324" sldId="749"/>
            <ac:spMk id="3" creationId="{838E8551-6DEB-FC59-DFC3-FF1AB90FE1F7}"/>
          </ac:spMkLst>
        </pc:spChg>
        <pc:spChg chg="add mod">
          <ac:chgData name="QiuTian" userId="d059b521-ee81-481f-be34-ac8650352dd5" providerId="ADAL" clId="{3241D175-DE6B-8741-BF39-DB18CC3903C5}" dt="2023-02-28T02:58:29.908" v="11"/>
          <ac:spMkLst>
            <pc:docMk/>
            <pc:sldMk cId="3077775324" sldId="749"/>
            <ac:spMk id="5" creationId="{CCC91A5B-3795-B655-DE74-1170BB589CDC}"/>
          </ac:spMkLst>
        </pc:spChg>
      </pc:sldChg>
      <pc:sldChg chg="addSp delSp modSp">
        <pc:chgData name="QiuTian" userId="d059b521-ee81-481f-be34-ac8650352dd5" providerId="ADAL" clId="{3241D175-DE6B-8741-BF39-DB18CC3903C5}" dt="2023-02-28T02:58:29.908" v="11"/>
        <pc:sldMkLst>
          <pc:docMk/>
          <pc:sldMk cId="199781230" sldId="750"/>
        </pc:sldMkLst>
        <pc:spChg chg="add del mod">
          <ac:chgData name="QiuTian" userId="d059b521-ee81-481f-be34-ac8650352dd5" providerId="ADAL" clId="{3241D175-DE6B-8741-BF39-DB18CC3903C5}" dt="2023-02-28T02:58:14.127" v="9"/>
          <ac:spMkLst>
            <pc:docMk/>
            <pc:sldMk cId="199781230" sldId="750"/>
            <ac:spMk id="2" creationId="{77C56CF3-54B0-73F9-B8CB-B48E3840C252}"/>
          </ac:spMkLst>
        </pc:spChg>
        <pc:spChg chg="del">
          <ac:chgData name="QiuTian" userId="d059b521-ee81-481f-be34-ac8650352dd5" providerId="ADAL" clId="{3241D175-DE6B-8741-BF39-DB18CC3903C5}" dt="2023-02-28T02:57:46.961" v="0"/>
          <ac:spMkLst>
            <pc:docMk/>
            <pc:sldMk cId="199781230" sldId="750"/>
            <ac:spMk id="3" creationId="{791E44BC-3183-E5DF-B4F9-3C769F1B4A93}"/>
          </ac:spMkLst>
        </pc:spChg>
        <pc:spChg chg="add mod">
          <ac:chgData name="QiuTian" userId="d059b521-ee81-481f-be34-ac8650352dd5" providerId="ADAL" clId="{3241D175-DE6B-8741-BF39-DB18CC3903C5}" dt="2023-02-28T02:58:29.908" v="11"/>
          <ac:spMkLst>
            <pc:docMk/>
            <pc:sldMk cId="199781230" sldId="750"/>
            <ac:spMk id="6" creationId="{91949C18-95AA-A00E-1154-4B4ECE189AE5}"/>
          </ac:spMkLst>
        </pc:spChg>
      </pc:sldChg>
      <pc:sldChg chg="addSp delSp modSp">
        <pc:chgData name="QiuTian" userId="d059b521-ee81-481f-be34-ac8650352dd5" providerId="ADAL" clId="{3241D175-DE6B-8741-BF39-DB18CC3903C5}" dt="2023-02-28T02:58:29.908" v="11"/>
        <pc:sldMkLst>
          <pc:docMk/>
          <pc:sldMk cId="4260341944" sldId="751"/>
        </pc:sldMkLst>
        <pc:spChg chg="add del mod">
          <ac:chgData name="QiuTian" userId="d059b521-ee81-481f-be34-ac8650352dd5" providerId="ADAL" clId="{3241D175-DE6B-8741-BF39-DB18CC3903C5}" dt="2023-02-28T02:58:14.127" v="9"/>
          <ac:spMkLst>
            <pc:docMk/>
            <pc:sldMk cId="4260341944" sldId="751"/>
            <ac:spMk id="2" creationId="{EA6FEEBF-4E90-45F2-06A6-C9CDAC612106}"/>
          </ac:spMkLst>
        </pc:spChg>
        <pc:spChg chg="del">
          <ac:chgData name="QiuTian" userId="d059b521-ee81-481f-be34-ac8650352dd5" providerId="ADAL" clId="{3241D175-DE6B-8741-BF39-DB18CC3903C5}" dt="2023-02-28T02:57:46.961" v="0"/>
          <ac:spMkLst>
            <pc:docMk/>
            <pc:sldMk cId="4260341944" sldId="751"/>
            <ac:spMk id="3" creationId="{E5868F52-D5B4-9162-21A4-53435773FD35}"/>
          </ac:spMkLst>
        </pc:spChg>
        <pc:spChg chg="add mod">
          <ac:chgData name="QiuTian" userId="d059b521-ee81-481f-be34-ac8650352dd5" providerId="ADAL" clId="{3241D175-DE6B-8741-BF39-DB18CC3903C5}" dt="2023-02-28T02:58:29.908" v="11"/>
          <ac:spMkLst>
            <pc:docMk/>
            <pc:sldMk cId="4260341944" sldId="751"/>
            <ac:spMk id="5" creationId="{709672A2-5F12-1599-E409-7E7F14DDA9F6}"/>
          </ac:spMkLst>
        </pc:spChg>
      </pc:sldChg>
      <pc:sldChg chg="addSp delSp modSp">
        <pc:chgData name="QiuTian" userId="d059b521-ee81-481f-be34-ac8650352dd5" providerId="ADAL" clId="{3241D175-DE6B-8741-BF39-DB18CC3903C5}" dt="2023-02-28T02:58:29.908" v="11"/>
        <pc:sldMkLst>
          <pc:docMk/>
          <pc:sldMk cId="838160427" sldId="752"/>
        </pc:sldMkLst>
        <pc:spChg chg="add del mod">
          <ac:chgData name="QiuTian" userId="d059b521-ee81-481f-be34-ac8650352dd5" providerId="ADAL" clId="{3241D175-DE6B-8741-BF39-DB18CC3903C5}" dt="2023-02-28T02:58:14.127" v="9"/>
          <ac:spMkLst>
            <pc:docMk/>
            <pc:sldMk cId="838160427" sldId="752"/>
            <ac:spMk id="2" creationId="{4DC2C557-EC32-4C51-391E-E83E24BD0F8B}"/>
          </ac:spMkLst>
        </pc:spChg>
        <pc:spChg chg="del">
          <ac:chgData name="QiuTian" userId="d059b521-ee81-481f-be34-ac8650352dd5" providerId="ADAL" clId="{3241D175-DE6B-8741-BF39-DB18CC3903C5}" dt="2023-02-28T02:57:46.961" v="0"/>
          <ac:spMkLst>
            <pc:docMk/>
            <pc:sldMk cId="838160427" sldId="752"/>
            <ac:spMk id="3" creationId="{4BB957EE-BE90-6009-5A64-18EEAC9EA4B4}"/>
          </ac:spMkLst>
        </pc:spChg>
        <pc:spChg chg="add mod">
          <ac:chgData name="QiuTian" userId="d059b521-ee81-481f-be34-ac8650352dd5" providerId="ADAL" clId="{3241D175-DE6B-8741-BF39-DB18CC3903C5}" dt="2023-02-28T02:58:29.908" v="11"/>
          <ac:spMkLst>
            <pc:docMk/>
            <pc:sldMk cId="838160427" sldId="752"/>
            <ac:spMk id="6" creationId="{9A0F44C0-7593-6F1A-F1C8-44B8449C3DD3}"/>
          </ac:spMkLst>
        </pc:spChg>
      </pc:sldChg>
      <pc:sldChg chg="addSp delSp modSp">
        <pc:chgData name="QiuTian" userId="d059b521-ee81-481f-be34-ac8650352dd5" providerId="ADAL" clId="{3241D175-DE6B-8741-BF39-DB18CC3903C5}" dt="2023-02-28T02:58:29.908" v="11"/>
        <pc:sldMkLst>
          <pc:docMk/>
          <pc:sldMk cId="3511155728" sldId="753"/>
        </pc:sldMkLst>
        <pc:spChg chg="add del mod">
          <ac:chgData name="QiuTian" userId="d059b521-ee81-481f-be34-ac8650352dd5" providerId="ADAL" clId="{3241D175-DE6B-8741-BF39-DB18CC3903C5}" dt="2023-02-28T02:58:14.127" v="9"/>
          <ac:spMkLst>
            <pc:docMk/>
            <pc:sldMk cId="3511155728" sldId="753"/>
            <ac:spMk id="2" creationId="{0D290F1F-D059-B519-3639-5758E9CEF588}"/>
          </ac:spMkLst>
        </pc:spChg>
        <pc:spChg chg="del">
          <ac:chgData name="QiuTian" userId="d059b521-ee81-481f-be34-ac8650352dd5" providerId="ADAL" clId="{3241D175-DE6B-8741-BF39-DB18CC3903C5}" dt="2023-02-28T02:57:46.961" v="0"/>
          <ac:spMkLst>
            <pc:docMk/>
            <pc:sldMk cId="3511155728" sldId="753"/>
            <ac:spMk id="3" creationId="{D357BF74-57A0-7EF8-99C7-012C0DAEB7FD}"/>
          </ac:spMkLst>
        </pc:spChg>
        <pc:spChg chg="add mod">
          <ac:chgData name="QiuTian" userId="d059b521-ee81-481f-be34-ac8650352dd5" providerId="ADAL" clId="{3241D175-DE6B-8741-BF39-DB18CC3903C5}" dt="2023-02-28T02:58:29.908" v="11"/>
          <ac:spMkLst>
            <pc:docMk/>
            <pc:sldMk cId="3511155728" sldId="753"/>
            <ac:spMk id="5" creationId="{627339D8-93ED-6BB4-3DA1-844ACA6B2634}"/>
          </ac:spMkLst>
        </pc:spChg>
      </pc:sldChg>
      <pc:sldChg chg="addSp delSp modSp">
        <pc:chgData name="QiuTian" userId="d059b521-ee81-481f-be34-ac8650352dd5" providerId="ADAL" clId="{3241D175-DE6B-8741-BF39-DB18CC3903C5}" dt="2023-02-28T02:58:29.908" v="11"/>
        <pc:sldMkLst>
          <pc:docMk/>
          <pc:sldMk cId="1319229852" sldId="754"/>
        </pc:sldMkLst>
        <pc:spChg chg="add del mod">
          <ac:chgData name="QiuTian" userId="d059b521-ee81-481f-be34-ac8650352dd5" providerId="ADAL" clId="{3241D175-DE6B-8741-BF39-DB18CC3903C5}" dt="2023-02-28T02:58:14.127" v="9"/>
          <ac:spMkLst>
            <pc:docMk/>
            <pc:sldMk cId="1319229852" sldId="754"/>
            <ac:spMk id="2" creationId="{9646F739-0BAE-1F5E-6FBD-7ED7CC661E2D}"/>
          </ac:spMkLst>
        </pc:spChg>
        <pc:spChg chg="del">
          <ac:chgData name="QiuTian" userId="d059b521-ee81-481f-be34-ac8650352dd5" providerId="ADAL" clId="{3241D175-DE6B-8741-BF39-DB18CC3903C5}" dt="2023-02-28T02:57:46.961" v="0"/>
          <ac:spMkLst>
            <pc:docMk/>
            <pc:sldMk cId="1319229852" sldId="754"/>
            <ac:spMk id="3" creationId="{CA70508B-44EC-A964-D80D-416FC3A47C02}"/>
          </ac:spMkLst>
        </pc:spChg>
        <pc:spChg chg="add mod">
          <ac:chgData name="QiuTian" userId="d059b521-ee81-481f-be34-ac8650352dd5" providerId="ADAL" clId="{3241D175-DE6B-8741-BF39-DB18CC3903C5}" dt="2023-02-28T02:58:29.908" v="11"/>
          <ac:spMkLst>
            <pc:docMk/>
            <pc:sldMk cId="1319229852" sldId="754"/>
            <ac:spMk id="5" creationId="{959057A3-0087-D824-6484-FE8805CD1536}"/>
          </ac:spMkLst>
        </pc:spChg>
      </pc:sldChg>
      <pc:sldChg chg="addSp delSp modSp">
        <pc:chgData name="QiuTian" userId="d059b521-ee81-481f-be34-ac8650352dd5" providerId="ADAL" clId="{3241D175-DE6B-8741-BF39-DB18CC3903C5}" dt="2023-02-28T02:58:29.908" v="11"/>
        <pc:sldMkLst>
          <pc:docMk/>
          <pc:sldMk cId="105141473" sldId="755"/>
        </pc:sldMkLst>
        <pc:spChg chg="add del mod">
          <ac:chgData name="QiuTian" userId="d059b521-ee81-481f-be34-ac8650352dd5" providerId="ADAL" clId="{3241D175-DE6B-8741-BF39-DB18CC3903C5}" dt="2023-02-28T02:58:14.127" v="9"/>
          <ac:spMkLst>
            <pc:docMk/>
            <pc:sldMk cId="105141473" sldId="755"/>
            <ac:spMk id="2" creationId="{A8EB7157-4C8D-477A-1B97-148A18D77A3A}"/>
          </ac:spMkLst>
        </pc:spChg>
        <pc:spChg chg="del">
          <ac:chgData name="QiuTian" userId="d059b521-ee81-481f-be34-ac8650352dd5" providerId="ADAL" clId="{3241D175-DE6B-8741-BF39-DB18CC3903C5}" dt="2023-02-28T02:57:46.961" v="0"/>
          <ac:spMkLst>
            <pc:docMk/>
            <pc:sldMk cId="105141473" sldId="755"/>
            <ac:spMk id="3" creationId="{3E1634F2-DE49-A0DB-40F2-6832D08AE7B0}"/>
          </ac:spMkLst>
        </pc:spChg>
        <pc:spChg chg="add mod">
          <ac:chgData name="QiuTian" userId="d059b521-ee81-481f-be34-ac8650352dd5" providerId="ADAL" clId="{3241D175-DE6B-8741-BF39-DB18CC3903C5}" dt="2023-02-28T02:58:29.908" v="11"/>
          <ac:spMkLst>
            <pc:docMk/>
            <pc:sldMk cId="105141473" sldId="755"/>
            <ac:spMk id="5" creationId="{E3EE1937-056C-3000-F574-FB931EF733AE}"/>
          </ac:spMkLst>
        </pc:spChg>
      </pc:sldChg>
      <pc:sldChg chg="addSp delSp modSp">
        <pc:chgData name="QiuTian" userId="d059b521-ee81-481f-be34-ac8650352dd5" providerId="ADAL" clId="{3241D175-DE6B-8741-BF39-DB18CC3903C5}" dt="2023-02-28T02:58:29.908" v="11"/>
        <pc:sldMkLst>
          <pc:docMk/>
          <pc:sldMk cId="1067978993" sldId="757"/>
        </pc:sldMkLst>
        <pc:spChg chg="add del mod">
          <ac:chgData name="QiuTian" userId="d059b521-ee81-481f-be34-ac8650352dd5" providerId="ADAL" clId="{3241D175-DE6B-8741-BF39-DB18CC3903C5}" dt="2023-02-28T02:58:14.127" v="9"/>
          <ac:spMkLst>
            <pc:docMk/>
            <pc:sldMk cId="1067978993" sldId="757"/>
            <ac:spMk id="2" creationId="{25279A79-1C0A-74F5-1AB2-E39C6BD9318F}"/>
          </ac:spMkLst>
        </pc:spChg>
        <pc:spChg chg="del">
          <ac:chgData name="QiuTian" userId="d059b521-ee81-481f-be34-ac8650352dd5" providerId="ADAL" clId="{3241D175-DE6B-8741-BF39-DB18CC3903C5}" dt="2023-02-28T02:57:46.961" v="0"/>
          <ac:spMkLst>
            <pc:docMk/>
            <pc:sldMk cId="1067978993" sldId="757"/>
            <ac:spMk id="6" creationId="{6FD96FAA-277B-6F63-0CBC-4E6A3D1CA121}"/>
          </ac:spMkLst>
        </pc:spChg>
        <pc:spChg chg="add mod">
          <ac:chgData name="QiuTian" userId="d059b521-ee81-481f-be34-ac8650352dd5" providerId="ADAL" clId="{3241D175-DE6B-8741-BF39-DB18CC3903C5}" dt="2023-02-28T02:58:29.908" v="11"/>
          <ac:spMkLst>
            <pc:docMk/>
            <pc:sldMk cId="1067978993" sldId="757"/>
            <ac:spMk id="9" creationId="{FBE903F3-DD6D-383E-ADA0-6B4CB4096AE8}"/>
          </ac:spMkLst>
        </pc:spChg>
      </pc:sldChg>
      <pc:sldChg chg="addSp delSp modSp">
        <pc:chgData name="QiuTian" userId="d059b521-ee81-481f-be34-ac8650352dd5" providerId="ADAL" clId="{3241D175-DE6B-8741-BF39-DB18CC3903C5}" dt="2023-02-28T02:58:29.908" v="11"/>
        <pc:sldMkLst>
          <pc:docMk/>
          <pc:sldMk cId="2029379801" sldId="758"/>
        </pc:sldMkLst>
        <pc:spChg chg="add del mod">
          <ac:chgData name="QiuTian" userId="d059b521-ee81-481f-be34-ac8650352dd5" providerId="ADAL" clId="{3241D175-DE6B-8741-BF39-DB18CC3903C5}" dt="2023-02-28T02:58:14.127" v="9"/>
          <ac:spMkLst>
            <pc:docMk/>
            <pc:sldMk cId="2029379801" sldId="758"/>
            <ac:spMk id="2" creationId="{4FDE0DA6-E0A0-58B7-D019-8A244010FE22}"/>
          </ac:spMkLst>
        </pc:spChg>
        <pc:spChg chg="del">
          <ac:chgData name="QiuTian" userId="d059b521-ee81-481f-be34-ac8650352dd5" providerId="ADAL" clId="{3241D175-DE6B-8741-BF39-DB18CC3903C5}" dt="2023-02-28T02:57:46.961" v="0"/>
          <ac:spMkLst>
            <pc:docMk/>
            <pc:sldMk cId="2029379801" sldId="758"/>
            <ac:spMk id="3" creationId="{6C0C8504-0013-2FA4-4390-0320E3FFD29A}"/>
          </ac:spMkLst>
        </pc:spChg>
        <pc:spChg chg="add mod">
          <ac:chgData name="QiuTian" userId="d059b521-ee81-481f-be34-ac8650352dd5" providerId="ADAL" clId="{3241D175-DE6B-8741-BF39-DB18CC3903C5}" dt="2023-02-28T02:58:29.908" v="11"/>
          <ac:spMkLst>
            <pc:docMk/>
            <pc:sldMk cId="2029379801" sldId="758"/>
            <ac:spMk id="6" creationId="{47DE0F2E-4D08-9D34-E41E-E9CA7F006AB0}"/>
          </ac:spMkLst>
        </pc:spChg>
      </pc:sldChg>
      <pc:sldChg chg="addSp delSp modSp">
        <pc:chgData name="QiuTian" userId="d059b521-ee81-481f-be34-ac8650352dd5" providerId="ADAL" clId="{3241D175-DE6B-8741-BF39-DB18CC3903C5}" dt="2023-02-28T02:58:29.908" v="11"/>
        <pc:sldMkLst>
          <pc:docMk/>
          <pc:sldMk cId="1532892300" sldId="759"/>
        </pc:sldMkLst>
        <pc:spChg chg="add del mod">
          <ac:chgData name="QiuTian" userId="d059b521-ee81-481f-be34-ac8650352dd5" providerId="ADAL" clId="{3241D175-DE6B-8741-BF39-DB18CC3903C5}" dt="2023-02-28T02:58:14.127" v="9"/>
          <ac:spMkLst>
            <pc:docMk/>
            <pc:sldMk cId="1532892300" sldId="759"/>
            <ac:spMk id="2" creationId="{967B719F-C6E1-A3B6-FE9A-263E0BEFE296}"/>
          </ac:spMkLst>
        </pc:spChg>
        <pc:spChg chg="del">
          <ac:chgData name="QiuTian" userId="d059b521-ee81-481f-be34-ac8650352dd5" providerId="ADAL" clId="{3241D175-DE6B-8741-BF39-DB18CC3903C5}" dt="2023-02-28T02:57:46.961" v="0"/>
          <ac:spMkLst>
            <pc:docMk/>
            <pc:sldMk cId="1532892300" sldId="759"/>
            <ac:spMk id="3" creationId="{3F80B047-7814-66FE-A0F1-332AD4851BF8}"/>
          </ac:spMkLst>
        </pc:spChg>
        <pc:spChg chg="add mod">
          <ac:chgData name="QiuTian" userId="d059b521-ee81-481f-be34-ac8650352dd5" providerId="ADAL" clId="{3241D175-DE6B-8741-BF39-DB18CC3903C5}" dt="2023-02-28T02:58:29.908" v="11"/>
          <ac:spMkLst>
            <pc:docMk/>
            <pc:sldMk cId="1532892300" sldId="759"/>
            <ac:spMk id="5" creationId="{1237566C-76D8-5010-92FA-FC254AB3801E}"/>
          </ac:spMkLst>
        </pc:spChg>
      </pc:sldChg>
      <pc:sldChg chg="addSp delSp modSp">
        <pc:chgData name="QiuTian" userId="d059b521-ee81-481f-be34-ac8650352dd5" providerId="ADAL" clId="{3241D175-DE6B-8741-BF39-DB18CC3903C5}" dt="2023-02-28T02:58:29.908" v="11"/>
        <pc:sldMkLst>
          <pc:docMk/>
          <pc:sldMk cId="4143359641" sldId="760"/>
        </pc:sldMkLst>
        <pc:spChg chg="add del mod">
          <ac:chgData name="QiuTian" userId="d059b521-ee81-481f-be34-ac8650352dd5" providerId="ADAL" clId="{3241D175-DE6B-8741-BF39-DB18CC3903C5}" dt="2023-02-28T02:58:14.127" v="9"/>
          <ac:spMkLst>
            <pc:docMk/>
            <pc:sldMk cId="4143359641" sldId="760"/>
            <ac:spMk id="2" creationId="{3187D201-24B1-1AB4-09C5-B0F07DB0C13F}"/>
          </ac:spMkLst>
        </pc:spChg>
        <pc:spChg chg="del">
          <ac:chgData name="QiuTian" userId="d059b521-ee81-481f-be34-ac8650352dd5" providerId="ADAL" clId="{3241D175-DE6B-8741-BF39-DB18CC3903C5}" dt="2023-02-28T02:57:46.961" v="0"/>
          <ac:spMkLst>
            <pc:docMk/>
            <pc:sldMk cId="4143359641" sldId="760"/>
            <ac:spMk id="5" creationId="{D41614B6-90CD-37C6-F517-2AD1FDEC47C5}"/>
          </ac:spMkLst>
        </pc:spChg>
        <pc:spChg chg="add mod">
          <ac:chgData name="QiuTian" userId="d059b521-ee81-481f-be34-ac8650352dd5" providerId="ADAL" clId="{3241D175-DE6B-8741-BF39-DB18CC3903C5}" dt="2023-02-28T02:58:29.908" v="11"/>
          <ac:spMkLst>
            <pc:docMk/>
            <pc:sldMk cId="4143359641" sldId="760"/>
            <ac:spMk id="6" creationId="{8F095CF7-DBF7-3644-B264-6576E2CFCFDC}"/>
          </ac:spMkLst>
        </pc:spChg>
      </pc:sldChg>
      <pc:sldChg chg="addSp delSp modSp">
        <pc:chgData name="QiuTian" userId="d059b521-ee81-481f-be34-ac8650352dd5" providerId="ADAL" clId="{3241D175-DE6B-8741-BF39-DB18CC3903C5}" dt="2023-02-28T02:58:29.908" v="11"/>
        <pc:sldMkLst>
          <pc:docMk/>
          <pc:sldMk cId="3950574924" sldId="761"/>
        </pc:sldMkLst>
        <pc:spChg chg="add del mod">
          <ac:chgData name="QiuTian" userId="d059b521-ee81-481f-be34-ac8650352dd5" providerId="ADAL" clId="{3241D175-DE6B-8741-BF39-DB18CC3903C5}" dt="2023-02-28T02:58:14.127" v="9"/>
          <ac:spMkLst>
            <pc:docMk/>
            <pc:sldMk cId="3950574924" sldId="761"/>
            <ac:spMk id="2" creationId="{06864140-00D0-40C8-28F1-323C93EE72B7}"/>
          </ac:spMkLst>
        </pc:spChg>
        <pc:spChg chg="del">
          <ac:chgData name="QiuTian" userId="d059b521-ee81-481f-be34-ac8650352dd5" providerId="ADAL" clId="{3241D175-DE6B-8741-BF39-DB18CC3903C5}" dt="2023-02-28T02:57:46.961" v="0"/>
          <ac:spMkLst>
            <pc:docMk/>
            <pc:sldMk cId="3950574924" sldId="761"/>
            <ac:spMk id="5" creationId="{F9851B80-1879-89FF-F2C5-4052F10E4AFC}"/>
          </ac:spMkLst>
        </pc:spChg>
        <pc:spChg chg="add mod">
          <ac:chgData name="QiuTian" userId="d059b521-ee81-481f-be34-ac8650352dd5" providerId="ADAL" clId="{3241D175-DE6B-8741-BF39-DB18CC3903C5}" dt="2023-02-28T02:58:29.908" v="11"/>
          <ac:spMkLst>
            <pc:docMk/>
            <pc:sldMk cId="3950574924" sldId="761"/>
            <ac:spMk id="6" creationId="{4F8B6208-C805-3148-2561-C5D08F55245F}"/>
          </ac:spMkLst>
        </pc:spChg>
      </pc:sldChg>
      <pc:sldChg chg="addSp delSp modSp">
        <pc:chgData name="QiuTian" userId="d059b521-ee81-481f-be34-ac8650352dd5" providerId="ADAL" clId="{3241D175-DE6B-8741-BF39-DB18CC3903C5}" dt="2023-02-28T02:58:29.908" v="11"/>
        <pc:sldMkLst>
          <pc:docMk/>
          <pc:sldMk cId="4234153935" sldId="762"/>
        </pc:sldMkLst>
        <pc:spChg chg="add del mod">
          <ac:chgData name="QiuTian" userId="d059b521-ee81-481f-be34-ac8650352dd5" providerId="ADAL" clId="{3241D175-DE6B-8741-BF39-DB18CC3903C5}" dt="2023-02-28T02:58:14.127" v="9"/>
          <ac:spMkLst>
            <pc:docMk/>
            <pc:sldMk cId="4234153935" sldId="762"/>
            <ac:spMk id="2" creationId="{9469D6B6-4382-85DC-79AC-A932E174885D}"/>
          </ac:spMkLst>
        </pc:spChg>
        <pc:spChg chg="add mod">
          <ac:chgData name="QiuTian" userId="d059b521-ee81-481f-be34-ac8650352dd5" providerId="ADAL" clId="{3241D175-DE6B-8741-BF39-DB18CC3903C5}" dt="2023-02-28T02:58:29.908" v="11"/>
          <ac:spMkLst>
            <pc:docMk/>
            <pc:sldMk cId="4234153935" sldId="762"/>
            <ac:spMk id="3" creationId="{73ED4028-C687-8E63-3D7B-AC62F9A47A40}"/>
          </ac:spMkLst>
        </pc:spChg>
        <pc:spChg chg="del">
          <ac:chgData name="QiuTian" userId="d059b521-ee81-481f-be34-ac8650352dd5" providerId="ADAL" clId="{3241D175-DE6B-8741-BF39-DB18CC3903C5}" dt="2023-02-28T02:57:46.961" v="0"/>
          <ac:spMkLst>
            <pc:docMk/>
            <pc:sldMk cId="4234153935" sldId="762"/>
            <ac:spMk id="6" creationId="{7F71A9BA-9353-274F-AFEF-65E7B416F6A2}"/>
          </ac:spMkLst>
        </pc:spChg>
      </pc:sldChg>
      <pc:sldChg chg="addSp delSp modSp">
        <pc:chgData name="QiuTian" userId="d059b521-ee81-481f-be34-ac8650352dd5" providerId="ADAL" clId="{3241D175-DE6B-8741-BF39-DB18CC3903C5}" dt="2023-02-28T02:58:29.908" v="11"/>
        <pc:sldMkLst>
          <pc:docMk/>
          <pc:sldMk cId="3274752279" sldId="763"/>
        </pc:sldMkLst>
        <pc:spChg chg="add del mod">
          <ac:chgData name="QiuTian" userId="d059b521-ee81-481f-be34-ac8650352dd5" providerId="ADAL" clId="{3241D175-DE6B-8741-BF39-DB18CC3903C5}" dt="2023-02-28T02:58:14.127" v="9"/>
          <ac:spMkLst>
            <pc:docMk/>
            <pc:sldMk cId="3274752279" sldId="763"/>
            <ac:spMk id="2" creationId="{3ED9CE1C-4B62-8481-6B17-5107509EE940}"/>
          </ac:spMkLst>
        </pc:spChg>
        <pc:spChg chg="add mod">
          <ac:chgData name="QiuTian" userId="d059b521-ee81-481f-be34-ac8650352dd5" providerId="ADAL" clId="{3241D175-DE6B-8741-BF39-DB18CC3903C5}" dt="2023-02-28T02:58:29.908" v="11"/>
          <ac:spMkLst>
            <pc:docMk/>
            <pc:sldMk cId="3274752279" sldId="763"/>
            <ac:spMk id="3" creationId="{F3F69922-3413-3B2B-95B0-285386FC54BA}"/>
          </ac:spMkLst>
        </pc:spChg>
        <pc:spChg chg="del">
          <ac:chgData name="QiuTian" userId="d059b521-ee81-481f-be34-ac8650352dd5" providerId="ADAL" clId="{3241D175-DE6B-8741-BF39-DB18CC3903C5}" dt="2023-02-28T02:57:46.961" v="0"/>
          <ac:spMkLst>
            <pc:docMk/>
            <pc:sldMk cId="3274752279" sldId="763"/>
            <ac:spMk id="7" creationId="{F77F26B0-CF53-1E46-E571-A8867903E819}"/>
          </ac:spMkLst>
        </pc:spChg>
      </pc:sldChg>
      <pc:sldChg chg="addSp delSp modSp">
        <pc:chgData name="QiuTian" userId="d059b521-ee81-481f-be34-ac8650352dd5" providerId="ADAL" clId="{3241D175-DE6B-8741-BF39-DB18CC3903C5}" dt="2023-02-28T02:58:29.908" v="11"/>
        <pc:sldMkLst>
          <pc:docMk/>
          <pc:sldMk cId="2253035937" sldId="764"/>
        </pc:sldMkLst>
        <pc:spChg chg="add del mod">
          <ac:chgData name="QiuTian" userId="d059b521-ee81-481f-be34-ac8650352dd5" providerId="ADAL" clId="{3241D175-DE6B-8741-BF39-DB18CC3903C5}" dt="2023-02-28T02:58:14.127" v="9"/>
          <ac:spMkLst>
            <pc:docMk/>
            <pc:sldMk cId="2253035937" sldId="764"/>
            <ac:spMk id="2" creationId="{92EB9090-00EC-907A-AC50-58E765BE267C}"/>
          </ac:spMkLst>
        </pc:spChg>
        <pc:spChg chg="del">
          <ac:chgData name="QiuTian" userId="d059b521-ee81-481f-be34-ac8650352dd5" providerId="ADAL" clId="{3241D175-DE6B-8741-BF39-DB18CC3903C5}" dt="2023-02-28T02:57:46.961" v="0"/>
          <ac:spMkLst>
            <pc:docMk/>
            <pc:sldMk cId="2253035937" sldId="764"/>
            <ac:spMk id="3" creationId="{369F0EAF-8A32-437C-222A-677B8A8C3396}"/>
          </ac:spMkLst>
        </pc:spChg>
        <pc:spChg chg="add mod">
          <ac:chgData name="QiuTian" userId="d059b521-ee81-481f-be34-ac8650352dd5" providerId="ADAL" clId="{3241D175-DE6B-8741-BF39-DB18CC3903C5}" dt="2023-02-28T02:58:29.908" v="11"/>
          <ac:spMkLst>
            <pc:docMk/>
            <pc:sldMk cId="2253035937" sldId="764"/>
            <ac:spMk id="7" creationId="{02C0D6CB-E145-6DDA-2AC2-83EBDB68AD6E}"/>
          </ac:spMkLst>
        </pc:spChg>
      </pc:sldChg>
      <pc:sldChg chg="addSp delSp modSp">
        <pc:chgData name="QiuTian" userId="d059b521-ee81-481f-be34-ac8650352dd5" providerId="ADAL" clId="{3241D175-DE6B-8741-BF39-DB18CC3903C5}" dt="2023-02-28T02:58:29.908" v="11"/>
        <pc:sldMkLst>
          <pc:docMk/>
          <pc:sldMk cId="3195179515" sldId="765"/>
        </pc:sldMkLst>
        <pc:spChg chg="add del mod">
          <ac:chgData name="QiuTian" userId="d059b521-ee81-481f-be34-ac8650352dd5" providerId="ADAL" clId="{3241D175-DE6B-8741-BF39-DB18CC3903C5}" dt="2023-02-28T02:58:14.127" v="9"/>
          <ac:spMkLst>
            <pc:docMk/>
            <pc:sldMk cId="3195179515" sldId="765"/>
            <ac:spMk id="2" creationId="{D688E4CF-DD83-B936-A8DA-8E6ED970DF9B}"/>
          </ac:spMkLst>
        </pc:spChg>
        <pc:spChg chg="del">
          <ac:chgData name="QiuTian" userId="d059b521-ee81-481f-be34-ac8650352dd5" providerId="ADAL" clId="{3241D175-DE6B-8741-BF39-DB18CC3903C5}" dt="2023-02-28T02:57:46.961" v="0"/>
          <ac:spMkLst>
            <pc:docMk/>
            <pc:sldMk cId="3195179515" sldId="765"/>
            <ac:spMk id="3" creationId="{924130A1-D7F0-B4FB-BF20-087BFC3BF667}"/>
          </ac:spMkLst>
        </pc:spChg>
        <pc:spChg chg="add mod">
          <ac:chgData name="QiuTian" userId="d059b521-ee81-481f-be34-ac8650352dd5" providerId="ADAL" clId="{3241D175-DE6B-8741-BF39-DB18CC3903C5}" dt="2023-02-28T02:58:29.908" v="11"/>
          <ac:spMkLst>
            <pc:docMk/>
            <pc:sldMk cId="3195179515" sldId="765"/>
            <ac:spMk id="7" creationId="{6B77B5FA-5BF0-B40A-5CE1-DD691D8A8E64}"/>
          </ac:spMkLst>
        </pc:spChg>
      </pc:sldChg>
      <pc:sldChg chg="addSp delSp modSp">
        <pc:chgData name="QiuTian" userId="d059b521-ee81-481f-be34-ac8650352dd5" providerId="ADAL" clId="{3241D175-DE6B-8741-BF39-DB18CC3903C5}" dt="2023-02-28T02:58:29.908" v="11"/>
        <pc:sldMkLst>
          <pc:docMk/>
          <pc:sldMk cId="4026783577" sldId="767"/>
        </pc:sldMkLst>
        <pc:spChg chg="add del mod">
          <ac:chgData name="QiuTian" userId="d059b521-ee81-481f-be34-ac8650352dd5" providerId="ADAL" clId="{3241D175-DE6B-8741-BF39-DB18CC3903C5}" dt="2023-02-28T02:58:14.127" v="9"/>
          <ac:spMkLst>
            <pc:docMk/>
            <pc:sldMk cId="4026783577" sldId="767"/>
            <ac:spMk id="2" creationId="{CFD82F28-4214-0EE4-8A2A-5121DDD07F0F}"/>
          </ac:spMkLst>
        </pc:spChg>
        <pc:spChg chg="del">
          <ac:chgData name="QiuTian" userId="d059b521-ee81-481f-be34-ac8650352dd5" providerId="ADAL" clId="{3241D175-DE6B-8741-BF39-DB18CC3903C5}" dt="2023-02-28T02:57:46.961" v="0"/>
          <ac:spMkLst>
            <pc:docMk/>
            <pc:sldMk cId="4026783577" sldId="767"/>
            <ac:spMk id="3" creationId="{41138554-CEA3-A45B-8701-F6FC05C9B872}"/>
          </ac:spMkLst>
        </pc:spChg>
        <pc:spChg chg="add mod">
          <ac:chgData name="QiuTian" userId="d059b521-ee81-481f-be34-ac8650352dd5" providerId="ADAL" clId="{3241D175-DE6B-8741-BF39-DB18CC3903C5}" dt="2023-02-28T02:58:29.908" v="11"/>
          <ac:spMkLst>
            <pc:docMk/>
            <pc:sldMk cId="4026783577" sldId="767"/>
            <ac:spMk id="5" creationId="{7F31DA89-C7F3-CFAD-0B71-8513E436A18E}"/>
          </ac:spMkLst>
        </pc:spChg>
      </pc:sldChg>
      <pc:sldChg chg="addSp delSp modSp">
        <pc:chgData name="QiuTian" userId="d059b521-ee81-481f-be34-ac8650352dd5" providerId="ADAL" clId="{3241D175-DE6B-8741-BF39-DB18CC3903C5}" dt="2023-02-28T02:58:29.908" v="11"/>
        <pc:sldMkLst>
          <pc:docMk/>
          <pc:sldMk cId="3266833286" sldId="768"/>
        </pc:sldMkLst>
        <pc:spChg chg="add del mod">
          <ac:chgData name="QiuTian" userId="d059b521-ee81-481f-be34-ac8650352dd5" providerId="ADAL" clId="{3241D175-DE6B-8741-BF39-DB18CC3903C5}" dt="2023-02-28T02:58:14.127" v="9"/>
          <ac:spMkLst>
            <pc:docMk/>
            <pc:sldMk cId="3266833286" sldId="768"/>
            <ac:spMk id="2" creationId="{A1D0FE06-F6E2-B841-E3B1-3E963FF7BE04}"/>
          </ac:spMkLst>
        </pc:spChg>
        <pc:spChg chg="del">
          <ac:chgData name="QiuTian" userId="d059b521-ee81-481f-be34-ac8650352dd5" providerId="ADAL" clId="{3241D175-DE6B-8741-BF39-DB18CC3903C5}" dt="2023-02-28T02:57:46.961" v="0"/>
          <ac:spMkLst>
            <pc:docMk/>
            <pc:sldMk cId="3266833286" sldId="768"/>
            <ac:spMk id="3" creationId="{A378BBFA-A3ED-3123-7922-4FC44799957E}"/>
          </ac:spMkLst>
        </pc:spChg>
        <pc:spChg chg="add mod">
          <ac:chgData name="QiuTian" userId="d059b521-ee81-481f-be34-ac8650352dd5" providerId="ADAL" clId="{3241D175-DE6B-8741-BF39-DB18CC3903C5}" dt="2023-02-28T02:58:29.908" v="11"/>
          <ac:spMkLst>
            <pc:docMk/>
            <pc:sldMk cId="3266833286" sldId="768"/>
            <ac:spMk id="6" creationId="{97F2086D-985A-05E8-0D84-1146CE37F070}"/>
          </ac:spMkLst>
        </pc:spChg>
      </pc:sldChg>
      <pc:sldChg chg="addSp delSp modSp">
        <pc:chgData name="QiuTian" userId="d059b521-ee81-481f-be34-ac8650352dd5" providerId="ADAL" clId="{3241D175-DE6B-8741-BF39-DB18CC3903C5}" dt="2023-02-28T02:58:29.908" v="11"/>
        <pc:sldMkLst>
          <pc:docMk/>
          <pc:sldMk cId="3441148337" sldId="769"/>
        </pc:sldMkLst>
        <pc:spChg chg="add del mod">
          <ac:chgData name="QiuTian" userId="d059b521-ee81-481f-be34-ac8650352dd5" providerId="ADAL" clId="{3241D175-DE6B-8741-BF39-DB18CC3903C5}" dt="2023-02-28T02:58:14.127" v="9"/>
          <ac:spMkLst>
            <pc:docMk/>
            <pc:sldMk cId="3441148337" sldId="769"/>
            <ac:spMk id="2" creationId="{C6121B49-627A-C217-2428-204829AE5C52}"/>
          </ac:spMkLst>
        </pc:spChg>
        <pc:spChg chg="del">
          <ac:chgData name="QiuTian" userId="d059b521-ee81-481f-be34-ac8650352dd5" providerId="ADAL" clId="{3241D175-DE6B-8741-BF39-DB18CC3903C5}" dt="2023-02-28T02:57:46.961" v="0"/>
          <ac:spMkLst>
            <pc:docMk/>
            <pc:sldMk cId="3441148337" sldId="769"/>
            <ac:spMk id="6" creationId="{43EAAF3B-CC30-E8EE-1D16-3DE5109698AD}"/>
          </ac:spMkLst>
        </pc:spChg>
        <pc:spChg chg="add mod">
          <ac:chgData name="QiuTian" userId="d059b521-ee81-481f-be34-ac8650352dd5" providerId="ADAL" clId="{3241D175-DE6B-8741-BF39-DB18CC3903C5}" dt="2023-02-28T02:58:29.908" v="11"/>
          <ac:spMkLst>
            <pc:docMk/>
            <pc:sldMk cId="3441148337" sldId="769"/>
            <ac:spMk id="8" creationId="{5D251E5C-52F1-5682-140C-316EFFFBD547}"/>
          </ac:spMkLst>
        </pc:spChg>
      </pc:sldChg>
      <pc:sldChg chg="addSp delSp modSp">
        <pc:chgData name="QiuTian" userId="d059b521-ee81-481f-be34-ac8650352dd5" providerId="ADAL" clId="{3241D175-DE6B-8741-BF39-DB18CC3903C5}" dt="2023-02-28T02:58:29.908" v="11"/>
        <pc:sldMkLst>
          <pc:docMk/>
          <pc:sldMk cId="1693572507" sldId="770"/>
        </pc:sldMkLst>
        <pc:spChg chg="add del mod">
          <ac:chgData name="QiuTian" userId="d059b521-ee81-481f-be34-ac8650352dd5" providerId="ADAL" clId="{3241D175-DE6B-8741-BF39-DB18CC3903C5}" dt="2023-02-28T02:58:14.127" v="9"/>
          <ac:spMkLst>
            <pc:docMk/>
            <pc:sldMk cId="1693572507" sldId="770"/>
            <ac:spMk id="2" creationId="{660FD638-A96D-2A8A-2B83-B4275BA844E6}"/>
          </ac:spMkLst>
        </pc:spChg>
        <pc:spChg chg="add mod">
          <ac:chgData name="QiuTian" userId="d059b521-ee81-481f-be34-ac8650352dd5" providerId="ADAL" clId="{3241D175-DE6B-8741-BF39-DB18CC3903C5}" dt="2023-02-28T02:58:29.908" v="11"/>
          <ac:spMkLst>
            <pc:docMk/>
            <pc:sldMk cId="1693572507" sldId="770"/>
            <ac:spMk id="3" creationId="{8154D770-06B2-40AA-0D36-571DC0F9E97E}"/>
          </ac:spMkLst>
        </pc:spChg>
        <pc:spChg chg="del">
          <ac:chgData name="QiuTian" userId="d059b521-ee81-481f-be34-ac8650352dd5" providerId="ADAL" clId="{3241D175-DE6B-8741-BF39-DB18CC3903C5}" dt="2023-02-28T02:57:46.961" v="0"/>
          <ac:spMkLst>
            <pc:docMk/>
            <pc:sldMk cId="1693572507" sldId="770"/>
            <ac:spMk id="7" creationId="{073A2AB8-558B-8007-FB1F-682F300055AD}"/>
          </ac:spMkLst>
        </pc:spChg>
      </pc:sldChg>
      <pc:sldChg chg="addSp delSp modSp">
        <pc:chgData name="QiuTian" userId="d059b521-ee81-481f-be34-ac8650352dd5" providerId="ADAL" clId="{3241D175-DE6B-8741-BF39-DB18CC3903C5}" dt="2023-02-28T02:58:29.908" v="11"/>
        <pc:sldMkLst>
          <pc:docMk/>
          <pc:sldMk cId="1783765081" sldId="771"/>
        </pc:sldMkLst>
        <pc:spChg chg="add del mod">
          <ac:chgData name="QiuTian" userId="d059b521-ee81-481f-be34-ac8650352dd5" providerId="ADAL" clId="{3241D175-DE6B-8741-BF39-DB18CC3903C5}" dt="2023-02-28T02:58:14.127" v="9"/>
          <ac:spMkLst>
            <pc:docMk/>
            <pc:sldMk cId="1783765081" sldId="771"/>
            <ac:spMk id="2" creationId="{08FF9A52-C693-5612-2BDF-A7B6ED9579CF}"/>
          </ac:spMkLst>
        </pc:spChg>
        <pc:spChg chg="add mod">
          <ac:chgData name="QiuTian" userId="d059b521-ee81-481f-be34-ac8650352dd5" providerId="ADAL" clId="{3241D175-DE6B-8741-BF39-DB18CC3903C5}" dt="2023-02-28T02:58:29.908" v="11"/>
          <ac:spMkLst>
            <pc:docMk/>
            <pc:sldMk cId="1783765081" sldId="771"/>
            <ac:spMk id="3" creationId="{F11B3401-358E-9A5B-7563-70CF60200879}"/>
          </ac:spMkLst>
        </pc:spChg>
        <pc:spChg chg="del">
          <ac:chgData name="QiuTian" userId="d059b521-ee81-481f-be34-ac8650352dd5" providerId="ADAL" clId="{3241D175-DE6B-8741-BF39-DB18CC3903C5}" dt="2023-02-28T02:57:46.961" v="0"/>
          <ac:spMkLst>
            <pc:docMk/>
            <pc:sldMk cId="1783765081" sldId="771"/>
            <ac:spMk id="7" creationId="{C0947741-44F6-DE49-0963-41D53A25514B}"/>
          </ac:spMkLst>
        </pc:spChg>
      </pc:sldChg>
      <pc:sldChg chg="addSp delSp modSp">
        <pc:chgData name="QiuTian" userId="d059b521-ee81-481f-be34-ac8650352dd5" providerId="ADAL" clId="{3241D175-DE6B-8741-BF39-DB18CC3903C5}" dt="2023-02-28T02:58:29.908" v="11"/>
        <pc:sldMkLst>
          <pc:docMk/>
          <pc:sldMk cId="2433727321" sldId="772"/>
        </pc:sldMkLst>
        <pc:spChg chg="add del mod">
          <ac:chgData name="QiuTian" userId="d059b521-ee81-481f-be34-ac8650352dd5" providerId="ADAL" clId="{3241D175-DE6B-8741-BF39-DB18CC3903C5}" dt="2023-02-28T02:58:14.127" v="9"/>
          <ac:spMkLst>
            <pc:docMk/>
            <pc:sldMk cId="2433727321" sldId="772"/>
            <ac:spMk id="2" creationId="{1140216C-5812-5832-36BD-35B15B57CDE5}"/>
          </ac:spMkLst>
        </pc:spChg>
        <pc:spChg chg="del">
          <ac:chgData name="QiuTian" userId="d059b521-ee81-481f-be34-ac8650352dd5" providerId="ADAL" clId="{3241D175-DE6B-8741-BF39-DB18CC3903C5}" dt="2023-02-28T02:57:46.961" v="0"/>
          <ac:spMkLst>
            <pc:docMk/>
            <pc:sldMk cId="2433727321" sldId="772"/>
            <ac:spMk id="3" creationId="{382FAA51-767C-2415-2472-0FF1A14D2AFF}"/>
          </ac:spMkLst>
        </pc:spChg>
        <pc:spChg chg="add mod">
          <ac:chgData name="QiuTian" userId="d059b521-ee81-481f-be34-ac8650352dd5" providerId="ADAL" clId="{3241D175-DE6B-8741-BF39-DB18CC3903C5}" dt="2023-02-28T02:58:29.908" v="11"/>
          <ac:spMkLst>
            <pc:docMk/>
            <pc:sldMk cId="2433727321" sldId="772"/>
            <ac:spMk id="5" creationId="{9333E977-4845-3A17-9DC4-162D2C39F726}"/>
          </ac:spMkLst>
        </pc:spChg>
      </pc:sldChg>
      <pc:sldChg chg="addSp delSp modSp">
        <pc:chgData name="QiuTian" userId="d059b521-ee81-481f-be34-ac8650352dd5" providerId="ADAL" clId="{3241D175-DE6B-8741-BF39-DB18CC3903C5}" dt="2023-02-28T02:58:29.908" v="11"/>
        <pc:sldMkLst>
          <pc:docMk/>
          <pc:sldMk cId="1915494527" sldId="773"/>
        </pc:sldMkLst>
        <pc:spChg chg="add del mod">
          <ac:chgData name="QiuTian" userId="d059b521-ee81-481f-be34-ac8650352dd5" providerId="ADAL" clId="{3241D175-DE6B-8741-BF39-DB18CC3903C5}" dt="2023-02-28T02:58:14.127" v="9"/>
          <ac:spMkLst>
            <pc:docMk/>
            <pc:sldMk cId="1915494527" sldId="773"/>
            <ac:spMk id="2" creationId="{1C10BCD5-BBD4-0F96-F68E-AB21135155DB}"/>
          </ac:spMkLst>
        </pc:spChg>
        <pc:spChg chg="del">
          <ac:chgData name="QiuTian" userId="d059b521-ee81-481f-be34-ac8650352dd5" providerId="ADAL" clId="{3241D175-DE6B-8741-BF39-DB18CC3903C5}" dt="2023-02-28T02:57:46.961" v="0"/>
          <ac:spMkLst>
            <pc:docMk/>
            <pc:sldMk cId="1915494527" sldId="773"/>
            <ac:spMk id="3" creationId="{2D30D262-89B7-A667-5DFB-75A9B570118A}"/>
          </ac:spMkLst>
        </pc:spChg>
        <pc:spChg chg="add mod">
          <ac:chgData name="QiuTian" userId="d059b521-ee81-481f-be34-ac8650352dd5" providerId="ADAL" clId="{3241D175-DE6B-8741-BF39-DB18CC3903C5}" dt="2023-02-28T02:58:29.908" v="11"/>
          <ac:spMkLst>
            <pc:docMk/>
            <pc:sldMk cId="1915494527" sldId="773"/>
            <ac:spMk id="5" creationId="{A758223B-C4E6-DCCE-F569-3ED4C91D91DF}"/>
          </ac:spMkLst>
        </pc:spChg>
      </pc:sldChg>
      <pc:sldChg chg="addSp delSp modSp">
        <pc:chgData name="QiuTian" userId="d059b521-ee81-481f-be34-ac8650352dd5" providerId="ADAL" clId="{3241D175-DE6B-8741-BF39-DB18CC3903C5}" dt="2023-02-28T02:58:29.908" v="11"/>
        <pc:sldMkLst>
          <pc:docMk/>
          <pc:sldMk cId="1747165515" sldId="774"/>
        </pc:sldMkLst>
        <pc:spChg chg="add del mod">
          <ac:chgData name="QiuTian" userId="d059b521-ee81-481f-be34-ac8650352dd5" providerId="ADAL" clId="{3241D175-DE6B-8741-BF39-DB18CC3903C5}" dt="2023-02-28T02:58:14.127" v="9"/>
          <ac:spMkLst>
            <pc:docMk/>
            <pc:sldMk cId="1747165515" sldId="774"/>
            <ac:spMk id="2" creationId="{D8F700A3-DFE9-1346-DC81-75659C7B6F83}"/>
          </ac:spMkLst>
        </pc:spChg>
        <pc:spChg chg="del">
          <ac:chgData name="QiuTian" userId="d059b521-ee81-481f-be34-ac8650352dd5" providerId="ADAL" clId="{3241D175-DE6B-8741-BF39-DB18CC3903C5}" dt="2023-02-28T02:57:46.961" v="0"/>
          <ac:spMkLst>
            <pc:docMk/>
            <pc:sldMk cId="1747165515" sldId="774"/>
            <ac:spMk id="6" creationId="{60510C3A-FF07-7608-126D-AFC8B0EFA25B}"/>
          </ac:spMkLst>
        </pc:spChg>
        <pc:spChg chg="add mod">
          <ac:chgData name="QiuTian" userId="d059b521-ee81-481f-be34-ac8650352dd5" providerId="ADAL" clId="{3241D175-DE6B-8741-BF39-DB18CC3903C5}" dt="2023-02-28T02:58:29.908" v="11"/>
          <ac:spMkLst>
            <pc:docMk/>
            <pc:sldMk cId="1747165515" sldId="774"/>
            <ac:spMk id="7" creationId="{6B709605-3F41-AD87-AF75-51004EEA0C61}"/>
          </ac:spMkLst>
        </pc:spChg>
      </pc:sldChg>
      <pc:sldChg chg="addSp delSp modSp">
        <pc:chgData name="QiuTian" userId="d059b521-ee81-481f-be34-ac8650352dd5" providerId="ADAL" clId="{3241D175-DE6B-8741-BF39-DB18CC3903C5}" dt="2023-02-28T02:58:29.908" v="11"/>
        <pc:sldMkLst>
          <pc:docMk/>
          <pc:sldMk cId="2164899215" sldId="775"/>
        </pc:sldMkLst>
        <pc:spChg chg="add del mod">
          <ac:chgData name="QiuTian" userId="d059b521-ee81-481f-be34-ac8650352dd5" providerId="ADAL" clId="{3241D175-DE6B-8741-BF39-DB18CC3903C5}" dt="2023-02-28T02:58:14.127" v="9"/>
          <ac:spMkLst>
            <pc:docMk/>
            <pc:sldMk cId="2164899215" sldId="775"/>
            <ac:spMk id="2" creationId="{FA1D8AB2-2D93-4BFD-D98F-A8995C0B98E1}"/>
          </ac:spMkLst>
        </pc:spChg>
        <pc:spChg chg="add mod">
          <ac:chgData name="QiuTian" userId="d059b521-ee81-481f-be34-ac8650352dd5" providerId="ADAL" clId="{3241D175-DE6B-8741-BF39-DB18CC3903C5}" dt="2023-02-28T02:58:29.908" v="11"/>
          <ac:spMkLst>
            <pc:docMk/>
            <pc:sldMk cId="2164899215" sldId="775"/>
            <ac:spMk id="3" creationId="{51793C0C-6037-0F8D-5C53-A97BCDD1EC8A}"/>
          </ac:spMkLst>
        </pc:spChg>
        <pc:spChg chg="del">
          <ac:chgData name="QiuTian" userId="d059b521-ee81-481f-be34-ac8650352dd5" providerId="ADAL" clId="{3241D175-DE6B-8741-BF39-DB18CC3903C5}" dt="2023-02-28T02:57:46.961" v="0"/>
          <ac:spMkLst>
            <pc:docMk/>
            <pc:sldMk cId="2164899215" sldId="775"/>
            <ac:spMk id="8" creationId="{9C8E8520-1801-A226-C4E7-0BA1D704EF0B}"/>
          </ac:spMkLst>
        </pc:spChg>
      </pc:sldChg>
      <pc:sldChg chg="addSp delSp modSp">
        <pc:chgData name="QiuTian" userId="d059b521-ee81-481f-be34-ac8650352dd5" providerId="ADAL" clId="{3241D175-DE6B-8741-BF39-DB18CC3903C5}" dt="2023-02-28T02:58:29.908" v="11"/>
        <pc:sldMkLst>
          <pc:docMk/>
          <pc:sldMk cId="244620625" sldId="776"/>
        </pc:sldMkLst>
        <pc:spChg chg="add del mod">
          <ac:chgData name="QiuTian" userId="d059b521-ee81-481f-be34-ac8650352dd5" providerId="ADAL" clId="{3241D175-DE6B-8741-BF39-DB18CC3903C5}" dt="2023-02-28T02:58:14.127" v="9"/>
          <ac:spMkLst>
            <pc:docMk/>
            <pc:sldMk cId="244620625" sldId="776"/>
            <ac:spMk id="2" creationId="{025F05FA-5011-1D46-0781-8FC1A9AFADEE}"/>
          </ac:spMkLst>
        </pc:spChg>
        <pc:spChg chg="del">
          <ac:chgData name="QiuTian" userId="d059b521-ee81-481f-be34-ac8650352dd5" providerId="ADAL" clId="{3241D175-DE6B-8741-BF39-DB18CC3903C5}" dt="2023-02-28T02:57:46.961" v="0"/>
          <ac:spMkLst>
            <pc:docMk/>
            <pc:sldMk cId="244620625" sldId="776"/>
            <ac:spMk id="5" creationId="{3E61E594-8C7D-CA6C-A3FF-C4850C7A77DD}"/>
          </ac:spMkLst>
        </pc:spChg>
        <pc:spChg chg="add mod">
          <ac:chgData name="QiuTian" userId="d059b521-ee81-481f-be34-ac8650352dd5" providerId="ADAL" clId="{3241D175-DE6B-8741-BF39-DB18CC3903C5}" dt="2023-02-28T02:58:29.908" v="11"/>
          <ac:spMkLst>
            <pc:docMk/>
            <pc:sldMk cId="244620625" sldId="776"/>
            <ac:spMk id="6" creationId="{C7C6D132-04F0-92AC-D19C-067B4B7031A0}"/>
          </ac:spMkLst>
        </pc:spChg>
      </pc:sldChg>
      <pc:sldChg chg="addSp delSp modSp">
        <pc:chgData name="QiuTian" userId="d059b521-ee81-481f-be34-ac8650352dd5" providerId="ADAL" clId="{3241D175-DE6B-8741-BF39-DB18CC3903C5}" dt="2023-02-28T02:58:29.908" v="11"/>
        <pc:sldMkLst>
          <pc:docMk/>
          <pc:sldMk cId="28192181" sldId="777"/>
        </pc:sldMkLst>
        <pc:spChg chg="add del mod">
          <ac:chgData name="QiuTian" userId="d059b521-ee81-481f-be34-ac8650352dd5" providerId="ADAL" clId="{3241D175-DE6B-8741-BF39-DB18CC3903C5}" dt="2023-02-28T02:58:14.127" v="9"/>
          <ac:spMkLst>
            <pc:docMk/>
            <pc:sldMk cId="28192181" sldId="777"/>
            <ac:spMk id="2" creationId="{49FB3ACE-E36C-FDA1-D163-887E98F2999E}"/>
          </ac:spMkLst>
        </pc:spChg>
        <pc:spChg chg="del">
          <ac:chgData name="QiuTian" userId="d059b521-ee81-481f-be34-ac8650352dd5" providerId="ADAL" clId="{3241D175-DE6B-8741-BF39-DB18CC3903C5}" dt="2023-02-28T02:57:46.961" v="0"/>
          <ac:spMkLst>
            <pc:docMk/>
            <pc:sldMk cId="28192181" sldId="777"/>
            <ac:spMk id="5" creationId="{E8A63505-E044-AF5E-8810-D78AD8A81002}"/>
          </ac:spMkLst>
        </pc:spChg>
        <pc:spChg chg="add mod">
          <ac:chgData name="QiuTian" userId="d059b521-ee81-481f-be34-ac8650352dd5" providerId="ADAL" clId="{3241D175-DE6B-8741-BF39-DB18CC3903C5}" dt="2023-02-28T02:58:29.908" v="11"/>
          <ac:spMkLst>
            <pc:docMk/>
            <pc:sldMk cId="28192181" sldId="777"/>
            <ac:spMk id="6" creationId="{35104608-D72B-69FB-7E9B-94C3A6FC2435}"/>
          </ac:spMkLst>
        </pc:spChg>
      </pc:sldChg>
      <pc:sldChg chg="addSp delSp modSp">
        <pc:chgData name="QiuTian" userId="d059b521-ee81-481f-be34-ac8650352dd5" providerId="ADAL" clId="{3241D175-DE6B-8741-BF39-DB18CC3903C5}" dt="2023-02-28T02:58:29.908" v="11"/>
        <pc:sldMkLst>
          <pc:docMk/>
          <pc:sldMk cId="422669656" sldId="779"/>
        </pc:sldMkLst>
        <pc:spChg chg="add del mod">
          <ac:chgData name="QiuTian" userId="d059b521-ee81-481f-be34-ac8650352dd5" providerId="ADAL" clId="{3241D175-DE6B-8741-BF39-DB18CC3903C5}" dt="2023-02-28T02:58:14.127" v="9"/>
          <ac:spMkLst>
            <pc:docMk/>
            <pc:sldMk cId="422669656" sldId="779"/>
            <ac:spMk id="2" creationId="{6F8DE0BB-8DC4-48D6-516E-D38CAC1FA4C1}"/>
          </ac:spMkLst>
        </pc:spChg>
        <pc:spChg chg="add mod">
          <ac:chgData name="QiuTian" userId="d059b521-ee81-481f-be34-ac8650352dd5" providerId="ADAL" clId="{3241D175-DE6B-8741-BF39-DB18CC3903C5}" dt="2023-02-28T02:58:29.908" v="11"/>
          <ac:spMkLst>
            <pc:docMk/>
            <pc:sldMk cId="422669656" sldId="779"/>
            <ac:spMk id="3" creationId="{C5415E47-0D50-CC26-7B7B-F0C3B6B9A58A}"/>
          </ac:spMkLst>
        </pc:spChg>
        <pc:spChg chg="del">
          <ac:chgData name="QiuTian" userId="d059b521-ee81-481f-be34-ac8650352dd5" providerId="ADAL" clId="{3241D175-DE6B-8741-BF39-DB18CC3903C5}" dt="2023-02-28T02:57:46.961" v="0"/>
          <ac:spMkLst>
            <pc:docMk/>
            <pc:sldMk cId="422669656" sldId="779"/>
            <ac:spMk id="9" creationId="{1E822503-73C7-E4D1-F9E2-18CC661C048D}"/>
          </ac:spMkLst>
        </pc:spChg>
      </pc:sldChg>
      <pc:sldChg chg="addSp delSp modSp">
        <pc:chgData name="QiuTian" userId="d059b521-ee81-481f-be34-ac8650352dd5" providerId="ADAL" clId="{3241D175-DE6B-8741-BF39-DB18CC3903C5}" dt="2023-02-28T02:58:29.908" v="11"/>
        <pc:sldMkLst>
          <pc:docMk/>
          <pc:sldMk cId="1339006409" sldId="780"/>
        </pc:sldMkLst>
        <pc:spChg chg="add del mod">
          <ac:chgData name="QiuTian" userId="d059b521-ee81-481f-be34-ac8650352dd5" providerId="ADAL" clId="{3241D175-DE6B-8741-BF39-DB18CC3903C5}" dt="2023-02-28T02:58:14.127" v="9"/>
          <ac:spMkLst>
            <pc:docMk/>
            <pc:sldMk cId="1339006409" sldId="780"/>
            <ac:spMk id="2" creationId="{FF9E2E0C-A2C6-15E9-7B9D-3A358C1B6245}"/>
          </ac:spMkLst>
        </pc:spChg>
        <pc:spChg chg="add mod">
          <ac:chgData name="QiuTian" userId="d059b521-ee81-481f-be34-ac8650352dd5" providerId="ADAL" clId="{3241D175-DE6B-8741-BF39-DB18CC3903C5}" dt="2023-02-28T02:58:29.908" v="11"/>
          <ac:spMkLst>
            <pc:docMk/>
            <pc:sldMk cId="1339006409" sldId="780"/>
            <ac:spMk id="6" creationId="{09B8A4E1-CF13-640A-9201-6F3EC2558FC1}"/>
          </ac:spMkLst>
        </pc:spChg>
        <pc:spChg chg="del">
          <ac:chgData name="QiuTian" userId="d059b521-ee81-481f-be34-ac8650352dd5" providerId="ADAL" clId="{3241D175-DE6B-8741-BF39-DB18CC3903C5}" dt="2023-02-28T02:57:46.961" v="0"/>
          <ac:spMkLst>
            <pc:docMk/>
            <pc:sldMk cId="1339006409" sldId="780"/>
            <ac:spMk id="8" creationId="{910BEA9E-CB0D-DF44-34CC-C19F1E043E64}"/>
          </ac:spMkLst>
        </pc:spChg>
      </pc:sldChg>
      <pc:sldChg chg="addSp delSp modSp">
        <pc:chgData name="QiuTian" userId="d059b521-ee81-481f-be34-ac8650352dd5" providerId="ADAL" clId="{3241D175-DE6B-8741-BF39-DB18CC3903C5}" dt="2023-02-28T02:58:29.908" v="11"/>
        <pc:sldMkLst>
          <pc:docMk/>
          <pc:sldMk cId="120189559" sldId="781"/>
        </pc:sldMkLst>
        <pc:spChg chg="add del mod">
          <ac:chgData name="QiuTian" userId="d059b521-ee81-481f-be34-ac8650352dd5" providerId="ADAL" clId="{3241D175-DE6B-8741-BF39-DB18CC3903C5}" dt="2023-02-28T02:58:14.127" v="9"/>
          <ac:spMkLst>
            <pc:docMk/>
            <pc:sldMk cId="120189559" sldId="781"/>
            <ac:spMk id="2" creationId="{E01B9F01-9B93-C54D-4A90-D8F3FA9CAF6B}"/>
          </ac:spMkLst>
        </pc:spChg>
        <pc:spChg chg="del">
          <ac:chgData name="QiuTian" userId="d059b521-ee81-481f-be34-ac8650352dd5" providerId="ADAL" clId="{3241D175-DE6B-8741-BF39-DB18CC3903C5}" dt="2023-02-28T02:57:46.961" v="0"/>
          <ac:spMkLst>
            <pc:docMk/>
            <pc:sldMk cId="120189559" sldId="781"/>
            <ac:spMk id="3" creationId="{619D1F3D-214C-F599-95EA-263F1F6F90F4}"/>
          </ac:spMkLst>
        </pc:spChg>
        <pc:spChg chg="add mod">
          <ac:chgData name="QiuTian" userId="d059b521-ee81-481f-be34-ac8650352dd5" providerId="ADAL" clId="{3241D175-DE6B-8741-BF39-DB18CC3903C5}" dt="2023-02-28T02:58:29.908" v="11"/>
          <ac:spMkLst>
            <pc:docMk/>
            <pc:sldMk cId="120189559" sldId="781"/>
            <ac:spMk id="8" creationId="{3CADE304-B9FC-879A-1EA4-2AA99AB619EC}"/>
          </ac:spMkLst>
        </pc:spChg>
      </pc:sldChg>
      <pc:sldChg chg="addSp delSp modSp">
        <pc:chgData name="QiuTian" userId="d059b521-ee81-481f-be34-ac8650352dd5" providerId="ADAL" clId="{3241D175-DE6B-8741-BF39-DB18CC3903C5}" dt="2023-02-28T02:58:29.908" v="11"/>
        <pc:sldMkLst>
          <pc:docMk/>
          <pc:sldMk cId="3813292555" sldId="782"/>
        </pc:sldMkLst>
        <pc:spChg chg="add del mod">
          <ac:chgData name="QiuTian" userId="d059b521-ee81-481f-be34-ac8650352dd5" providerId="ADAL" clId="{3241D175-DE6B-8741-BF39-DB18CC3903C5}" dt="2023-02-28T02:58:14.127" v="9"/>
          <ac:spMkLst>
            <pc:docMk/>
            <pc:sldMk cId="3813292555" sldId="782"/>
            <ac:spMk id="2" creationId="{FD623DC8-197F-6EB8-0D42-5CAFD028ADA6}"/>
          </ac:spMkLst>
        </pc:spChg>
        <pc:spChg chg="del">
          <ac:chgData name="QiuTian" userId="d059b521-ee81-481f-be34-ac8650352dd5" providerId="ADAL" clId="{3241D175-DE6B-8741-BF39-DB18CC3903C5}" dt="2023-02-28T02:57:46.961" v="0"/>
          <ac:spMkLst>
            <pc:docMk/>
            <pc:sldMk cId="3813292555" sldId="782"/>
            <ac:spMk id="6" creationId="{6F66494B-3473-3728-8777-3A613106F894}"/>
          </ac:spMkLst>
        </pc:spChg>
        <pc:spChg chg="add mod">
          <ac:chgData name="QiuTian" userId="d059b521-ee81-481f-be34-ac8650352dd5" providerId="ADAL" clId="{3241D175-DE6B-8741-BF39-DB18CC3903C5}" dt="2023-02-28T02:58:29.908" v="11"/>
          <ac:spMkLst>
            <pc:docMk/>
            <pc:sldMk cId="3813292555" sldId="782"/>
            <ac:spMk id="8" creationId="{11F64C3A-4989-E00F-5DB5-E50D2E40C68C}"/>
          </ac:spMkLst>
        </pc:spChg>
      </pc:sldChg>
      <pc:sldChg chg="addSp delSp modSp">
        <pc:chgData name="QiuTian" userId="d059b521-ee81-481f-be34-ac8650352dd5" providerId="ADAL" clId="{3241D175-DE6B-8741-BF39-DB18CC3903C5}" dt="2023-02-28T02:58:29.908" v="11"/>
        <pc:sldMkLst>
          <pc:docMk/>
          <pc:sldMk cId="756701045" sldId="783"/>
        </pc:sldMkLst>
        <pc:spChg chg="add del mod">
          <ac:chgData name="QiuTian" userId="d059b521-ee81-481f-be34-ac8650352dd5" providerId="ADAL" clId="{3241D175-DE6B-8741-BF39-DB18CC3903C5}" dt="2023-02-28T02:58:14.127" v="9"/>
          <ac:spMkLst>
            <pc:docMk/>
            <pc:sldMk cId="756701045" sldId="783"/>
            <ac:spMk id="2" creationId="{D2584331-1D57-C0C8-2129-E0C2A489E5A6}"/>
          </ac:spMkLst>
        </pc:spChg>
        <pc:spChg chg="del">
          <ac:chgData name="QiuTian" userId="d059b521-ee81-481f-be34-ac8650352dd5" providerId="ADAL" clId="{3241D175-DE6B-8741-BF39-DB18CC3903C5}" dt="2023-02-28T02:57:46.961" v="0"/>
          <ac:spMkLst>
            <pc:docMk/>
            <pc:sldMk cId="756701045" sldId="783"/>
            <ac:spMk id="7" creationId="{13DFB693-E58F-AF9F-5C17-E5498AA2909B}"/>
          </ac:spMkLst>
        </pc:spChg>
        <pc:spChg chg="add mod">
          <ac:chgData name="QiuTian" userId="d059b521-ee81-481f-be34-ac8650352dd5" providerId="ADAL" clId="{3241D175-DE6B-8741-BF39-DB18CC3903C5}" dt="2023-02-28T02:58:29.908" v="11"/>
          <ac:spMkLst>
            <pc:docMk/>
            <pc:sldMk cId="756701045" sldId="783"/>
            <ac:spMk id="9" creationId="{2E67346B-077B-A8C9-A62D-73EC79C49576}"/>
          </ac:spMkLst>
        </pc:spChg>
      </pc:sldChg>
      <pc:sldChg chg="addSp delSp modSp">
        <pc:chgData name="QiuTian" userId="d059b521-ee81-481f-be34-ac8650352dd5" providerId="ADAL" clId="{3241D175-DE6B-8741-BF39-DB18CC3903C5}" dt="2023-02-28T02:58:29.908" v="11"/>
        <pc:sldMkLst>
          <pc:docMk/>
          <pc:sldMk cId="2878700260" sldId="784"/>
        </pc:sldMkLst>
        <pc:spChg chg="add del mod">
          <ac:chgData name="QiuTian" userId="d059b521-ee81-481f-be34-ac8650352dd5" providerId="ADAL" clId="{3241D175-DE6B-8741-BF39-DB18CC3903C5}" dt="2023-02-28T02:58:14.127" v="9"/>
          <ac:spMkLst>
            <pc:docMk/>
            <pc:sldMk cId="2878700260" sldId="784"/>
            <ac:spMk id="2" creationId="{09C02684-B24E-094E-E7F3-6976358D0828}"/>
          </ac:spMkLst>
        </pc:spChg>
        <pc:spChg chg="add mod">
          <ac:chgData name="QiuTian" userId="d059b521-ee81-481f-be34-ac8650352dd5" providerId="ADAL" clId="{3241D175-DE6B-8741-BF39-DB18CC3903C5}" dt="2023-02-28T02:58:29.908" v="11"/>
          <ac:spMkLst>
            <pc:docMk/>
            <pc:sldMk cId="2878700260" sldId="784"/>
            <ac:spMk id="5" creationId="{8D779192-B847-3CC3-67B1-FFFA9521C77B}"/>
          </ac:spMkLst>
        </pc:spChg>
        <pc:spChg chg="del">
          <ac:chgData name="QiuTian" userId="d059b521-ee81-481f-be34-ac8650352dd5" providerId="ADAL" clId="{3241D175-DE6B-8741-BF39-DB18CC3903C5}" dt="2023-02-28T02:57:46.961" v="0"/>
          <ac:spMkLst>
            <pc:docMk/>
            <pc:sldMk cId="2878700260" sldId="784"/>
            <ac:spMk id="9" creationId="{AAE03DC1-DF09-EB49-86B1-754F6FAEA8E0}"/>
          </ac:spMkLst>
        </pc:spChg>
      </pc:sldChg>
      <pc:sldChg chg="addSp delSp modSp">
        <pc:chgData name="QiuTian" userId="d059b521-ee81-481f-be34-ac8650352dd5" providerId="ADAL" clId="{3241D175-DE6B-8741-BF39-DB18CC3903C5}" dt="2023-02-28T02:58:29.908" v="11"/>
        <pc:sldMkLst>
          <pc:docMk/>
          <pc:sldMk cId="3455545645" sldId="785"/>
        </pc:sldMkLst>
        <pc:spChg chg="add del mod">
          <ac:chgData name="QiuTian" userId="d059b521-ee81-481f-be34-ac8650352dd5" providerId="ADAL" clId="{3241D175-DE6B-8741-BF39-DB18CC3903C5}" dt="2023-02-28T02:58:14.127" v="9"/>
          <ac:spMkLst>
            <pc:docMk/>
            <pc:sldMk cId="3455545645" sldId="785"/>
            <ac:spMk id="2" creationId="{2DD6A5EE-6496-B589-D644-433DE9364597}"/>
          </ac:spMkLst>
        </pc:spChg>
        <pc:spChg chg="add mod">
          <ac:chgData name="QiuTian" userId="d059b521-ee81-481f-be34-ac8650352dd5" providerId="ADAL" clId="{3241D175-DE6B-8741-BF39-DB18CC3903C5}" dt="2023-02-28T02:58:29.908" v="11"/>
          <ac:spMkLst>
            <pc:docMk/>
            <pc:sldMk cId="3455545645" sldId="785"/>
            <ac:spMk id="3" creationId="{A77DA960-8957-D0ED-9F23-9961D17BB340}"/>
          </ac:spMkLst>
        </pc:spChg>
        <pc:spChg chg="del">
          <ac:chgData name="QiuTian" userId="d059b521-ee81-481f-be34-ac8650352dd5" providerId="ADAL" clId="{3241D175-DE6B-8741-BF39-DB18CC3903C5}" dt="2023-02-28T02:57:46.961" v="0"/>
          <ac:spMkLst>
            <pc:docMk/>
            <pc:sldMk cId="3455545645" sldId="785"/>
            <ac:spMk id="17" creationId="{804601EB-5616-730C-D749-203D7B332AC2}"/>
          </ac:spMkLst>
        </pc:spChg>
      </pc:sldChg>
      <pc:sldChg chg="addSp delSp modSp">
        <pc:chgData name="QiuTian" userId="d059b521-ee81-481f-be34-ac8650352dd5" providerId="ADAL" clId="{3241D175-DE6B-8741-BF39-DB18CC3903C5}" dt="2023-02-28T02:58:29.908" v="11"/>
        <pc:sldMkLst>
          <pc:docMk/>
          <pc:sldMk cId="765220119" sldId="786"/>
        </pc:sldMkLst>
        <pc:spChg chg="add del mod">
          <ac:chgData name="QiuTian" userId="d059b521-ee81-481f-be34-ac8650352dd5" providerId="ADAL" clId="{3241D175-DE6B-8741-BF39-DB18CC3903C5}" dt="2023-02-28T02:58:14.127" v="9"/>
          <ac:spMkLst>
            <pc:docMk/>
            <pc:sldMk cId="765220119" sldId="786"/>
            <ac:spMk id="2" creationId="{B32CC83C-EFD9-54CB-BDB5-CBDE39D72510}"/>
          </ac:spMkLst>
        </pc:spChg>
        <pc:spChg chg="del">
          <ac:chgData name="QiuTian" userId="d059b521-ee81-481f-be34-ac8650352dd5" providerId="ADAL" clId="{3241D175-DE6B-8741-BF39-DB18CC3903C5}" dt="2023-02-28T02:57:46.961" v="0"/>
          <ac:spMkLst>
            <pc:docMk/>
            <pc:sldMk cId="765220119" sldId="786"/>
            <ac:spMk id="3" creationId="{3FAA4AF0-D65C-2F4C-42D2-0B3800B6482E}"/>
          </ac:spMkLst>
        </pc:spChg>
        <pc:spChg chg="add mod">
          <ac:chgData name="QiuTian" userId="d059b521-ee81-481f-be34-ac8650352dd5" providerId="ADAL" clId="{3241D175-DE6B-8741-BF39-DB18CC3903C5}" dt="2023-02-28T02:58:29.908" v="11"/>
          <ac:spMkLst>
            <pc:docMk/>
            <pc:sldMk cId="765220119" sldId="786"/>
            <ac:spMk id="5" creationId="{561DAF06-7416-D64D-CEE4-8DB3437C3E22}"/>
          </ac:spMkLst>
        </pc:spChg>
      </pc:sldChg>
      <pc:sldChg chg="addSp delSp modSp">
        <pc:chgData name="QiuTian" userId="d059b521-ee81-481f-be34-ac8650352dd5" providerId="ADAL" clId="{3241D175-DE6B-8741-BF39-DB18CC3903C5}" dt="2023-02-28T02:58:29.908" v="11"/>
        <pc:sldMkLst>
          <pc:docMk/>
          <pc:sldMk cId="353584491" sldId="787"/>
        </pc:sldMkLst>
        <pc:spChg chg="add del mod">
          <ac:chgData name="QiuTian" userId="d059b521-ee81-481f-be34-ac8650352dd5" providerId="ADAL" clId="{3241D175-DE6B-8741-BF39-DB18CC3903C5}" dt="2023-02-28T02:58:14.127" v="9"/>
          <ac:spMkLst>
            <pc:docMk/>
            <pc:sldMk cId="353584491" sldId="787"/>
            <ac:spMk id="2" creationId="{58F2F805-EDE3-A7E7-511A-9B0022C23898}"/>
          </ac:spMkLst>
        </pc:spChg>
        <pc:spChg chg="del">
          <ac:chgData name="QiuTian" userId="d059b521-ee81-481f-be34-ac8650352dd5" providerId="ADAL" clId="{3241D175-DE6B-8741-BF39-DB18CC3903C5}" dt="2023-02-28T02:57:46.961" v="0"/>
          <ac:spMkLst>
            <pc:docMk/>
            <pc:sldMk cId="353584491" sldId="787"/>
            <ac:spMk id="5" creationId="{A7CB9B90-476C-E8AC-DC90-B7FE3905AA2C}"/>
          </ac:spMkLst>
        </pc:spChg>
        <pc:spChg chg="add mod">
          <ac:chgData name="QiuTian" userId="d059b521-ee81-481f-be34-ac8650352dd5" providerId="ADAL" clId="{3241D175-DE6B-8741-BF39-DB18CC3903C5}" dt="2023-02-28T02:58:29.908" v="11"/>
          <ac:spMkLst>
            <pc:docMk/>
            <pc:sldMk cId="353584491" sldId="787"/>
            <ac:spMk id="6" creationId="{9031AAA6-A12E-0C68-1E4E-43813E60C847}"/>
          </ac:spMkLst>
        </pc:spChg>
      </pc:sldChg>
      <pc:sldChg chg="addSp delSp modSp">
        <pc:chgData name="QiuTian" userId="d059b521-ee81-481f-be34-ac8650352dd5" providerId="ADAL" clId="{3241D175-DE6B-8741-BF39-DB18CC3903C5}" dt="2023-02-28T02:58:29.908" v="11"/>
        <pc:sldMkLst>
          <pc:docMk/>
          <pc:sldMk cId="1202372303" sldId="788"/>
        </pc:sldMkLst>
        <pc:spChg chg="add del mod">
          <ac:chgData name="QiuTian" userId="d059b521-ee81-481f-be34-ac8650352dd5" providerId="ADAL" clId="{3241D175-DE6B-8741-BF39-DB18CC3903C5}" dt="2023-02-28T02:58:14.127" v="9"/>
          <ac:spMkLst>
            <pc:docMk/>
            <pc:sldMk cId="1202372303" sldId="788"/>
            <ac:spMk id="2" creationId="{EA98237C-135F-59A5-9D99-4CC8CE458579}"/>
          </ac:spMkLst>
        </pc:spChg>
        <pc:spChg chg="del">
          <ac:chgData name="QiuTian" userId="d059b521-ee81-481f-be34-ac8650352dd5" providerId="ADAL" clId="{3241D175-DE6B-8741-BF39-DB18CC3903C5}" dt="2023-02-28T02:57:46.961" v="0"/>
          <ac:spMkLst>
            <pc:docMk/>
            <pc:sldMk cId="1202372303" sldId="788"/>
            <ac:spMk id="3" creationId="{C89A72AD-11BF-91CB-B644-AC3A0F5ADE27}"/>
          </ac:spMkLst>
        </pc:spChg>
        <pc:spChg chg="add mod">
          <ac:chgData name="QiuTian" userId="d059b521-ee81-481f-be34-ac8650352dd5" providerId="ADAL" clId="{3241D175-DE6B-8741-BF39-DB18CC3903C5}" dt="2023-02-28T02:58:29.908" v="11"/>
          <ac:spMkLst>
            <pc:docMk/>
            <pc:sldMk cId="1202372303" sldId="788"/>
            <ac:spMk id="5" creationId="{2BDD4B5A-09A2-4754-30BB-2869FF23BDB6}"/>
          </ac:spMkLst>
        </pc:spChg>
      </pc:sldChg>
      <pc:sldChg chg="addSp delSp modSp">
        <pc:chgData name="QiuTian" userId="d059b521-ee81-481f-be34-ac8650352dd5" providerId="ADAL" clId="{3241D175-DE6B-8741-BF39-DB18CC3903C5}" dt="2023-02-28T02:58:29.908" v="11"/>
        <pc:sldMkLst>
          <pc:docMk/>
          <pc:sldMk cId="3762933232" sldId="789"/>
        </pc:sldMkLst>
        <pc:spChg chg="add del mod">
          <ac:chgData name="QiuTian" userId="d059b521-ee81-481f-be34-ac8650352dd5" providerId="ADAL" clId="{3241D175-DE6B-8741-BF39-DB18CC3903C5}" dt="2023-02-28T02:58:14.127" v="9"/>
          <ac:spMkLst>
            <pc:docMk/>
            <pc:sldMk cId="3762933232" sldId="789"/>
            <ac:spMk id="2" creationId="{473A559C-517E-CF62-3931-4CB5EAA0F00C}"/>
          </ac:spMkLst>
        </pc:spChg>
        <pc:spChg chg="del">
          <ac:chgData name="QiuTian" userId="d059b521-ee81-481f-be34-ac8650352dd5" providerId="ADAL" clId="{3241D175-DE6B-8741-BF39-DB18CC3903C5}" dt="2023-02-28T02:57:46.961" v="0"/>
          <ac:spMkLst>
            <pc:docMk/>
            <pc:sldMk cId="3762933232" sldId="789"/>
            <ac:spMk id="3" creationId="{E7E8A7E7-08AD-2E3B-85B6-74F5B2601E9E}"/>
          </ac:spMkLst>
        </pc:spChg>
        <pc:spChg chg="add mod">
          <ac:chgData name="QiuTian" userId="d059b521-ee81-481f-be34-ac8650352dd5" providerId="ADAL" clId="{3241D175-DE6B-8741-BF39-DB18CC3903C5}" dt="2023-02-28T02:58:29.908" v="11"/>
          <ac:spMkLst>
            <pc:docMk/>
            <pc:sldMk cId="3762933232" sldId="789"/>
            <ac:spMk id="5" creationId="{8D82A37A-1E6D-095D-8658-E32D8FC10EB5}"/>
          </ac:spMkLst>
        </pc:spChg>
      </pc:sldChg>
      <pc:sldChg chg="addSp delSp modSp">
        <pc:chgData name="QiuTian" userId="d059b521-ee81-481f-be34-ac8650352dd5" providerId="ADAL" clId="{3241D175-DE6B-8741-BF39-DB18CC3903C5}" dt="2023-02-28T02:58:29.908" v="11"/>
        <pc:sldMkLst>
          <pc:docMk/>
          <pc:sldMk cId="1256654870" sldId="790"/>
        </pc:sldMkLst>
        <pc:spChg chg="add del mod">
          <ac:chgData name="QiuTian" userId="d059b521-ee81-481f-be34-ac8650352dd5" providerId="ADAL" clId="{3241D175-DE6B-8741-BF39-DB18CC3903C5}" dt="2023-02-28T02:58:14.127" v="9"/>
          <ac:spMkLst>
            <pc:docMk/>
            <pc:sldMk cId="1256654870" sldId="790"/>
            <ac:spMk id="2" creationId="{8974CD7E-E240-7087-72C9-96D7083D9D61}"/>
          </ac:spMkLst>
        </pc:spChg>
        <pc:spChg chg="del">
          <ac:chgData name="QiuTian" userId="d059b521-ee81-481f-be34-ac8650352dd5" providerId="ADAL" clId="{3241D175-DE6B-8741-BF39-DB18CC3903C5}" dt="2023-02-28T02:57:46.961" v="0"/>
          <ac:spMkLst>
            <pc:docMk/>
            <pc:sldMk cId="1256654870" sldId="790"/>
            <ac:spMk id="6" creationId="{A6C306D7-BB92-7350-7551-FAB00E7CF64F}"/>
          </ac:spMkLst>
        </pc:spChg>
        <pc:spChg chg="add mod">
          <ac:chgData name="QiuTian" userId="d059b521-ee81-481f-be34-ac8650352dd5" providerId="ADAL" clId="{3241D175-DE6B-8741-BF39-DB18CC3903C5}" dt="2023-02-28T02:58:29.908" v="11"/>
          <ac:spMkLst>
            <pc:docMk/>
            <pc:sldMk cId="1256654870" sldId="790"/>
            <ac:spMk id="7" creationId="{1DB13B96-8F83-792E-95ED-5D54F8131A33}"/>
          </ac:spMkLst>
        </pc:spChg>
      </pc:sldChg>
      <pc:sldChg chg="addSp delSp modSp">
        <pc:chgData name="QiuTian" userId="d059b521-ee81-481f-be34-ac8650352dd5" providerId="ADAL" clId="{3241D175-DE6B-8741-BF39-DB18CC3903C5}" dt="2023-02-28T02:58:29.908" v="11"/>
        <pc:sldMkLst>
          <pc:docMk/>
          <pc:sldMk cId="1868103034" sldId="792"/>
        </pc:sldMkLst>
        <pc:spChg chg="add del mod">
          <ac:chgData name="QiuTian" userId="d059b521-ee81-481f-be34-ac8650352dd5" providerId="ADAL" clId="{3241D175-DE6B-8741-BF39-DB18CC3903C5}" dt="2023-02-28T02:58:14.127" v="9"/>
          <ac:spMkLst>
            <pc:docMk/>
            <pc:sldMk cId="1868103034" sldId="792"/>
            <ac:spMk id="2" creationId="{6A53D858-EC56-E2DF-58B7-4E194AF4B638}"/>
          </ac:spMkLst>
        </pc:spChg>
        <pc:spChg chg="del">
          <ac:chgData name="QiuTian" userId="d059b521-ee81-481f-be34-ac8650352dd5" providerId="ADAL" clId="{3241D175-DE6B-8741-BF39-DB18CC3903C5}" dt="2023-02-28T02:57:46.961" v="0"/>
          <ac:spMkLst>
            <pc:docMk/>
            <pc:sldMk cId="1868103034" sldId="792"/>
            <ac:spMk id="6" creationId="{E73FCF7B-3C0F-8AC6-396D-F42D1C5F1922}"/>
          </ac:spMkLst>
        </pc:spChg>
        <pc:spChg chg="add mod">
          <ac:chgData name="QiuTian" userId="d059b521-ee81-481f-be34-ac8650352dd5" providerId="ADAL" clId="{3241D175-DE6B-8741-BF39-DB18CC3903C5}" dt="2023-02-28T02:58:29.908" v="11"/>
          <ac:spMkLst>
            <pc:docMk/>
            <pc:sldMk cId="1868103034" sldId="792"/>
            <ac:spMk id="7" creationId="{B7D7D274-6F6E-5B90-7DD6-4128B4070322}"/>
          </ac:spMkLst>
        </pc:spChg>
      </pc:sldChg>
      <pc:sldChg chg="addSp delSp modSp">
        <pc:chgData name="QiuTian" userId="d059b521-ee81-481f-be34-ac8650352dd5" providerId="ADAL" clId="{3241D175-DE6B-8741-BF39-DB18CC3903C5}" dt="2023-02-28T02:58:29.908" v="11"/>
        <pc:sldMkLst>
          <pc:docMk/>
          <pc:sldMk cId="696217182" sldId="793"/>
        </pc:sldMkLst>
        <pc:spChg chg="add del mod">
          <ac:chgData name="QiuTian" userId="d059b521-ee81-481f-be34-ac8650352dd5" providerId="ADAL" clId="{3241D175-DE6B-8741-BF39-DB18CC3903C5}" dt="2023-02-28T02:58:14.127" v="9"/>
          <ac:spMkLst>
            <pc:docMk/>
            <pc:sldMk cId="696217182" sldId="793"/>
            <ac:spMk id="2" creationId="{4CCB89BA-6618-C482-DD6F-40EEB0ADF4F4}"/>
          </ac:spMkLst>
        </pc:spChg>
        <pc:spChg chg="add mod">
          <ac:chgData name="QiuTian" userId="d059b521-ee81-481f-be34-ac8650352dd5" providerId="ADAL" clId="{3241D175-DE6B-8741-BF39-DB18CC3903C5}" dt="2023-02-28T02:58:29.908" v="11"/>
          <ac:spMkLst>
            <pc:docMk/>
            <pc:sldMk cId="696217182" sldId="793"/>
            <ac:spMk id="4" creationId="{D3CA1925-2573-698B-1731-021007D24F35}"/>
          </ac:spMkLst>
        </pc:spChg>
        <pc:spChg chg="del">
          <ac:chgData name="QiuTian" userId="d059b521-ee81-481f-be34-ac8650352dd5" providerId="ADAL" clId="{3241D175-DE6B-8741-BF39-DB18CC3903C5}" dt="2023-02-28T02:57:46.961" v="0"/>
          <ac:spMkLst>
            <pc:docMk/>
            <pc:sldMk cId="696217182" sldId="793"/>
            <ac:spMk id="80" creationId="{F6B5F82D-F8DF-EBFF-F517-6A72977EE3B1}"/>
          </ac:spMkLst>
        </pc:spChg>
      </pc:sldChg>
      <pc:sldChg chg="addSp delSp modSp">
        <pc:chgData name="QiuTian" userId="d059b521-ee81-481f-be34-ac8650352dd5" providerId="ADAL" clId="{3241D175-DE6B-8741-BF39-DB18CC3903C5}" dt="2023-02-28T02:58:29.908" v="11"/>
        <pc:sldMkLst>
          <pc:docMk/>
          <pc:sldMk cId="2980869466" sldId="794"/>
        </pc:sldMkLst>
        <pc:spChg chg="add del mod">
          <ac:chgData name="QiuTian" userId="d059b521-ee81-481f-be34-ac8650352dd5" providerId="ADAL" clId="{3241D175-DE6B-8741-BF39-DB18CC3903C5}" dt="2023-02-28T02:58:14.127" v="9"/>
          <ac:spMkLst>
            <pc:docMk/>
            <pc:sldMk cId="2980869466" sldId="794"/>
            <ac:spMk id="2" creationId="{323D9FEA-79ED-AA5F-B091-376648A5570A}"/>
          </ac:spMkLst>
        </pc:spChg>
        <pc:spChg chg="del">
          <ac:chgData name="QiuTian" userId="d059b521-ee81-481f-be34-ac8650352dd5" providerId="ADAL" clId="{3241D175-DE6B-8741-BF39-DB18CC3903C5}" dt="2023-02-28T02:57:46.961" v="0"/>
          <ac:spMkLst>
            <pc:docMk/>
            <pc:sldMk cId="2980869466" sldId="794"/>
            <ac:spMk id="4" creationId="{DC6B917A-DBAD-1AF0-622C-4232ADA9685C}"/>
          </ac:spMkLst>
        </pc:spChg>
        <pc:spChg chg="add mod">
          <ac:chgData name="QiuTian" userId="d059b521-ee81-481f-be34-ac8650352dd5" providerId="ADAL" clId="{3241D175-DE6B-8741-BF39-DB18CC3903C5}" dt="2023-02-28T02:58:29.908" v="11"/>
          <ac:spMkLst>
            <pc:docMk/>
            <pc:sldMk cId="2980869466" sldId="794"/>
            <ac:spMk id="5" creationId="{FC3F2020-03A4-D774-27BE-6598BAFD3AB6}"/>
          </ac:spMkLst>
        </pc:spChg>
      </pc:sldChg>
      <pc:sldChg chg="addSp delSp modSp">
        <pc:chgData name="QiuTian" userId="d059b521-ee81-481f-be34-ac8650352dd5" providerId="ADAL" clId="{3241D175-DE6B-8741-BF39-DB18CC3903C5}" dt="2023-02-28T02:58:29.908" v="11"/>
        <pc:sldMkLst>
          <pc:docMk/>
          <pc:sldMk cId="941364323" sldId="795"/>
        </pc:sldMkLst>
        <pc:spChg chg="add del mod">
          <ac:chgData name="QiuTian" userId="d059b521-ee81-481f-be34-ac8650352dd5" providerId="ADAL" clId="{3241D175-DE6B-8741-BF39-DB18CC3903C5}" dt="2023-02-28T02:58:14.127" v="9"/>
          <ac:spMkLst>
            <pc:docMk/>
            <pc:sldMk cId="941364323" sldId="795"/>
            <ac:spMk id="2" creationId="{8267533C-FD94-BEFC-384A-C3C3623F7B71}"/>
          </ac:spMkLst>
        </pc:spChg>
        <pc:spChg chg="del">
          <ac:chgData name="QiuTian" userId="d059b521-ee81-481f-be34-ac8650352dd5" providerId="ADAL" clId="{3241D175-DE6B-8741-BF39-DB18CC3903C5}" dt="2023-02-28T02:57:46.961" v="0"/>
          <ac:spMkLst>
            <pc:docMk/>
            <pc:sldMk cId="941364323" sldId="795"/>
            <ac:spMk id="4" creationId="{5E28C073-FEE4-BACE-47E3-18A66311F46F}"/>
          </ac:spMkLst>
        </pc:spChg>
        <pc:spChg chg="add mod">
          <ac:chgData name="QiuTian" userId="d059b521-ee81-481f-be34-ac8650352dd5" providerId="ADAL" clId="{3241D175-DE6B-8741-BF39-DB18CC3903C5}" dt="2023-02-28T02:58:29.908" v="11"/>
          <ac:spMkLst>
            <pc:docMk/>
            <pc:sldMk cId="941364323" sldId="795"/>
            <ac:spMk id="5" creationId="{17E47666-93A4-D273-9039-3138767FFFF3}"/>
          </ac:spMkLst>
        </pc:spChg>
      </pc:sldChg>
      <pc:sldChg chg="addSp delSp modSp">
        <pc:chgData name="QiuTian" userId="d059b521-ee81-481f-be34-ac8650352dd5" providerId="ADAL" clId="{3241D175-DE6B-8741-BF39-DB18CC3903C5}" dt="2023-02-28T02:58:29.908" v="11"/>
        <pc:sldMkLst>
          <pc:docMk/>
          <pc:sldMk cId="3538842530" sldId="796"/>
        </pc:sldMkLst>
        <pc:spChg chg="add del mod">
          <ac:chgData name="QiuTian" userId="d059b521-ee81-481f-be34-ac8650352dd5" providerId="ADAL" clId="{3241D175-DE6B-8741-BF39-DB18CC3903C5}" dt="2023-02-28T02:58:14.127" v="9"/>
          <ac:spMkLst>
            <pc:docMk/>
            <pc:sldMk cId="3538842530" sldId="796"/>
            <ac:spMk id="2" creationId="{B08A698A-1D64-0EE5-89E5-8AF800C771D5}"/>
          </ac:spMkLst>
        </pc:spChg>
        <pc:spChg chg="add mod">
          <ac:chgData name="QiuTian" userId="d059b521-ee81-481f-be34-ac8650352dd5" providerId="ADAL" clId="{3241D175-DE6B-8741-BF39-DB18CC3903C5}" dt="2023-02-28T02:58:29.908" v="11"/>
          <ac:spMkLst>
            <pc:docMk/>
            <pc:sldMk cId="3538842530" sldId="796"/>
            <ac:spMk id="3" creationId="{5E88DA80-5B9E-E0DD-56A3-EB173F882F27}"/>
          </ac:spMkLst>
        </pc:spChg>
        <pc:spChg chg="del">
          <ac:chgData name="QiuTian" userId="d059b521-ee81-481f-be34-ac8650352dd5" providerId="ADAL" clId="{3241D175-DE6B-8741-BF39-DB18CC3903C5}" dt="2023-02-28T02:57:46.961" v="0"/>
          <ac:spMkLst>
            <pc:docMk/>
            <pc:sldMk cId="3538842530" sldId="796"/>
            <ac:spMk id="6" creationId="{FD0E659F-D937-5DC7-C1F8-A0950F34CB80}"/>
          </ac:spMkLst>
        </pc:spChg>
      </pc:sldChg>
      <pc:sldChg chg="addSp delSp modSp">
        <pc:chgData name="QiuTian" userId="d059b521-ee81-481f-be34-ac8650352dd5" providerId="ADAL" clId="{3241D175-DE6B-8741-BF39-DB18CC3903C5}" dt="2023-02-28T02:58:29.908" v="11"/>
        <pc:sldMkLst>
          <pc:docMk/>
          <pc:sldMk cId="2357051716" sldId="797"/>
        </pc:sldMkLst>
        <pc:spChg chg="add del mod">
          <ac:chgData name="QiuTian" userId="d059b521-ee81-481f-be34-ac8650352dd5" providerId="ADAL" clId="{3241D175-DE6B-8741-BF39-DB18CC3903C5}" dt="2023-02-28T02:58:14.127" v="9"/>
          <ac:spMkLst>
            <pc:docMk/>
            <pc:sldMk cId="2357051716" sldId="797"/>
            <ac:spMk id="2" creationId="{A2EFC079-B0F8-723C-1AFD-A8E4B7C595F8}"/>
          </ac:spMkLst>
        </pc:spChg>
        <pc:spChg chg="del">
          <ac:chgData name="QiuTian" userId="d059b521-ee81-481f-be34-ac8650352dd5" providerId="ADAL" clId="{3241D175-DE6B-8741-BF39-DB18CC3903C5}" dt="2023-02-28T02:57:46.961" v="0"/>
          <ac:spMkLst>
            <pc:docMk/>
            <pc:sldMk cId="2357051716" sldId="797"/>
            <ac:spMk id="5" creationId="{6CC15FE7-727E-D785-5532-F5AB10F8FEFE}"/>
          </ac:spMkLst>
        </pc:spChg>
        <pc:spChg chg="add mod">
          <ac:chgData name="QiuTian" userId="d059b521-ee81-481f-be34-ac8650352dd5" providerId="ADAL" clId="{3241D175-DE6B-8741-BF39-DB18CC3903C5}" dt="2023-02-28T02:58:29.908" v="11"/>
          <ac:spMkLst>
            <pc:docMk/>
            <pc:sldMk cId="2357051716" sldId="797"/>
            <ac:spMk id="6" creationId="{FB0513DB-0EE2-CEDD-048D-BEB0F3B35B17}"/>
          </ac:spMkLst>
        </pc:spChg>
      </pc:sldChg>
      <pc:sldChg chg="addSp delSp modSp">
        <pc:chgData name="QiuTian" userId="d059b521-ee81-481f-be34-ac8650352dd5" providerId="ADAL" clId="{3241D175-DE6B-8741-BF39-DB18CC3903C5}" dt="2023-02-28T02:58:29.908" v="11"/>
        <pc:sldMkLst>
          <pc:docMk/>
          <pc:sldMk cId="2139613332" sldId="798"/>
        </pc:sldMkLst>
        <pc:spChg chg="add del mod">
          <ac:chgData name="QiuTian" userId="d059b521-ee81-481f-be34-ac8650352dd5" providerId="ADAL" clId="{3241D175-DE6B-8741-BF39-DB18CC3903C5}" dt="2023-02-28T02:58:14.127" v="9"/>
          <ac:spMkLst>
            <pc:docMk/>
            <pc:sldMk cId="2139613332" sldId="798"/>
            <ac:spMk id="2" creationId="{3C68F1B5-5EE0-D806-6ACB-E6ECBBBA408F}"/>
          </ac:spMkLst>
        </pc:spChg>
        <pc:spChg chg="add mod">
          <ac:chgData name="QiuTian" userId="d059b521-ee81-481f-be34-ac8650352dd5" providerId="ADAL" clId="{3241D175-DE6B-8741-BF39-DB18CC3903C5}" dt="2023-02-28T02:58:29.908" v="11"/>
          <ac:spMkLst>
            <pc:docMk/>
            <pc:sldMk cId="2139613332" sldId="798"/>
            <ac:spMk id="3" creationId="{33DECA40-8A49-DF3C-FC02-95E157E5F217}"/>
          </ac:spMkLst>
        </pc:spChg>
        <pc:spChg chg="del">
          <ac:chgData name="QiuTian" userId="d059b521-ee81-481f-be34-ac8650352dd5" providerId="ADAL" clId="{3241D175-DE6B-8741-BF39-DB18CC3903C5}" dt="2023-02-28T02:57:46.961" v="0"/>
          <ac:spMkLst>
            <pc:docMk/>
            <pc:sldMk cId="2139613332" sldId="798"/>
            <ac:spMk id="5" creationId="{0FD20EE3-8365-993F-2CB8-8876549E2D83}"/>
          </ac:spMkLst>
        </pc:spChg>
      </pc:sldChg>
      <pc:sldChg chg="addSp delSp modSp">
        <pc:chgData name="QiuTian" userId="d059b521-ee81-481f-be34-ac8650352dd5" providerId="ADAL" clId="{3241D175-DE6B-8741-BF39-DB18CC3903C5}" dt="2023-02-28T02:58:29.908" v="11"/>
        <pc:sldMkLst>
          <pc:docMk/>
          <pc:sldMk cId="3615241171" sldId="799"/>
        </pc:sldMkLst>
        <pc:spChg chg="add del mod">
          <ac:chgData name="QiuTian" userId="d059b521-ee81-481f-be34-ac8650352dd5" providerId="ADAL" clId="{3241D175-DE6B-8741-BF39-DB18CC3903C5}" dt="2023-02-28T02:58:14.127" v="9"/>
          <ac:spMkLst>
            <pc:docMk/>
            <pc:sldMk cId="3615241171" sldId="799"/>
            <ac:spMk id="2" creationId="{F7678005-95A3-CB9A-9007-A2B2FD1239A5}"/>
          </ac:spMkLst>
        </pc:spChg>
        <pc:spChg chg="del">
          <ac:chgData name="QiuTian" userId="d059b521-ee81-481f-be34-ac8650352dd5" providerId="ADAL" clId="{3241D175-DE6B-8741-BF39-DB18CC3903C5}" dt="2023-02-28T02:57:46.961" v="0"/>
          <ac:spMkLst>
            <pc:docMk/>
            <pc:sldMk cId="3615241171" sldId="799"/>
            <ac:spMk id="5" creationId="{D186C433-DB24-2701-2247-ED94C6450813}"/>
          </ac:spMkLst>
        </pc:spChg>
        <pc:spChg chg="add mod">
          <ac:chgData name="QiuTian" userId="d059b521-ee81-481f-be34-ac8650352dd5" providerId="ADAL" clId="{3241D175-DE6B-8741-BF39-DB18CC3903C5}" dt="2023-02-28T02:58:29.908" v="11"/>
          <ac:spMkLst>
            <pc:docMk/>
            <pc:sldMk cId="3615241171" sldId="799"/>
            <ac:spMk id="6" creationId="{539CD9D6-FF85-D2A0-A166-B160F245EDE7}"/>
          </ac:spMkLst>
        </pc:spChg>
      </pc:sldChg>
      <pc:sldChg chg="addSp delSp modSp">
        <pc:chgData name="QiuTian" userId="d059b521-ee81-481f-be34-ac8650352dd5" providerId="ADAL" clId="{3241D175-DE6B-8741-BF39-DB18CC3903C5}" dt="2023-02-28T02:58:29.908" v="11"/>
        <pc:sldMkLst>
          <pc:docMk/>
          <pc:sldMk cId="3278227537" sldId="800"/>
        </pc:sldMkLst>
        <pc:spChg chg="add del mod">
          <ac:chgData name="QiuTian" userId="d059b521-ee81-481f-be34-ac8650352dd5" providerId="ADAL" clId="{3241D175-DE6B-8741-BF39-DB18CC3903C5}" dt="2023-02-28T02:58:14.127" v="9"/>
          <ac:spMkLst>
            <pc:docMk/>
            <pc:sldMk cId="3278227537" sldId="800"/>
            <ac:spMk id="2" creationId="{A1866386-6387-A5C4-3142-AF0B385536A5}"/>
          </ac:spMkLst>
        </pc:spChg>
        <pc:spChg chg="add mod">
          <ac:chgData name="QiuTian" userId="d059b521-ee81-481f-be34-ac8650352dd5" providerId="ADAL" clId="{3241D175-DE6B-8741-BF39-DB18CC3903C5}" dt="2023-02-28T02:58:29.908" v="11"/>
          <ac:spMkLst>
            <pc:docMk/>
            <pc:sldMk cId="3278227537" sldId="800"/>
            <ac:spMk id="3" creationId="{F8DE5E7C-6143-03FB-833C-9EF03E6A77D4}"/>
          </ac:spMkLst>
        </pc:spChg>
        <pc:spChg chg="del">
          <ac:chgData name="QiuTian" userId="d059b521-ee81-481f-be34-ac8650352dd5" providerId="ADAL" clId="{3241D175-DE6B-8741-BF39-DB18CC3903C5}" dt="2023-02-28T02:57:46.961" v="0"/>
          <ac:spMkLst>
            <pc:docMk/>
            <pc:sldMk cId="3278227537" sldId="800"/>
            <ac:spMk id="5" creationId="{EFE5255B-98E1-5EFD-02FB-FCCE70330E6B}"/>
          </ac:spMkLst>
        </pc:spChg>
      </pc:sldChg>
      <pc:sldChg chg="addSp delSp modSp">
        <pc:chgData name="QiuTian" userId="d059b521-ee81-481f-be34-ac8650352dd5" providerId="ADAL" clId="{3241D175-DE6B-8741-BF39-DB18CC3903C5}" dt="2023-02-28T02:58:29.908" v="11"/>
        <pc:sldMkLst>
          <pc:docMk/>
          <pc:sldMk cId="2820177322" sldId="801"/>
        </pc:sldMkLst>
        <pc:spChg chg="add del mod">
          <ac:chgData name="QiuTian" userId="d059b521-ee81-481f-be34-ac8650352dd5" providerId="ADAL" clId="{3241D175-DE6B-8741-BF39-DB18CC3903C5}" dt="2023-02-28T02:58:14.127" v="9"/>
          <ac:spMkLst>
            <pc:docMk/>
            <pc:sldMk cId="2820177322" sldId="801"/>
            <ac:spMk id="2" creationId="{7A66F235-B20D-B495-EEE3-34799AAD0329}"/>
          </ac:spMkLst>
        </pc:spChg>
        <pc:spChg chg="del">
          <ac:chgData name="QiuTian" userId="d059b521-ee81-481f-be34-ac8650352dd5" providerId="ADAL" clId="{3241D175-DE6B-8741-BF39-DB18CC3903C5}" dt="2023-02-28T02:57:46.961" v="0"/>
          <ac:spMkLst>
            <pc:docMk/>
            <pc:sldMk cId="2820177322" sldId="801"/>
            <ac:spMk id="3" creationId="{6BA5F3FD-34C9-CA6E-CEBA-6B9E637F8AD3}"/>
          </ac:spMkLst>
        </pc:spChg>
        <pc:spChg chg="add mod">
          <ac:chgData name="QiuTian" userId="d059b521-ee81-481f-be34-ac8650352dd5" providerId="ADAL" clId="{3241D175-DE6B-8741-BF39-DB18CC3903C5}" dt="2023-02-28T02:58:29.908" v="11"/>
          <ac:spMkLst>
            <pc:docMk/>
            <pc:sldMk cId="2820177322" sldId="801"/>
            <ac:spMk id="5" creationId="{F0DE2160-BFB6-8288-1517-523139195B48}"/>
          </ac:spMkLst>
        </pc:spChg>
      </pc:sldChg>
      <pc:sldChg chg="addSp delSp modSp">
        <pc:chgData name="QiuTian" userId="d059b521-ee81-481f-be34-ac8650352dd5" providerId="ADAL" clId="{3241D175-DE6B-8741-BF39-DB18CC3903C5}" dt="2023-02-28T02:58:29.908" v="11"/>
        <pc:sldMkLst>
          <pc:docMk/>
          <pc:sldMk cId="3160985523" sldId="802"/>
        </pc:sldMkLst>
        <pc:spChg chg="add del mod">
          <ac:chgData name="QiuTian" userId="d059b521-ee81-481f-be34-ac8650352dd5" providerId="ADAL" clId="{3241D175-DE6B-8741-BF39-DB18CC3903C5}" dt="2023-02-28T02:58:14.127" v="9"/>
          <ac:spMkLst>
            <pc:docMk/>
            <pc:sldMk cId="3160985523" sldId="802"/>
            <ac:spMk id="2" creationId="{8017675A-FD07-045E-23C7-DEB093BA050F}"/>
          </ac:spMkLst>
        </pc:spChg>
        <pc:spChg chg="del">
          <ac:chgData name="QiuTian" userId="d059b521-ee81-481f-be34-ac8650352dd5" providerId="ADAL" clId="{3241D175-DE6B-8741-BF39-DB18CC3903C5}" dt="2023-02-28T02:57:46.961" v="0"/>
          <ac:spMkLst>
            <pc:docMk/>
            <pc:sldMk cId="3160985523" sldId="802"/>
            <ac:spMk id="3" creationId="{D14F1E1D-FA55-C962-CFF3-678E25F1FDE8}"/>
          </ac:spMkLst>
        </pc:spChg>
        <pc:spChg chg="add mod">
          <ac:chgData name="QiuTian" userId="d059b521-ee81-481f-be34-ac8650352dd5" providerId="ADAL" clId="{3241D175-DE6B-8741-BF39-DB18CC3903C5}" dt="2023-02-28T02:58:29.908" v="11"/>
          <ac:spMkLst>
            <pc:docMk/>
            <pc:sldMk cId="3160985523" sldId="802"/>
            <ac:spMk id="5" creationId="{EB9F4095-D31E-D68A-E547-9CF47FFA7F78}"/>
          </ac:spMkLst>
        </pc:spChg>
      </pc:sldChg>
      <pc:sldChg chg="addSp delSp modSp">
        <pc:chgData name="QiuTian" userId="d059b521-ee81-481f-be34-ac8650352dd5" providerId="ADAL" clId="{3241D175-DE6B-8741-BF39-DB18CC3903C5}" dt="2023-02-28T02:58:29.908" v="11"/>
        <pc:sldMkLst>
          <pc:docMk/>
          <pc:sldMk cId="955592633" sldId="804"/>
        </pc:sldMkLst>
        <pc:spChg chg="add del mod">
          <ac:chgData name="QiuTian" userId="d059b521-ee81-481f-be34-ac8650352dd5" providerId="ADAL" clId="{3241D175-DE6B-8741-BF39-DB18CC3903C5}" dt="2023-02-28T02:58:14.127" v="9"/>
          <ac:spMkLst>
            <pc:docMk/>
            <pc:sldMk cId="955592633" sldId="804"/>
            <ac:spMk id="2" creationId="{25B504C4-CB89-4606-4983-64859CE1B16C}"/>
          </ac:spMkLst>
        </pc:spChg>
        <pc:spChg chg="del">
          <ac:chgData name="QiuTian" userId="d059b521-ee81-481f-be34-ac8650352dd5" providerId="ADAL" clId="{3241D175-DE6B-8741-BF39-DB18CC3903C5}" dt="2023-02-28T02:57:46.961" v="0"/>
          <ac:spMkLst>
            <pc:docMk/>
            <pc:sldMk cId="955592633" sldId="804"/>
            <ac:spMk id="10" creationId="{0208C522-A289-7414-665E-22322CAD6C04}"/>
          </ac:spMkLst>
        </pc:spChg>
        <pc:spChg chg="add mod">
          <ac:chgData name="QiuTian" userId="d059b521-ee81-481f-be34-ac8650352dd5" providerId="ADAL" clId="{3241D175-DE6B-8741-BF39-DB18CC3903C5}" dt="2023-02-28T02:58:29.908" v="11"/>
          <ac:spMkLst>
            <pc:docMk/>
            <pc:sldMk cId="955592633" sldId="804"/>
            <ac:spMk id="11" creationId="{018A3703-1625-E576-A9FE-BA5156EAABA2}"/>
          </ac:spMkLst>
        </pc:spChg>
      </pc:sldChg>
      <pc:sldChg chg="addSp delSp modSp">
        <pc:chgData name="QiuTian" userId="d059b521-ee81-481f-be34-ac8650352dd5" providerId="ADAL" clId="{3241D175-DE6B-8741-BF39-DB18CC3903C5}" dt="2023-02-28T02:58:29.908" v="11"/>
        <pc:sldMkLst>
          <pc:docMk/>
          <pc:sldMk cId="624586116" sldId="805"/>
        </pc:sldMkLst>
        <pc:spChg chg="add del mod">
          <ac:chgData name="QiuTian" userId="d059b521-ee81-481f-be34-ac8650352dd5" providerId="ADAL" clId="{3241D175-DE6B-8741-BF39-DB18CC3903C5}" dt="2023-02-28T02:58:14.127" v="9"/>
          <ac:spMkLst>
            <pc:docMk/>
            <pc:sldMk cId="624586116" sldId="805"/>
            <ac:spMk id="2" creationId="{CCC5A42A-FB76-0D66-2E72-C9CD98362D7F}"/>
          </ac:spMkLst>
        </pc:spChg>
        <pc:spChg chg="add mod">
          <ac:chgData name="QiuTian" userId="d059b521-ee81-481f-be34-ac8650352dd5" providerId="ADAL" clId="{3241D175-DE6B-8741-BF39-DB18CC3903C5}" dt="2023-02-28T02:58:29.908" v="11"/>
          <ac:spMkLst>
            <pc:docMk/>
            <pc:sldMk cId="624586116" sldId="805"/>
            <ac:spMk id="3" creationId="{25E5E595-D5B5-BB9B-7123-BD601D3A89F6}"/>
          </ac:spMkLst>
        </pc:spChg>
        <pc:spChg chg="del">
          <ac:chgData name="QiuTian" userId="d059b521-ee81-481f-be34-ac8650352dd5" providerId="ADAL" clId="{3241D175-DE6B-8741-BF39-DB18CC3903C5}" dt="2023-02-28T02:57:46.961" v="0"/>
          <ac:spMkLst>
            <pc:docMk/>
            <pc:sldMk cId="624586116" sldId="805"/>
            <ac:spMk id="10" creationId="{7DB30EEE-316C-25E3-FB87-423DBD59AE62}"/>
          </ac:spMkLst>
        </pc:spChg>
      </pc:sldChg>
      <pc:sldChg chg="addSp delSp modSp">
        <pc:chgData name="QiuTian" userId="d059b521-ee81-481f-be34-ac8650352dd5" providerId="ADAL" clId="{3241D175-DE6B-8741-BF39-DB18CC3903C5}" dt="2023-02-28T02:58:29.908" v="11"/>
        <pc:sldMkLst>
          <pc:docMk/>
          <pc:sldMk cId="3419767465" sldId="807"/>
        </pc:sldMkLst>
        <pc:spChg chg="add del mod">
          <ac:chgData name="QiuTian" userId="d059b521-ee81-481f-be34-ac8650352dd5" providerId="ADAL" clId="{3241D175-DE6B-8741-BF39-DB18CC3903C5}" dt="2023-02-28T02:58:14.127" v="9"/>
          <ac:spMkLst>
            <pc:docMk/>
            <pc:sldMk cId="3419767465" sldId="807"/>
            <ac:spMk id="2" creationId="{62D58918-DDAE-3F92-C822-1B98A1ECD443}"/>
          </ac:spMkLst>
        </pc:spChg>
        <pc:spChg chg="del">
          <ac:chgData name="QiuTian" userId="d059b521-ee81-481f-be34-ac8650352dd5" providerId="ADAL" clId="{3241D175-DE6B-8741-BF39-DB18CC3903C5}" dt="2023-02-28T02:57:46.961" v="0"/>
          <ac:spMkLst>
            <pc:docMk/>
            <pc:sldMk cId="3419767465" sldId="807"/>
            <ac:spMk id="5" creationId="{1026E579-2FA3-865C-AC65-8A6727B71EA3}"/>
          </ac:spMkLst>
        </pc:spChg>
        <pc:spChg chg="add mod">
          <ac:chgData name="QiuTian" userId="d059b521-ee81-481f-be34-ac8650352dd5" providerId="ADAL" clId="{3241D175-DE6B-8741-BF39-DB18CC3903C5}" dt="2023-02-28T02:58:29.908" v="11"/>
          <ac:spMkLst>
            <pc:docMk/>
            <pc:sldMk cId="3419767465" sldId="807"/>
            <ac:spMk id="6" creationId="{012B3118-CE1A-8F11-1BD0-ED9AE1C40AAD}"/>
          </ac:spMkLst>
        </pc:spChg>
      </pc:sldChg>
      <pc:sldChg chg="addSp delSp modSp">
        <pc:chgData name="QiuTian" userId="d059b521-ee81-481f-be34-ac8650352dd5" providerId="ADAL" clId="{3241D175-DE6B-8741-BF39-DB18CC3903C5}" dt="2023-02-28T02:58:29.908" v="11"/>
        <pc:sldMkLst>
          <pc:docMk/>
          <pc:sldMk cId="911802782" sldId="808"/>
        </pc:sldMkLst>
        <pc:spChg chg="add del mod">
          <ac:chgData name="QiuTian" userId="d059b521-ee81-481f-be34-ac8650352dd5" providerId="ADAL" clId="{3241D175-DE6B-8741-BF39-DB18CC3903C5}" dt="2023-02-28T02:58:14.127" v="9"/>
          <ac:spMkLst>
            <pc:docMk/>
            <pc:sldMk cId="911802782" sldId="808"/>
            <ac:spMk id="2" creationId="{A0E145A3-8366-2EB7-C2F7-A2BBD7743CC4}"/>
          </ac:spMkLst>
        </pc:spChg>
        <pc:spChg chg="add mod">
          <ac:chgData name="QiuTian" userId="d059b521-ee81-481f-be34-ac8650352dd5" providerId="ADAL" clId="{3241D175-DE6B-8741-BF39-DB18CC3903C5}" dt="2023-02-28T02:58:29.908" v="11"/>
          <ac:spMkLst>
            <pc:docMk/>
            <pc:sldMk cId="911802782" sldId="808"/>
            <ac:spMk id="5" creationId="{5697C419-5230-D250-D152-8BF1D43F9D66}"/>
          </ac:spMkLst>
        </pc:spChg>
        <pc:spChg chg="del">
          <ac:chgData name="QiuTian" userId="d059b521-ee81-481f-be34-ac8650352dd5" providerId="ADAL" clId="{3241D175-DE6B-8741-BF39-DB18CC3903C5}" dt="2023-02-28T02:57:46.961" v="0"/>
          <ac:spMkLst>
            <pc:docMk/>
            <pc:sldMk cId="911802782" sldId="808"/>
            <ac:spMk id="481" creationId="{082E2FD4-6C27-9755-C39C-DF13C1BE59FD}"/>
          </ac:spMkLst>
        </pc:spChg>
      </pc:sldChg>
      <pc:sldChg chg="addSp delSp modSp">
        <pc:chgData name="QiuTian" userId="d059b521-ee81-481f-be34-ac8650352dd5" providerId="ADAL" clId="{3241D175-DE6B-8741-BF39-DB18CC3903C5}" dt="2023-02-28T02:58:29.908" v="11"/>
        <pc:sldMkLst>
          <pc:docMk/>
          <pc:sldMk cId="1133546438" sldId="809"/>
        </pc:sldMkLst>
        <pc:spChg chg="add del mod">
          <ac:chgData name="QiuTian" userId="d059b521-ee81-481f-be34-ac8650352dd5" providerId="ADAL" clId="{3241D175-DE6B-8741-BF39-DB18CC3903C5}" dt="2023-02-28T02:58:14.127" v="9"/>
          <ac:spMkLst>
            <pc:docMk/>
            <pc:sldMk cId="1133546438" sldId="809"/>
            <ac:spMk id="2" creationId="{EA2CE4F4-2AF2-A460-FEBD-EB63114F25E6}"/>
          </ac:spMkLst>
        </pc:spChg>
        <pc:spChg chg="add mod">
          <ac:chgData name="QiuTian" userId="d059b521-ee81-481f-be34-ac8650352dd5" providerId="ADAL" clId="{3241D175-DE6B-8741-BF39-DB18CC3903C5}" dt="2023-02-28T02:58:29.908" v="11"/>
          <ac:spMkLst>
            <pc:docMk/>
            <pc:sldMk cId="1133546438" sldId="809"/>
            <ac:spMk id="3" creationId="{B193400A-17AC-7508-064B-61920A137A84}"/>
          </ac:spMkLst>
        </pc:spChg>
        <pc:spChg chg="del">
          <ac:chgData name="QiuTian" userId="d059b521-ee81-481f-be34-ac8650352dd5" providerId="ADAL" clId="{3241D175-DE6B-8741-BF39-DB18CC3903C5}" dt="2023-02-28T02:57:46.961" v="0"/>
          <ac:spMkLst>
            <pc:docMk/>
            <pc:sldMk cId="1133546438" sldId="809"/>
            <ac:spMk id="10" creationId="{6552C463-F3A5-20E2-761B-85EB43C0804F}"/>
          </ac:spMkLst>
        </pc:spChg>
      </pc:sldChg>
      <pc:sldChg chg="addSp delSp modSp">
        <pc:chgData name="QiuTian" userId="d059b521-ee81-481f-be34-ac8650352dd5" providerId="ADAL" clId="{3241D175-DE6B-8741-BF39-DB18CC3903C5}" dt="2023-02-28T02:58:29.908" v="11"/>
        <pc:sldMkLst>
          <pc:docMk/>
          <pc:sldMk cId="1363932241" sldId="810"/>
        </pc:sldMkLst>
        <pc:spChg chg="add del mod">
          <ac:chgData name="QiuTian" userId="d059b521-ee81-481f-be34-ac8650352dd5" providerId="ADAL" clId="{3241D175-DE6B-8741-BF39-DB18CC3903C5}" dt="2023-02-28T02:58:14.127" v="9"/>
          <ac:spMkLst>
            <pc:docMk/>
            <pc:sldMk cId="1363932241" sldId="810"/>
            <ac:spMk id="2" creationId="{CC1AC417-736C-A1BE-1F43-2DE3EB80B4DF}"/>
          </ac:spMkLst>
        </pc:spChg>
        <pc:spChg chg="add mod">
          <ac:chgData name="QiuTian" userId="d059b521-ee81-481f-be34-ac8650352dd5" providerId="ADAL" clId="{3241D175-DE6B-8741-BF39-DB18CC3903C5}" dt="2023-02-28T02:58:29.908" v="11"/>
          <ac:spMkLst>
            <pc:docMk/>
            <pc:sldMk cId="1363932241" sldId="810"/>
            <ac:spMk id="6" creationId="{3DF235A8-FAAD-4634-CCBB-F83B5AAF73B0}"/>
          </ac:spMkLst>
        </pc:spChg>
        <pc:spChg chg="del">
          <ac:chgData name="QiuTian" userId="d059b521-ee81-481f-be34-ac8650352dd5" providerId="ADAL" clId="{3241D175-DE6B-8741-BF39-DB18CC3903C5}" dt="2023-02-28T02:57:46.961" v="0"/>
          <ac:spMkLst>
            <pc:docMk/>
            <pc:sldMk cId="1363932241" sldId="810"/>
            <ac:spMk id="7" creationId="{43464B6C-8C44-79BA-D1F5-13B2AD93BD8E}"/>
          </ac:spMkLst>
        </pc:spChg>
      </pc:sldChg>
      <pc:sldChg chg="addSp delSp modSp">
        <pc:chgData name="QiuTian" userId="d059b521-ee81-481f-be34-ac8650352dd5" providerId="ADAL" clId="{3241D175-DE6B-8741-BF39-DB18CC3903C5}" dt="2023-02-28T02:58:29.908" v="11"/>
        <pc:sldMkLst>
          <pc:docMk/>
          <pc:sldMk cId="2168834835" sldId="811"/>
        </pc:sldMkLst>
        <pc:spChg chg="add del mod">
          <ac:chgData name="QiuTian" userId="d059b521-ee81-481f-be34-ac8650352dd5" providerId="ADAL" clId="{3241D175-DE6B-8741-BF39-DB18CC3903C5}" dt="2023-02-28T02:58:14.127" v="9"/>
          <ac:spMkLst>
            <pc:docMk/>
            <pc:sldMk cId="2168834835" sldId="811"/>
            <ac:spMk id="2" creationId="{F6CF552D-2D9F-42E9-2E96-7E15D12E2475}"/>
          </ac:spMkLst>
        </pc:spChg>
        <pc:spChg chg="add mod">
          <ac:chgData name="QiuTian" userId="d059b521-ee81-481f-be34-ac8650352dd5" providerId="ADAL" clId="{3241D175-DE6B-8741-BF39-DB18CC3903C5}" dt="2023-02-28T02:58:29.908" v="11"/>
          <ac:spMkLst>
            <pc:docMk/>
            <pc:sldMk cId="2168834835" sldId="811"/>
            <ac:spMk id="3" creationId="{F601AF8B-9798-4F2E-C95C-C2B776BEB4A0}"/>
          </ac:spMkLst>
        </pc:spChg>
        <pc:spChg chg="del">
          <ac:chgData name="QiuTian" userId="d059b521-ee81-481f-be34-ac8650352dd5" providerId="ADAL" clId="{3241D175-DE6B-8741-BF39-DB18CC3903C5}" dt="2023-02-28T02:57:46.961" v="0"/>
          <ac:spMkLst>
            <pc:docMk/>
            <pc:sldMk cId="2168834835" sldId="811"/>
            <ac:spMk id="8" creationId="{C2F8A0FE-B398-7E85-4CBE-F21139E2FEEB}"/>
          </ac:spMkLst>
        </pc:spChg>
      </pc:sldChg>
      <pc:sldChg chg="addSp delSp modSp">
        <pc:chgData name="QiuTian" userId="d059b521-ee81-481f-be34-ac8650352dd5" providerId="ADAL" clId="{3241D175-DE6B-8741-BF39-DB18CC3903C5}" dt="2023-02-28T02:58:29.908" v="11"/>
        <pc:sldMkLst>
          <pc:docMk/>
          <pc:sldMk cId="1307928451" sldId="812"/>
        </pc:sldMkLst>
        <pc:spChg chg="add del mod">
          <ac:chgData name="QiuTian" userId="d059b521-ee81-481f-be34-ac8650352dd5" providerId="ADAL" clId="{3241D175-DE6B-8741-BF39-DB18CC3903C5}" dt="2023-02-28T02:58:14.127" v="9"/>
          <ac:spMkLst>
            <pc:docMk/>
            <pc:sldMk cId="1307928451" sldId="812"/>
            <ac:spMk id="2" creationId="{C78A95D0-727D-D8FE-615F-63635B0FCBC4}"/>
          </ac:spMkLst>
        </pc:spChg>
        <pc:spChg chg="add mod">
          <ac:chgData name="QiuTian" userId="d059b521-ee81-481f-be34-ac8650352dd5" providerId="ADAL" clId="{3241D175-DE6B-8741-BF39-DB18CC3903C5}" dt="2023-02-28T02:58:29.908" v="11"/>
          <ac:spMkLst>
            <pc:docMk/>
            <pc:sldMk cId="1307928451" sldId="812"/>
            <ac:spMk id="7" creationId="{A81C174A-AF71-AD7C-E5B8-40640DD083DF}"/>
          </ac:spMkLst>
        </pc:spChg>
        <pc:spChg chg="del">
          <ac:chgData name="QiuTian" userId="d059b521-ee81-481f-be34-ac8650352dd5" providerId="ADAL" clId="{3241D175-DE6B-8741-BF39-DB18CC3903C5}" dt="2023-02-28T02:57:46.961" v="0"/>
          <ac:spMkLst>
            <pc:docMk/>
            <pc:sldMk cId="1307928451" sldId="81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93849858" sldId="813"/>
        </pc:sldMkLst>
        <pc:spChg chg="add del mod">
          <ac:chgData name="QiuTian" userId="d059b521-ee81-481f-be34-ac8650352dd5" providerId="ADAL" clId="{3241D175-DE6B-8741-BF39-DB18CC3903C5}" dt="2023-02-28T02:58:14.127" v="9"/>
          <ac:spMkLst>
            <pc:docMk/>
            <pc:sldMk cId="493849858" sldId="813"/>
            <ac:spMk id="2" creationId="{509BADDF-19A9-370E-D887-72615D9D72E4}"/>
          </ac:spMkLst>
        </pc:spChg>
        <pc:spChg chg="add mod">
          <ac:chgData name="QiuTian" userId="d059b521-ee81-481f-be34-ac8650352dd5" providerId="ADAL" clId="{3241D175-DE6B-8741-BF39-DB18CC3903C5}" dt="2023-02-28T02:58:29.908" v="11"/>
          <ac:spMkLst>
            <pc:docMk/>
            <pc:sldMk cId="493849858" sldId="813"/>
            <ac:spMk id="3" creationId="{CDA14B92-DB39-B406-A6C3-5659C48E899B}"/>
          </ac:spMkLst>
        </pc:spChg>
        <pc:spChg chg="del">
          <ac:chgData name="QiuTian" userId="d059b521-ee81-481f-be34-ac8650352dd5" providerId="ADAL" clId="{3241D175-DE6B-8741-BF39-DB18CC3903C5}" dt="2023-02-28T02:57:46.961" v="0"/>
          <ac:spMkLst>
            <pc:docMk/>
            <pc:sldMk cId="493849858" sldId="81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993407412" sldId="814"/>
        </pc:sldMkLst>
        <pc:spChg chg="add del mod">
          <ac:chgData name="QiuTian" userId="d059b521-ee81-481f-be34-ac8650352dd5" providerId="ADAL" clId="{3241D175-DE6B-8741-BF39-DB18CC3903C5}" dt="2023-02-28T02:58:14.127" v="9"/>
          <ac:spMkLst>
            <pc:docMk/>
            <pc:sldMk cId="3993407412" sldId="814"/>
            <ac:spMk id="2" creationId="{0B7DE323-F04B-2547-5588-A063DE6A9160}"/>
          </ac:spMkLst>
        </pc:spChg>
        <pc:spChg chg="add mod">
          <ac:chgData name="QiuTian" userId="d059b521-ee81-481f-be34-ac8650352dd5" providerId="ADAL" clId="{3241D175-DE6B-8741-BF39-DB18CC3903C5}" dt="2023-02-28T02:58:29.908" v="11"/>
          <ac:spMkLst>
            <pc:docMk/>
            <pc:sldMk cId="3993407412" sldId="814"/>
            <ac:spMk id="3" creationId="{FA1319BB-2D87-2048-1617-A50C95C1BA68}"/>
          </ac:spMkLst>
        </pc:spChg>
        <pc:spChg chg="del">
          <ac:chgData name="QiuTian" userId="d059b521-ee81-481f-be34-ac8650352dd5" providerId="ADAL" clId="{3241D175-DE6B-8741-BF39-DB18CC3903C5}" dt="2023-02-28T02:57:46.961" v="0"/>
          <ac:spMkLst>
            <pc:docMk/>
            <pc:sldMk cId="3993407412" sldId="81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0556183" sldId="815"/>
        </pc:sldMkLst>
        <pc:spChg chg="add del mod">
          <ac:chgData name="QiuTian" userId="d059b521-ee81-481f-be34-ac8650352dd5" providerId="ADAL" clId="{3241D175-DE6B-8741-BF39-DB18CC3903C5}" dt="2023-02-28T02:58:14.127" v="9"/>
          <ac:spMkLst>
            <pc:docMk/>
            <pc:sldMk cId="3090556183" sldId="815"/>
            <ac:spMk id="2" creationId="{45E008BE-4758-E355-3AE9-CC4267A5F10F}"/>
          </ac:spMkLst>
        </pc:spChg>
        <pc:spChg chg="add mod">
          <ac:chgData name="QiuTian" userId="d059b521-ee81-481f-be34-ac8650352dd5" providerId="ADAL" clId="{3241D175-DE6B-8741-BF39-DB18CC3903C5}" dt="2023-02-28T02:58:29.908" v="11"/>
          <ac:spMkLst>
            <pc:docMk/>
            <pc:sldMk cId="3090556183" sldId="815"/>
            <ac:spMk id="5" creationId="{A9CC0B8A-F80E-E5B5-A3D7-A3E52BEF62D7}"/>
          </ac:spMkLst>
        </pc:spChg>
        <pc:spChg chg="del">
          <ac:chgData name="QiuTian" userId="d059b521-ee81-481f-be34-ac8650352dd5" providerId="ADAL" clId="{3241D175-DE6B-8741-BF39-DB18CC3903C5}" dt="2023-02-28T02:57:46.961" v="0"/>
          <ac:spMkLst>
            <pc:docMk/>
            <pc:sldMk cId="3090556183" sldId="815"/>
            <ac:spMk id="9" creationId="{45A7C205-F067-CADD-6CF6-63EEB1D0920B}"/>
          </ac:spMkLst>
        </pc:spChg>
      </pc:sldChg>
      <pc:sldChg chg="addSp delSp modSp modAnim">
        <pc:chgData name="QiuTian" userId="d059b521-ee81-481f-be34-ac8650352dd5" providerId="ADAL" clId="{3241D175-DE6B-8741-BF39-DB18CC3903C5}" dt="2023-03-01T03:33:22.338" v="18"/>
        <pc:sldMkLst>
          <pc:docMk/>
          <pc:sldMk cId="3093991313" sldId="816"/>
        </pc:sldMkLst>
        <pc:spChg chg="add del mod">
          <ac:chgData name="QiuTian" userId="d059b521-ee81-481f-be34-ac8650352dd5" providerId="ADAL" clId="{3241D175-DE6B-8741-BF39-DB18CC3903C5}" dt="2023-02-28T02:58:14.127" v="9"/>
          <ac:spMkLst>
            <pc:docMk/>
            <pc:sldMk cId="3093991313" sldId="816"/>
            <ac:spMk id="2" creationId="{467A06A3-9CD2-9A11-3014-5980C305CA92}"/>
          </ac:spMkLst>
        </pc:spChg>
        <pc:spChg chg="add mod">
          <ac:chgData name="QiuTian" userId="d059b521-ee81-481f-be34-ac8650352dd5" providerId="ADAL" clId="{3241D175-DE6B-8741-BF39-DB18CC3903C5}" dt="2023-02-28T02:58:29.908" v="11"/>
          <ac:spMkLst>
            <pc:docMk/>
            <pc:sldMk cId="3093991313" sldId="816"/>
            <ac:spMk id="3" creationId="{F2DC2654-D9E8-E517-5B02-648D39DBE30B}"/>
          </ac:spMkLst>
        </pc:spChg>
        <pc:spChg chg="del">
          <ac:chgData name="QiuTian" userId="d059b521-ee81-481f-be34-ac8650352dd5" providerId="ADAL" clId="{3241D175-DE6B-8741-BF39-DB18CC3903C5}" dt="2023-02-28T02:57:46.961" v="0"/>
          <ac:spMkLst>
            <pc:docMk/>
            <pc:sldMk cId="3093991313" sldId="81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594535419" sldId="817"/>
        </pc:sldMkLst>
        <pc:spChg chg="add del mod">
          <ac:chgData name="QiuTian" userId="d059b521-ee81-481f-be34-ac8650352dd5" providerId="ADAL" clId="{3241D175-DE6B-8741-BF39-DB18CC3903C5}" dt="2023-02-28T02:58:14.127" v="9"/>
          <ac:spMkLst>
            <pc:docMk/>
            <pc:sldMk cId="3594535419" sldId="817"/>
            <ac:spMk id="2" creationId="{31CC7D90-C918-9F77-BABB-5564CF5A46FF}"/>
          </ac:spMkLst>
        </pc:spChg>
        <pc:spChg chg="add mod">
          <ac:chgData name="QiuTian" userId="d059b521-ee81-481f-be34-ac8650352dd5" providerId="ADAL" clId="{3241D175-DE6B-8741-BF39-DB18CC3903C5}" dt="2023-02-28T02:58:29.908" v="11"/>
          <ac:spMkLst>
            <pc:docMk/>
            <pc:sldMk cId="3594535419" sldId="817"/>
            <ac:spMk id="3" creationId="{F4A69640-AAEC-3831-8A8F-5151A1F8D229}"/>
          </ac:spMkLst>
        </pc:spChg>
        <pc:spChg chg="del">
          <ac:chgData name="QiuTian" userId="d059b521-ee81-481f-be34-ac8650352dd5" providerId="ADAL" clId="{3241D175-DE6B-8741-BF39-DB18CC3903C5}" dt="2023-02-28T02:57:46.961" v="0"/>
          <ac:spMkLst>
            <pc:docMk/>
            <pc:sldMk cId="3594535419" sldId="81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58064663" sldId="819"/>
        </pc:sldMkLst>
        <pc:spChg chg="add del mod">
          <ac:chgData name="QiuTian" userId="d059b521-ee81-481f-be34-ac8650352dd5" providerId="ADAL" clId="{3241D175-DE6B-8741-BF39-DB18CC3903C5}" dt="2023-02-28T02:58:14.127" v="9"/>
          <ac:spMkLst>
            <pc:docMk/>
            <pc:sldMk cId="1258064663" sldId="819"/>
            <ac:spMk id="2" creationId="{8742D70A-02FC-43CC-5168-4636B517B56B}"/>
          </ac:spMkLst>
        </pc:spChg>
        <pc:spChg chg="add mod">
          <ac:chgData name="QiuTian" userId="d059b521-ee81-481f-be34-ac8650352dd5" providerId="ADAL" clId="{3241D175-DE6B-8741-BF39-DB18CC3903C5}" dt="2023-02-28T02:58:29.908" v="11"/>
          <ac:spMkLst>
            <pc:docMk/>
            <pc:sldMk cId="1258064663" sldId="819"/>
            <ac:spMk id="3" creationId="{A304D69B-937B-C8C3-8213-5A0021656E51}"/>
          </ac:spMkLst>
        </pc:spChg>
        <pc:spChg chg="del">
          <ac:chgData name="QiuTian" userId="d059b521-ee81-481f-be34-ac8650352dd5" providerId="ADAL" clId="{3241D175-DE6B-8741-BF39-DB18CC3903C5}" dt="2023-02-28T02:57:46.961" v="0"/>
          <ac:spMkLst>
            <pc:docMk/>
            <pc:sldMk cId="1258064663" sldId="81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90787239" sldId="820"/>
        </pc:sldMkLst>
        <pc:spChg chg="add del mod">
          <ac:chgData name="QiuTian" userId="d059b521-ee81-481f-be34-ac8650352dd5" providerId="ADAL" clId="{3241D175-DE6B-8741-BF39-DB18CC3903C5}" dt="2023-02-28T02:58:14.127" v="9"/>
          <ac:spMkLst>
            <pc:docMk/>
            <pc:sldMk cId="2990787239" sldId="820"/>
            <ac:spMk id="2" creationId="{D01955A3-7B9B-C81A-C472-81A483EAB24A}"/>
          </ac:spMkLst>
        </pc:spChg>
        <pc:spChg chg="add mod">
          <ac:chgData name="QiuTian" userId="d059b521-ee81-481f-be34-ac8650352dd5" providerId="ADAL" clId="{3241D175-DE6B-8741-BF39-DB18CC3903C5}" dt="2023-02-28T02:58:29.908" v="11"/>
          <ac:spMkLst>
            <pc:docMk/>
            <pc:sldMk cId="2990787239" sldId="820"/>
            <ac:spMk id="3" creationId="{C3DCAC94-8A9B-4AE5-965A-B5C93F1D04BF}"/>
          </ac:spMkLst>
        </pc:spChg>
        <pc:spChg chg="del">
          <ac:chgData name="QiuTian" userId="d059b521-ee81-481f-be34-ac8650352dd5" providerId="ADAL" clId="{3241D175-DE6B-8741-BF39-DB18CC3903C5}" dt="2023-02-28T02:57:46.961" v="0"/>
          <ac:spMkLst>
            <pc:docMk/>
            <pc:sldMk cId="2990787239" sldId="82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126929" sldId="821"/>
        </pc:sldMkLst>
        <pc:spChg chg="add del mod">
          <ac:chgData name="QiuTian" userId="d059b521-ee81-481f-be34-ac8650352dd5" providerId="ADAL" clId="{3241D175-DE6B-8741-BF39-DB18CC3903C5}" dt="2023-02-28T02:58:14.127" v="9"/>
          <ac:spMkLst>
            <pc:docMk/>
            <pc:sldMk cId="12126929" sldId="821"/>
            <ac:spMk id="6" creationId="{77646E95-DB30-8E4C-FAFA-08934EAF7547}"/>
          </ac:spMkLst>
        </pc:spChg>
        <pc:spChg chg="add mod">
          <ac:chgData name="QiuTian" userId="d059b521-ee81-481f-be34-ac8650352dd5" providerId="ADAL" clId="{3241D175-DE6B-8741-BF39-DB18CC3903C5}" dt="2023-02-28T02:58:29.908" v="11"/>
          <ac:spMkLst>
            <pc:docMk/>
            <pc:sldMk cId="12126929" sldId="821"/>
            <ac:spMk id="7" creationId="{F3F68D94-E9B1-12AA-BA10-3A760387871D}"/>
          </ac:spMkLst>
        </pc:spChg>
        <pc:spChg chg="del">
          <ac:chgData name="QiuTian" userId="d059b521-ee81-481f-be34-ac8650352dd5" providerId="ADAL" clId="{3241D175-DE6B-8741-BF39-DB18CC3903C5}" dt="2023-02-28T02:57:46.961" v="0"/>
          <ac:spMkLst>
            <pc:docMk/>
            <pc:sldMk cId="12126929" sldId="82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78815542" sldId="822"/>
        </pc:sldMkLst>
        <pc:spChg chg="add del mod">
          <ac:chgData name="QiuTian" userId="d059b521-ee81-481f-be34-ac8650352dd5" providerId="ADAL" clId="{3241D175-DE6B-8741-BF39-DB18CC3903C5}" dt="2023-02-28T02:58:14.127" v="9"/>
          <ac:spMkLst>
            <pc:docMk/>
            <pc:sldMk cId="3478815542" sldId="822"/>
            <ac:spMk id="5" creationId="{13406188-769C-90FA-781D-4D77B90E9120}"/>
          </ac:spMkLst>
        </pc:spChg>
        <pc:spChg chg="add mod">
          <ac:chgData name="QiuTian" userId="d059b521-ee81-481f-be34-ac8650352dd5" providerId="ADAL" clId="{3241D175-DE6B-8741-BF39-DB18CC3903C5}" dt="2023-02-28T02:58:29.908" v="11"/>
          <ac:spMkLst>
            <pc:docMk/>
            <pc:sldMk cId="3478815542" sldId="822"/>
            <ac:spMk id="6" creationId="{B0FE5E71-4414-3D29-3E4F-2A447B9C4219}"/>
          </ac:spMkLst>
        </pc:spChg>
        <pc:spChg chg="del">
          <ac:chgData name="QiuTian" userId="d059b521-ee81-481f-be34-ac8650352dd5" providerId="ADAL" clId="{3241D175-DE6B-8741-BF39-DB18CC3903C5}" dt="2023-02-28T02:57:46.961" v="0"/>
          <ac:spMkLst>
            <pc:docMk/>
            <pc:sldMk cId="3478815542" sldId="82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92110274" sldId="823"/>
        </pc:sldMkLst>
        <pc:spChg chg="add del mod">
          <ac:chgData name="QiuTian" userId="d059b521-ee81-481f-be34-ac8650352dd5" providerId="ADAL" clId="{3241D175-DE6B-8741-BF39-DB18CC3903C5}" dt="2023-02-28T02:58:14.127" v="9"/>
          <ac:spMkLst>
            <pc:docMk/>
            <pc:sldMk cId="792110274" sldId="823"/>
            <ac:spMk id="2" creationId="{671CCDA6-5A89-A8C6-166C-F070118E4FFF}"/>
          </ac:spMkLst>
        </pc:spChg>
        <pc:spChg chg="add mod">
          <ac:chgData name="QiuTian" userId="d059b521-ee81-481f-be34-ac8650352dd5" providerId="ADAL" clId="{3241D175-DE6B-8741-BF39-DB18CC3903C5}" dt="2023-02-28T02:58:29.908" v="11"/>
          <ac:spMkLst>
            <pc:docMk/>
            <pc:sldMk cId="792110274" sldId="823"/>
            <ac:spMk id="3" creationId="{EB981A34-5A53-2EFD-A518-60F996E73569}"/>
          </ac:spMkLst>
        </pc:spChg>
        <pc:spChg chg="del">
          <ac:chgData name="QiuTian" userId="d059b521-ee81-481f-be34-ac8650352dd5" providerId="ADAL" clId="{3241D175-DE6B-8741-BF39-DB18CC3903C5}" dt="2023-02-28T02:57:46.961" v="0"/>
          <ac:spMkLst>
            <pc:docMk/>
            <pc:sldMk cId="792110274" sldId="82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588713695" sldId="824"/>
        </pc:sldMkLst>
        <pc:spChg chg="add del mod">
          <ac:chgData name="QiuTian" userId="d059b521-ee81-481f-be34-ac8650352dd5" providerId="ADAL" clId="{3241D175-DE6B-8741-BF39-DB18CC3903C5}" dt="2023-02-28T02:58:14.127" v="9"/>
          <ac:spMkLst>
            <pc:docMk/>
            <pc:sldMk cId="588713695" sldId="824"/>
            <ac:spMk id="5" creationId="{AF4EBE8C-A078-F1B4-C50B-F7881F265665}"/>
          </ac:spMkLst>
        </pc:spChg>
        <pc:spChg chg="add mod">
          <ac:chgData name="QiuTian" userId="d059b521-ee81-481f-be34-ac8650352dd5" providerId="ADAL" clId="{3241D175-DE6B-8741-BF39-DB18CC3903C5}" dt="2023-02-28T02:58:29.908" v="11"/>
          <ac:spMkLst>
            <pc:docMk/>
            <pc:sldMk cId="588713695" sldId="824"/>
            <ac:spMk id="6" creationId="{DDA8E895-D51E-3B20-E131-A965FB3CABCF}"/>
          </ac:spMkLst>
        </pc:spChg>
        <pc:spChg chg="del">
          <ac:chgData name="QiuTian" userId="d059b521-ee81-481f-be34-ac8650352dd5" providerId="ADAL" clId="{3241D175-DE6B-8741-BF39-DB18CC3903C5}" dt="2023-02-28T02:57:46.961" v="0"/>
          <ac:spMkLst>
            <pc:docMk/>
            <pc:sldMk cId="588713695" sldId="82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840026069" sldId="825"/>
        </pc:sldMkLst>
        <pc:spChg chg="add del mod">
          <ac:chgData name="QiuTian" userId="d059b521-ee81-481f-be34-ac8650352dd5" providerId="ADAL" clId="{3241D175-DE6B-8741-BF39-DB18CC3903C5}" dt="2023-02-28T02:58:14.127" v="9"/>
          <ac:spMkLst>
            <pc:docMk/>
            <pc:sldMk cId="3840026069" sldId="825"/>
            <ac:spMk id="2" creationId="{AFDDB38C-07AF-C080-5F18-0A67122A61DC}"/>
          </ac:spMkLst>
        </pc:spChg>
        <pc:spChg chg="add mod">
          <ac:chgData name="QiuTian" userId="d059b521-ee81-481f-be34-ac8650352dd5" providerId="ADAL" clId="{3241D175-DE6B-8741-BF39-DB18CC3903C5}" dt="2023-02-28T02:58:29.908" v="11"/>
          <ac:spMkLst>
            <pc:docMk/>
            <pc:sldMk cId="3840026069" sldId="825"/>
            <ac:spMk id="3" creationId="{1EBD27EB-AD89-CD9D-86DE-24BD9FA3F80F}"/>
          </ac:spMkLst>
        </pc:spChg>
        <pc:spChg chg="del">
          <ac:chgData name="QiuTian" userId="d059b521-ee81-481f-be34-ac8650352dd5" providerId="ADAL" clId="{3241D175-DE6B-8741-BF39-DB18CC3903C5}" dt="2023-02-28T02:57:46.961" v="0"/>
          <ac:spMkLst>
            <pc:docMk/>
            <pc:sldMk cId="3840026069" sldId="825"/>
            <ac:spMk id="9" creationId="{45A7C205-F067-CADD-6CF6-63EEB1D0920B}"/>
          </ac:spMkLst>
        </pc:spChg>
      </pc:sldChg>
      <pc:sldChg chg="addSp delSp modSp mod">
        <pc:chgData name="QiuTian" userId="d059b521-ee81-481f-be34-ac8650352dd5" providerId="ADAL" clId="{3241D175-DE6B-8741-BF39-DB18CC3903C5}" dt="2023-03-01T03:42:33.131" v="25" actId="20577"/>
        <pc:sldMkLst>
          <pc:docMk/>
          <pc:sldMk cId="1406887681" sldId="827"/>
        </pc:sldMkLst>
        <pc:spChg chg="add del mod">
          <ac:chgData name="QiuTian" userId="d059b521-ee81-481f-be34-ac8650352dd5" providerId="ADAL" clId="{3241D175-DE6B-8741-BF39-DB18CC3903C5}" dt="2023-02-28T02:58:14.127" v="9"/>
          <ac:spMkLst>
            <pc:docMk/>
            <pc:sldMk cId="1406887681" sldId="827"/>
            <ac:spMk id="2" creationId="{A6A28FE3-9046-6D30-FC2A-A8D35D06EE04}"/>
          </ac:spMkLst>
        </pc:spChg>
        <pc:spChg chg="add mod">
          <ac:chgData name="QiuTian" userId="d059b521-ee81-481f-be34-ac8650352dd5" providerId="ADAL" clId="{3241D175-DE6B-8741-BF39-DB18CC3903C5}" dt="2023-02-28T02:58:29.908" v="11"/>
          <ac:spMkLst>
            <pc:docMk/>
            <pc:sldMk cId="1406887681" sldId="827"/>
            <ac:spMk id="3" creationId="{03C88B01-FE24-1BBC-82FB-9A0C5285140F}"/>
          </ac:spMkLst>
        </pc:spChg>
        <pc:spChg chg="mod">
          <ac:chgData name="QiuTian" userId="d059b521-ee81-481f-be34-ac8650352dd5" providerId="ADAL" clId="{3241D175-DE6B-8741-BF39-DB18CC3903C5}" dt="2023-03-01T03:42:33.131" v="25" actId="20577"/>
          <ac:spMkLst>
            <pc:docMk/>
            <pc:sldMk cId="1406887681" sldId="827"/>
            <ac:spMk id="4" creationId="{A3557054-D826-9F4E-A18F-AE9DEA5A0C65}"/>
          </ac:spMkLst>
        </pc:spChg>
        <pc:spChg chg="del">
          <ac:chgData name="QiuTian" userId="d059b521-ee81-481f-be34-ac8650352dd5" providerId="ADAL" clId="{3241D175-DE6B-8741-BF39-DB18CC3903C5}" dt="2023-02-28T02:57:46.961" v="0"/>
          <ac:spMkLst>
            <pc:docMk/>
            <pc:sldMk cId="1406887681" sldId="827"/>
            <ac:spMk id="9" creationId="{45A7C205-F067-CADD-6CF6-63EEB1D0920B}"/>
          </ac:spMkLst>
        </pc:spChg>
      </pc:sldChg>
      <pc:sldChg chg="addSp delSp modSp mod">
        <pc:chgData name="QiuTian" userId="d059b521-ee81-481f-be34-ac8650352dd5" providerId="ADAL" clId="{3241D175-DE6B-8741-BF39-DB18CC3903C5}" dt="2023-03-01T03:42:38.039" v="28" actId="20577"/>
        <pc:sldMkLst>
          <pc:docMk/>
          <pc:sldMk cId="3083351188" sldId="828"/>
        </pc:sldMkLst>
        <pc:spChg chg="add del mod">
          <ac:chgData name="QiuTian" userId="d059b521-ee81-481f-be34-ac8650352dd5" providerId="ADAL" clId="{3241D175-DE6B-8741-BF39-DB18CC3903C5}" dt="2023-02-28T02:58:14.127" v="9"/>
          <ac:spMkLst>
            <pc:docMk/>
            <pc:sldMk cId="3083351188" sldId="828"/>
            <ac:spMk id="2" creationId="{3BD0F309-4B33-AA17-68F8-FBA57CDF56F6}"/>
          </ac:spMkLst>
        </pc:spChg>
        <pc:spChg chg="add mod">
          <ac:chgData name="QiuTian" userId="d059b521-ee81-481f-be34-ac8650352dd5" providerId="ADAL" clId="{3241D175-DE6B-8741-BF39-DB18CC3903C5}" dt="2023-02-28T02:58:29.908" v="11"/>
          <ac:spMkLst>
            <pc:docMk/>
            <pc:sldMk cId="3083351188" sldId="828"/>
            <ac:spMk id="3" creationId="{2E718937-992C-78B1-E9FE-7711A1CE3A29}"/>
          </ac:spMkLst>
        </pc:spChg>
        <pc:spChg chg="mod">
          <ac:chgData name="QiuTian" userId="d059b521-ee81-481f-be34-ac8650352dd5" providerId="ADAL" clId="{3241D175-DE6B-8741-BF39-DB18CC3903C5}" dt="2023-03-01T03:42:38.039" v="28" actId="20577"/>
          <ac:spMkLst>
            <pc:docMk/>
            <pc:sldMk cId="3083351188" sldId="828"/>
            <ac:spMk id="4" creationId="{A3557054-D826-9F4E-A18F-AE9DEA5A0C65}"/>
          </ac:spMkLst>
        </pc:spChg>
        <pc:spChg chg="del">
          <ac:chgData name="QiuTian" userId="d059b521-ee81-481f-be34-ac8650352dd5" providerId="ADAL" clId="{3241D175-DE6B-8741-BF39-DB18CC3903C5}" dt="2023-02-28T02:57:46.961" v="0"/>
          <ac:spMkLst>
            <pc:docMk/>
            <pc:sldMk cId="3083351188" sldId="82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20146393" sldId="830"/>
        </pc:sldMkLst>
        <pc:spChg chg="add del mod">
          <ac:chgData name="QiuTian" userId="d059b521-ee81-481f-be34-ac8650352dd5" providerId="ADAL" clId="{3241D175-DE6B-8741-BF39-DB18CC3903C5}" dt="2023-02-28T02:58:14.127" v="9"/>
          <ac:spMkLst>
            <pc:docMk/>
            <pc:sldMk cId="1820146393" sldId="830"/>
            <ac:spMk id="3" creationId="{662F518B-C9CF-B2A1-8C53-2CB8D6D7FC3D}"/>
          </ac:spMkLst>
        </pc:spChg>
        <pc:spChg chg="add mod">
          <ac:chgData name="QiuTian" userId="d059b521-ee81-481f-be34-ac8650352dd5" providerId="ADAL" clId="{3241D175-DE6B-8741-BF39-DB18CC3903C5}" dt="2023-02-28T02:58:29.908" v="11"/>
          <ac:spMkLst>
            <pc:docMk/>
            <pc:sldMk cId="1820146393" sldId="830"/>
            <ac:spMk id="5" creationId="{D3052955-A3A8-A9D5-912A-CF016F2D0582}"/>
          </ac:spMkLst>
        </pc:spChg>
        <pc:spChg chg="del">
          <ac:chgData name="QiuTian" userId="d059b521-ee81-481f-be34-ac8650352dd5" providerId="ADAL" clId="{3241D175-DE6B-8741-BF39-DB18CC3903C5}" dt="2023-02-28T02:57:46.961" v="0"/>
          <ac:spMkLst>
            <pc:docMk/>
            <pc:sldMk cId="1820146393" sldId="83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45813846" sldId="831"/>
        </pc:sldMkLst>
        <pc:spChg chg="add del mod">
          <ac:chgData name="QiuTian" userId="d059b521-ee81-481f-be34-ac8650352dd5" providerId="ADAL" clId="{3241D175-DE6B-8741-BF39-DB18CC3903C5}" dt="2023-02-28T02:58:14.127" v="9"/>
          <ac:spMkLst>
            <pc:docMk/>
            <pc:sldMk cId="745813846" sldId="831"/>
            <ac:spMk id="2" creationId="{975C0C76-38F1-AA5C-8098-F057F6A4B198}"/>
          </ac:spMkLst>
        </pc:spChg>
        <pc:spChg chg="add mod">
          <ac:chgData name="QiuTian" userId="d059b521-ee81-481f-be34-ac8650352dd5" providerId="ADAL" clId="{3241D175-DE6B-8741-BF39-DB18CC3903C5}" dt="2023-02-28T02:58:29.908" v="11"/>
          <ac:spMkLst>
            <pc:docMk/>
            <pc:sldMk cId="745813846" sldId="831"/>
            <ac:spMk id="3" creationId="{EF646AA7-A29F-551C-CE43-24A81B1DF5BD}"/>
          </ac:spMkLst>
        </pc:spChg>
        <pc:spChg chg="del">
          <ac:chgData name="QiuTian" userId="d059b521-ee81-481f-be34-ac8650352dd5" providerId="ADAL" clId="{3241D175-DE6B-8741-BF39-DB18CC3903C5}" dt="2023-02-28T02:57:46.961" v="0"/>
          <ac:spMkLst>
            <pc:docMk/>
            <pc:sldMk cId="745813846" sldId="831"/>
            <ac:spMk id="9" creationId="{45A7C205-F067-CADD-6CF6-63EEB1D0920B}"/>
          </ac:spMkLst>
        </pc:spChg>
      </pc:sldChg>
      <pc:sldChg chg="addSp delSp modSp mod">
        <pc:chgData name="QiuTian" userId="d059b521-ee81-481f-be34-ac8650352dd5" providerId="ADAL" clId="{3241D175-DE6B-8741-BF39-DB18CC3903C5}" dt="2023-03-01T03:47:49.649" v="30" actId="1037"/>
        <pc:sldMkLst>
          <pc:docMk/>
          <pc:sldMk cId="349641085" sldId="832"/>
        </pc:sldMkLst>
        <pc:spChg chg="add del mod">
          <ac:chgData name="QiuTian" userId="d059b521-ee81-481f-be34-ac8650352dd5" providerId="ADAL" clId="{3241D175-DE6B-8741-BF39-DB18CC3903C5}" dt="2023-02-28T02:58:14.127" v="9"/>
          <ac:spMkLst>
            <pc:docMk/>
            <pc:sldMk cId="349641085" sldId="832"/>
            <ac:spMk id="2" creationId="{B6AF9FC0-76F7-2993-2B66-ED9DA45E3796}"/>
          </ac:spMkLst>
        </pc:spChg>
        <pc:spChg chg="add mod">
          <ac:chgData name="QiuTian" userId="d059b521-ee81-481f-be34-ac8650352dd5" providerId="ADAL" clId="{3241D175-DE6B-8741-BF39-DB18CC3903C5}" dt="2023-02-28T02:58:29.908" v="11"/>
          <ac:spMkLst>
            <pc:docMk/>
            <pc:sldMk cId="349641085" sldId="832"/>
            <ac:spMk id="3" creationId="{1FBC84A4-27B3-DF56-BC6E-0F4C456B4DB7}"/>
          </ac:spMkLst>
        </pc:spChg>
        <pc:spChg chg="del">
          <ac:chgData name="QiuTian" userId="d059b521-ee81-481f-be34-ac8650352dd5" providerId="ADAL" clId="{3241D175-DE6B-8741-BF39-DB18CC3903C5}" dt="2023-02-28T02:57:46.961" v="0"/>
          <ac:spMkLst>
            <pc:docMk/>
            <pc:sldMk cId="349641085" sldId="832"/>
            <ac:spMk id="9" creationId="{45A7C205-F067-CADD-6CF6-63EEB1D0920B}"/>
          </ac:spMkLst>
        </pc:spChg>
        <pc:spChg chg="mod">
          <ac:chgData name="QiuTian" userId="d059b521-ee81-481f-be34-ac8650352dd5" providerId="ADAL" clId="{3241D175-DE6B-8741-BF39-DB18CC3903C5}" dt="2023-03-01T03:47:49.649" v="30" actId="1037"/>
          <ac:spMkLst>
            <pc:docMk/>
            <pc:sldMk cId="349641085" sldId="832"/>
            <ac:spMk id="153" creationId="{981C147A-6F5B-BADF-7A28-D366ED333BB5}"/>
          </ac:spMkLst>
        </pc:spChg>
      </pc:sldChg>
      <pc:sldChg chg="addSp delSp modSp">
        <pc:chgData name="QiuTian" userId="d059b521-ee81-481f-be34-ac8650352dd5" providerId="ADAL" clId="{3241D175-DE6B-8741-BF39-DB18CC3903C5}" dt="2023-02-28T02:58:29.908" v="11"/>
        <pc:sldMkLst>
          <pc:docMk/>
          <pc:sldMk cId="2973298718" sldId="834"/>
        </pc:sldMkLst>
        <pc:spChg chg="add del mod">
          <ac:chgData name="QiuTian" userId="d059b521-ee81-481f-be34-ac8650352dd5" providerId="ADAL" clId="{3241D175-DE6B-8741-BF39-DB18CC3903C5}" dt="2023-02-28T02:58:14.127" v="9"/>
          <ac:spMkLst>
            <pc:docMk/>
            <pc:sldMk cId="2973298718" sldId="834"/>
            <ac:spMk id="3" creationId="{D06A9BFB-5506-C533-4333-5C992C82FF3A}"/>
          </ac:spMkLst>
        </pc:spChg>
        <pc:spChg chg="add mod">
          <ac:chgData name="QiuTian" userId="d059b521-ee81-481f-be34-ac8650352dd5" providerId="ADAL" clId="{3241D175-DE6B-8741-BF39-DB18CC3903C5}" dt="2023-02-28T02:58:29.908" v="11"/>
          <ac:spMkLst>
            <pc:docMk/>
            <pc:sldMk cId="2973298718" sldId="834"/>
            <ac:spMk id="5" creationId="{B9F06789-2800-F044-B317-1AEB73077738}"/>
          </ac:spMkLst>
        </pc:spChg>
        <pc:spChg chg="del">
          <ac:chgData name="QiuTian" userId="d059b521-ee81-481f-be34-ac8650352dd5" providerId="ADAL" clId="{3241D175-DE6B-8741-BF39-DB18CC3903C5}" dt="2023-02-28T02:57:46.961" v="0"/>
          <ac:spMkLst>
            <pc:docMk/>
            <pc:sldMk cId="2973298718" sldId="83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70149403" sldId="835"/>
        </pc:sldMkLst>
        <pc:spChg chg="add del mod">
          <ac:chgData name="QiuTian" userId="d059b521-ee81-481f-be34-ac8650352dd5" providerId="ADAL" clId="{3241D175-DE6B-8741-BF39-DB18CC3903C5}" dt="2023-02-28T02:58:14.127" v="9"/>
          <ac:spMkLst>
            <pc:docMk/>
            <pc:sldMk cId="170149403" sldId="835"/>
            <ac:spMk id="2" creationId="{B77C88C9-FC5B-892F-F34B-7EA47D1B8BF2}"/>
          </ac:spMkLst>
        </pc:spChg>
        <pc:spChg chg="add mod">
          <ac:chgData name="QiuTian" userId="d059b521-ee81-481f-be34-ac8650352dd5" providerId="ADAL" clId="{3241D175-DE6B-8741-BF39-DB18CC3903C5}" dt="2023-02-28T02:58:29.908" v="11"/>
          <ac:spMkLst>
            <pc:docMk/>
            <pc:sldMk cId="170149403" sldId="835"/>
            <ac:spMk id="3" creationId="{D7A7BDBC-7960-711A-100A-62F2F2578086}"/>
          </ac:spMkLst>
        </pc:spChg>
        <pc:spChg chg="del">
          <ac:chgData name="QiuTian" userId="d059b521-ee81-481f-be34-ac8650352dd5" providerId="ADAL" clId="{3241D175-DE6B-8741-BF39-DB18CC3903C5}" dt="2023-02-28T02:57:46.961" v="0"/>
          <ac:spMkLst>
            <pc:docMk/>
            <pc:sldMk cId="170149403" sldId="83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86692064" sldId="836"/>
        </pc:sldMkLst>
        <pc:spChg chg="add del mod">
          <ac:chgData name="QiuTian" userId="d059b521-ee81-481f-be34-ac8650352dd5" providerId="ADAL" clId="{3241D175-DE6B-8741-BF39-DB18CC3903C5}" dt="2023-02-28T02:58:14.127" v="9"/>
          <ac:spMkLst>
            <pc:docMk/>
            <pc:sldMk cId="3486692064" sldId="836"/>
            <ac:spMk id="2" creationId="{068A1B29-FC04-8F62-1B81-8E8EB15EA4DC}"/>
          </ac:spMkLst>
        </pc:spChg>
        <pc:spChg chg="add mod">
          <ac:chgData name="QiuTian" userId="d059b521-ee81-481f-be34-ac8650352dd5" providerId="ADAL" clId="{3241D175-DE6B-8741-BF39-DB18CC3903C5}" dt="2023-02-28T02:58:29.908" v="11"/>
          <ac:spMkLst>
            <pc:docMk/>
            <pc:sldMk cId="3486692064" sldId="836"/>
            <ac:spMk id="3" creationId="{E6764C01-4487-F351-C012-B788B60D27F6}"/>
          </ac:spMkLst>
        </pc:spChg>
        <pc:spChg chg="del">
          <ac:chgData name="QiuTian" userId="d059b521-ee81-481f-be34-ac8650352dd5" providerId="ADAL" clId="{3241D175-DE6B-8741-BF39-DB18CC3903C5}" dt="2023-02-28T02:57:46.961" v="0"/>
          <ac:spMkLst>
            <pc:docMk/>
            <pc:sldMk cId="3486692064" sldId="83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26079504" sldId="837"/>
        </pc:sldMkLst>
        <pc:spChg chg="add del mod">
          <ac:chgData name="QiuTian" userId="d059b521-ee81-481f-be34-ac8650352dd5" providerId="ADAL" clId="{3241D175-DE6B-8741-BF39-DB18CC3903C5}" dt="2023-02-28T02:58:14.127" v="9"/>
          <ac:spMkLst>
            <pc:docMk/>
            <pc:sldMk cId="1126079504" sldId="837"/>
            <ac:spMk id="2" creationId="{F08BF40E-98EF-D8A5-C307-D66CE9162A74}"/>
          </ac:spMkLst>
        </pc:spChg>
        <pc:spChg chg="add mod">
          <ac:chgData name="QiuTian" userId="d059b521-ee81-481f-be34-ac8650352dd5" providerId="ADAL" clId="{3241D175-DE6B-8741-BF39-DB18CC3903C5}" dt="2023-02-28T02:58:29.908" v="11"/>
          <ac:spMkLst>
            <pc:docMk/>
            <pc:sldMk cId="1126079504" sldId="837"/>
            <ac:spMk id="3" creationId="{C6D58486-A748-6BDE-FF1C-972417F249FD}"/>
          </ac:spMkLst>
        </pc:spChg>
        <pc:spChg chg="del">
          <ac:chgData name="QiuTian" userId="d059b521-ee81-481f-be34-ac8650352dd5" providerId="ADAL" clId="{3241D175-DE6B-8741-BF39-DB18CC3903C5}" dt="2023-02-28T02:57:46.961" v="0"/>
          <ac:spMkLst>
            <pc:docMk/>
            <pc:sldMk cId="1126079504" sldId="83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59984057" sldId="838"/>
        </pc:sldMkLst>
        <pc:spChg chg="add del mod">
          <ac:chgData name="QiuTian" userId="d059b521-ee81-481f-be34-ac8650352dd5" providerId="ADAL" clId="{3241D175-DE6B-8741-BF39-DB18CC3903C5}" dt="2023-02-28T02:58:14.127" v="9"/>
          <ac:spMkLst>
            <pc:docMk/>
            <pc:sldMk cId="3759984057" sldId="838"/>
            <ac:spMk id="2" creationId="{6C6C8271-625D-0443-2789-D130D3F872C8}"/>
          </ac:spMkLst>
        </pc:spChg>
        <pc:spChg chg="add mod">
          <ac:chgData name="QiuTian" userId="d059b521-ee81-481f-be34-ac8650352dd5" providerId="ADAL" clId="{3241D175-DE6B-8741-BF39-DB18CC3903C5}" dt="2023-02-28T02:58:29.908" v="11"/>
          <ac:spMkLst>
            <pc:docMk/>
            <pc:sldMk cId="3759984057" sldId="838"/>
            <ac:spMk id="3" creationId="{DE0EA2E8-59C1-9C19-E9E5-53961257ED21}"/>
          </ac:spMkLst>
        </pc:spChg>
        <pc:spChg chg="del">
          <ac:chgData name="QiuTian" userId="d059b521-ee81-481f-be34-ac8650352dd5" providerId="ADAL" clId="{3241D175-DE6B-8741-BF39-DB18CC3903C5}" dt="2023-02-28T02:57:46.961" v="0"/>
          <ac:spMkLst>
            <pc:docMk/>
            <pc:sldMk cId="3759984057" sldId="83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597389621" sldId="839"/>
        </pc:sldMkLst>
        <pc:spChg chg="add del mod">
          <ac:chgData name="QiuTian" userId="d059b521-ee81-481f-be34-ac8650352dd5" providerId="ADAL" clId="{3241D175-DE6B-8741-BF39-DB18CC3903C5}" dt="2023-02-28T02:58:14.127" v="9"/>
          <ac:spMkLst>
            <pc:docMk/>
            <pc:sldMk cId="2597389621" sldId="839"/>
            <ac:spMk id="3" creationId="{7E3B041E-1121-848B-DEA0-6177D4F27F32}"/>
          </ac:spMkLst>
        </pc:spChg>
        <pc:spChg chg="del">
          <ac:chgData name="QiuTian" userId="d059b521-ee81-481f-be34-ac8650352dd5" providerId="ADAL" clId="{3241D175-DE6B-8741-BF39-DB18CC3903C5}" dt="2023-02-28T02:57:46.961" v="0"/>
          <ac:spMkLst>
            <pc:docMk/>
            <pc:sldMk cId="2597389621" sldId="839"/>
            <ac:spMk id="5" creationId="{1370EFBF-BD60-2A91-2D0E-766524211EAA}"/>
          </ac:spMkLst>
        </pc:spChg>
        <pc:spChg chg="add mod">
          <ac:chgData name="QiuTian" userId="d059b521-ee81-481f-be34-ac8650352dd5" providerId="ADAL" clId="{3241D175-DE6B-8741-BF39-DB18CC3903C5}" dt="2023-02-28T02:58:29.908" v="11"/>
          <ac:spMkLst>
            <pc:docMk/>
            <pc:sldMk cId="2597389621" sldId="839"/>
            <ac:spMk id="6" creationId="{087D7621-1CA3-6350-742B-B594B6CAAFD1}"/>
          </ac:spMkLst>
        </pc:spChg>
      </pc:sldChg>
      <pc:sldChg chg="addSp delSp modSp">
        <pc:chgData name="QiuTian" userId="d059b521-ee81-481f-be34-ac8650352dd5" providerId="ADAL" clId="{3241D175-DE6B-8741-BF39-DB18CC3903C5}" dt="2023-02-28T02:58:29.908" v="11"/>
        <pc:sldMkLst>
          <pc:docMk/>
          <pc:sldMk cId="1839348209" sldId="840"/>
        </pc:sldMkLst>
        <pc:spChg chg="add del mod">
          <ac:chgData name="QiuTian" userId="d059b521-ee81-481f-be34-ac8650352dd5" providerId="ADAL" clId="{3241D175-DE6B-8741-BF39-DB18CC3903C5}" dt="2023-02-28T02:58:14.127" v="9"/>
          <ac:spMkLst>
            <pc:docMk/>
            <pc:sldMk cId="1839348209" sldId="840"/>
            <ac:spMk id="3" creationId="{0C9EEEEE-DD19-675B-F107-D88BF3A4EC3F}"/>
          </ac:spMkLst>
        </pc:spChg>
        <pc:spChg chg="del">
          <ac:chgData name="QiuTian" userId="d059b521-ee81-481f-be34-ac8650352dd5" providerId="ADAL" clId="{3241D175-DE6B-8741-BF39-DB18CC3903C5}" dt="2023-02-28T02:57:46.961" v="0"/>
          <ac:spMkLst>
            <pc:docMk/>
            <pc:sldMk cId="1839348209" sldId="840"/>
            <ac:spMk id="5" creationId="{1370EFBF-BD60-2A91-2D0E-766524211EAA}"/>
          </ac:spMkLst>
        </pc:spChg>
        <pc:spChg chg="add mod">
          <ac:chgData name="QiuTian" userId="d059b521-ee81-481f-be34-ac8650352dd5" providerId="ADAL" clId="{3241D175-DE6B-8741-BF39-DB18CC3903C5}" dt="2023-02-28T02:58:29.908" v="11"/>
          <ac:spMkLst>
            <pc:docMk/>
            <pc:sldMk cId="1839348209" sldId="840"/>
            <ac:spMk id="6" creationId="{5D6A7E52-4F9B-6B4D-4F4F-14D85393B466}"/>
          </ac:spMkLst>
        </pc:spChg>
      </pc:sldChg>
      <pc:sldChg chg="addSp delSp modSp">
        <pc:chgData name="QiuTian" userId="d059b521-ee81-481f-be34-ac8650352dd5" providerId="ADAL" clId="{3241D175-DE6B-8741-BF39-DB18CC3903C5}" dt="2023-02-28T02:58:29.908" v="11"/>
        <pc:sldMkLst>
          <pc:docMk/>
          <pc:sldMk cId="1406579185" sldId="842"/>
        </pc:sldMkLst>
        <pc:spChg chg="add del mod">
          <ac:chgData name="QiuTian" userId="d059b521-ee81-481f-be34-ac8650352dd5" providerId="ADAL" clId="{3241D175-DE6B-8741-BF39-DB18CC3903C5}" dt="2023-02-28T02:58:14.127" v="9"/>
          <ac:spMkLst>
            <pc:docMk/>
            <pc:sldMk cId="1406579185" sldId="842"/>
            <ac:spMk id="3" creationId="{22110909-0A3B-5CE6-896E-92F7B023E63F}"/>
          </ac:spMkLst>
        </pc:spChg>
        <pc:spChg chg="del">
          <ac:chgData name="QiuTian" userId="d059b521-ee81-481f-be34-ac8650352dd5" providerId="ADAL" clId="{3241D175-DE6B-8741-BF39-DB18CC3903C5}" dt="2023-02-28T02:57:46.961" v="0"/>
          <ac:spMkLst>
            <pc:docMk/>
            <pc:sldMk cId="1406579185" sldId="842"/>
            <ac:spMk id="5" creationId="{1370EFBF-BD60-2A91-2D0E-766524211EAA}"/>
          </ac:spMkLst>
        </pc:spChg>
        <pc:spChg chg="add mod">
          <ac:chgData name="QiuTian" userId="d059b521-ee81-481f-be34-ac8650352dd5" providerId="ADAL" clId="{3241D175-DE6B-8741-BF39-DB18CC3903C5}" dt="2023-02-28T02:58:29.908" v="11"/>
          <ac:spMkLst>
            <pc:docMk/>
            <pc:sldMk cId="1406579185" sldId="842"/>
            <ac:spMk id="6" creationId="{01D95277-883F-96B0-4C72-7496F4276012}"/>
          </ac:spMkLst>
        </pc:spChg>
      </pc:sldChg>
      <pc:sldChg chg="addSp delSp modSp">
        <pc:chgData name="QiuTian" userId="d059b521-ee81-481f-be34-ac8650352dd5" providerId="ADAL" clId="{3241D175-DE6B-8741-BF39-DB18CC3903C5}" dt="2023-02-28T02:58:29.908" v="11"/>
        <pc:sldMkLst>
          <pc:docMk/>
          <pc:sldMk cId="972837191" sldId="843"/>
        </pc:sldMkLst>
        <pc:spChg chg="add del mod">
          <ac:chgData name="QiuTian" userId="d059b521-ee81-481f-be34-ac8650352dd5" providerId="ADAL" clId="{3241D175-DE6B-8741-BF39-DB18CC3903C5}" dt="2023-02-28T02:58:14.127" v="9"/>
          <ac:spMkLst>
            <pc:docMk/>
            <pc:sldMk cId="972837191" sldId="843"/>
            <ac:spMk id="3" creationId="{464AC3DA-06E2-B5A1-0173-FFC3CAF78F26}"/>
          </ac:spMkLst>
        </pc:spChg>
        <pc:spChg chg="del">
          <ac:chgData name="QiuTian" userId="d059b521-ee81-481f-be34-ac8650352dd5" providerId="ADAL" clId="{3241D175-DE6B-8741-BF39-DB18CC3903C5}" dt="2023-02-28T02:57:46.961" v="0"/>
          <ac:spMkLst>
            <pc:docMk/>
            <pc:sldMk cId="972837191" sldId="843"/>
            <ac:spMk id="5" creationId="{1370EFBF-BD60-2A91-2D0E-766524211EAA}"/>
          </ac:spMkLst>
        </pc:spChg>
        <pc:spChg chg="add mod">
          <ac:chgData name="QiuTian" userId="d059b521-ee81-481f-be34-ac8650352dd5" providerId="ADAL" clId="{3241D175-DE6B-8741-BF39-DB18CC3903C5}" dt="2023-02-28T02:58:29.908" v="11"/>
          <ac:spMkLst>
            <pc:docMk/>
            <pc:sldMk cId="972837191" sldId="843"/>
            <ac:spMk id="6" creationId="{DB06F27B-A190-7D93-D32D-78EC91E91F6A}"/>
          </ac:spMkLst>
        </pc:spChg>
      </pc:sldChg>
      <pc:sldChg chg="addSp delSp modSp">
        <pc:chgData name="QiuTian" userId="d059b521-ee81-481f-be34-ac8650352dd5" providerId="ADAL" clId="{3241D175-DE6B-8741-BF39-DB18CC3903C5}" dt="2023-02-28T02:58:29.908" v="11"/>
        <pc:sldMkLst>
          <pc:docMk/>
          <pc:sldMk cId="2975429312" sldId="844"/>
        </pc:sldMkLst>
        <pc:spChg chg="add del mod">
          <ac:chgData name="QiuTian" userId="d059b521-ee81-481f-be34-ac8650352dd5" providerId="ADAL" clId="{3241D175-DE6B-8741-BF39-DB18CC3903C5}" dt="2023-02-28T02:58:14.127" v="9"/>
          <ac:spMkLst>
            <pc:docMk/>
            <pc:sldMk cId="2975429312" sldId="844"/>
            <ac:spMk id="3" creationId="{9FCB8A4D-3CB1-156B-E28B-9687BEC1859F}"/>
          </ac:spMkLst>
        </pc:spChg>
        <pc:spChg chg="del">
          <ac:chgData name="QiuTian" userId="d059b521-ee81-481f-be34-ac8650352dd5" providerId="ADAL" clId="{3241D175-DE6B-8741-BF39-DB18CC3903C5}" dt="2023-02-28T02:57:46.961" v="0"/>
          <ac:spMkLst>
            <pc:docMk/>
            <pc:sldMk cId="2975429312" sldId="844"/>
            <ac:spMk id="5" creationId="{1370EFBF-BD60-2A91-2D0E-766524211EAA}"/>
          </ac:spMkLst>
        </pc:spChg>
        <pc:spChg chg="add mod">
          <ac:chgData name="QiuTian" userId="d059b521-ee81-481f-be34-ac8650352dd5" providerId="ADAL" clId="{3241D175-DE6B-8741-BF39-DB18CC3903C5}" dt="2023-02-28T02:58:29.908" v="11"/>
          <ac:spMkLst>
            <pc:docMk/>
            <pc:sldMk cId="2975429312" sldId="844"/>
            <ac:spMk id="6" creationId="{8EC57B57-0C7E-682D-61BC-FB09E84126F5}"/>
          </ac:spMkLst>
        </pc:spChg>
      </pc:sldChg>
      <pc:sldChg chg="addSp delSp modSp">
        <pc:chgData name="QiuTian" userId="d059b521-ee81-481f-be34-ac8650352dd5" providerId="ADAL" clId="{3241D175-DE6B-8741-BF39-DB18CC3903C5}" dt="2023-02-28T02:58:29.908" v="11"/>
        <pc:sldMkLst>
          <pc:docMk/>
          <pc:sldMk cId="3972638523" sldId="845"/>
        </pc:sldMkLst>
        <pc:spChg chg="add del mod">
          <ac:chgData name="QiuTian" userId="d059b521-ee81-481f-be34-ac8650352dd5" providerId="ADAL" clId="{3241D175-DE6B-8741-BF39-DB18CC3903C5}" dt="2023-02-28T02:58:14.127" v="9"/>
          <ac:spMkLst>
            <pc:docMk/>
            <pc:sldMk cId="3972638523" sldId="845"/>
            <ac:spMk id="3" creationId="{266095AA-790D-AF50-9802-382789AAE5E0}"/>
          </ac:spMkLst>
        </pc:spChg>
        <pc:spChg chg="del">
          <ac:chgData name="QiuTian" userId="d059b521-ee81-481f-be34-ac8650352dd5" providerId="ADAL" clId="{3241D175-DE6B-8741-BF39-DB18CC3903C5}" dt="2023-02-28T02:57:46.961" v="0"/>
          <ac:spMkLst>
            <pc:docMk/>
            <pc:sldMk cId="3972638523" sldId="845"/>
            <ac:spMk id="5" creationId="{1370EFBF-BD60-2A91-2D0E-766524211EAA}"/>
          </ac:spMkLst>
        </pc:spChg>
        <pc:spChg chg="add mod">
          <ac:chgData name="QiuTian" userId="d059b521-ee81-481f-be34-ac8650352dd5" providerId="ADAL" clId="{3241D175-DE6B-8741-BF39-DB18CC3903C5}" dt="2023-02-28T02:58:29.908" v="11"/>
          <ac:spMkLst>
            <pc:docMk/>
            <pc:sldMk cId="3972638523" sldId="845"/>
            <ac:spMk id="6" creationId="{3B885D43-27CB-746B-4722-07776E01DA92}"/>
          </ac:spMkLst>
        </pc:spChg>
      </pc:sldChg>
      <pc:sldChg chg="addSp delSp modSp">
        <pc:chgData name="QiuTian" userId="d059b521-ee81-481f-be34-ac8650352dd5" providerId="ADAL" clId="{3241D175-DE6B-8741-BF39-DB18CC3903C5}" dt="2023-02-28T02:58:29.908" v="11"/>
        <pc:sldMkLst>
          <pc:docMk/>
          <pc:sldMk cId="800023311" sldId="846"/>
        </pc:sldMkLst>
        <pc:spChg chg="add del mod">
          <ac:chgData name="QiuTian" userId="d059b521-ee81-481f-be34-ac8650352dd5" providerId="ADAL" clId="{3241D175-DE6B-8741-BF39-DB18CC3903C5}" dt="2023-02-28T02:58:14.127" v="9"/>
          <ac:spMkLst>
            <pc:docMk/>
            <pc:sldMk cId="800023311" sldId="846"/>
            <ac:spMk id="3" creationId="{A2FDDD3B-DE50-E8AB-8752-E7A68AC4EFCD}"/>
          </ac:spMkLst>
        </pc:spChg>
        <pc:spChg chg="del">
          <ac:chgData name="QiuTian" userId="d059b521-ee81-481f-be34-ac8650352dd5" providerId="ADAL" clId="{3241D175-DE6B-8741-BF39-DB18CC3903C5}" dt="2023-02-28T02:57:46.961" v="0"/>
          <ac:spMkLst>
            <pc:docMk/>
            <pc:sldMk cId="800023311" sldId="846"/>
            <ac:spMk id="5" creationId="{1370EFBF-BD60-2A91-2D0E-766524211EAA}"/>
          </ac:spMkLst>
        </pc:spChg>
        <pc:spChg chg="add mod">
          <ac:chgData name="QiuTian" userId="d059b521-ee81-481f-be34-ac8650352dd5" providerId="ADAL" clId="{3241D175-DE6B-8741-BF39-DB18CC3903C5}" dt="2023-02-28T02:58:29.908" v="11"/>
          <ac:spMkLst>
            <pc:docMk/>
            <pc:sldMk cId="800023311" sldId="846"/>
            <ac:spMk id="6" creationId="{8C25325C-2C03-05FC-5386-C75D91698A33}"/>
          </ac:spMkLst>
        </pc:spChg>
      </pc:sldChg>
      <pc:sldChg chg="addSp delSp modSp">
        <pc:chgData name="QiuTian" userId="d059b521-ee81-481f-be34-ac8650352dd5" providerId="ADAL" clId="{3241D175-DE6B-8741-BF39-DB18CC3903C5}" dt="2023-02-28T02:58:29.908" v="11"/>
        <pc:sldMkLst>
          <pc:docMk/>
          <pc:sldMk cId="206883230" sldId="847"/>
        </pc:sldMkLst>
        <pc:spChg chg="add del mod">
          <ac:chgData name="QiuTian" userId="d059b521-ee81-481f-be34-ac8650352dd5" providerId="ADAL" clId="{3241D175-DE6B-8741-BF39-DB18CC3903C5}" dt="2023-02-28T02:58:14.127" v="9"/>
          <ac:spMkLst>
            <pc:docMk/>
            <pc:sldMk cId="206883230" sldId="847"/>
            <ac:spMk id="3" creationId="{D47E5E4E-D0DA-231F-987C-6FFDE0BF3BA8}"/>
          </ac:spMkLst>
        </pc:spChg>
        <pc:spChg chg="del">
          <ac:chgData name="QiuTian" userId="d059b521-ee81-481f-be34-ac8650352dd5" providerId="ADAL" clId="{3241D175-DE6B-8741-BF39-DB18CC3903C5}" dt="2023-02-28T02:57:46.961" v="0"/>
          <ac:spMkLst>
            <pc:docMk/>
            <pc:sldMk cId="206883230" sldId="847"/>
            <ac:spMk id="5" creationId="{1370EFBF-BD60-2A91-2D0E-766524211EAA}"/>
          </ac:spMkLst>
        </pc:spChg>
        <pc:spChg chg="add mod">
          <ac:chgData name="QiuTian" userId="d059b521-ee81-481f-be34-ac8650352dd5" providerId="ADAL" clId="{3241D175-DE6B-8741-BF39-DB18CC3903C5}" dt="2023-02-28T02:58:29.908" v="11"/>
          <ac:spMkLst>
            <pc:docMk/>
            <pc:sldMk cId="206883230" sldId="847"/>
            <ac:spMk id="6" creationId="{85E7669A-32DF-65E1-AD70-F40048F64683}"/>
          </ac:spMkLst>
        </pc:spChg>
      </pc:sldChg>
      <pc:sldChg chg="addSp delSp modSp">
        <pc:chgData name="QiuTian" userId="d059b521-ee81-481f-be34-ac8650352dd5" providerId="ADAL" clId="{3241D175-DE6B-8741-BF39-DB18CC3903C5}" dt="2023-02-28T02:58:29.908" v="11"/>
        <pc:sldMkLst>
          <pc:docMk/>
          <pc:sldMk cId="2225081115" sldId="848"/>
        </pc:sldMkLst>
        <pc:spChg chg="add del mod">
          <ac:chgData name="QiuTian" userId="d059b521-ee81-481f-be34-ac8650352dd5" providerId="ADAL" clId="{3241D175-DE6B-8741-BF39-DB18CC3903C5}" dt="2023-02-28T02:58:14.127" v="9"/>
          <ac:spMkLst>
            <pc:docMk/>
            <pc:sldMk cId="2225081115" sldId="848"/>
            <ac:spMk id="3" creationId="{0330D26D-0848-241D-71F3-30EE2E360F74}"/>
          </ac:spMkLst>
        </pc:spChg>
        <pc:spChg chg="del">
          <ac:chgData name="QiuTian" userId="d059b521-ee81-481f-be34-ac8650352dd5" providerId="ADAL" clId="{3241D175-DE6B-8741-BF39-DB18CC3903C5}" dt="2023-02-28T02:57:46.961" v="0"/>
          <ac:spMkLst>
            <pc:docMk/>
            <pc:sldMk cId="2225081115" sldId="848"/>
            <ac:spMk id="5" creationId="{1370EFBF-BD60-2A91-2D0E-766524211EAA}"/>
          </ac:spMkLst>
        </pc:spChg>
        <pc:spChg chg="add mod">
          <ac:chgData name="QiuTian" userId="d059b521-ee81-481f-be34-ac8650352dd5" providerId="ADAL" clId="{3241D175-DE6B-8741-BF39-DB18CC3903C5}" dt="2023-02-28T02:58:29.908" v="11"/>
          <ac:spMkLst>
            <pc:docMk/>
            <pc:sldMk cId="2225081115" sldId="848"/>
            <ac:spMk id="6" creationId="{EF4E1062-ED35-9813-EF6D-F5147619F8BF}"/>
          </ac:spMkLst>
        </pc:spChg>
      </pc:sldChg>
      <pc:sldChg chg="addSp delSp modSp">
        <pc:chgData name="QiuTian" userId="d059b521-ee81-481f-be34-ac8650352dd5" providerId="ADAL" clId="{3241D175-DE6B-8741-BF39-DB18CC3903C5}" dt="2023-02-28T02:58:29.908" v="11"/>
        <pc:sldMkLst>
          <pc:docMk/>
          <pc:sldMk cId="1231060172" sldId="849"/>
        </pc:sldMkLst>
        <pc:spChg chg="add del mod">
          <ac:chgData name="QiuTian" userId="d059b521-ee81-481f-be34-ac8650352dd5" providerId="ADAL" clId="{3241D175-DE6B-8741-BF39-DB18CC3903C5}" dt="2023-02-28T02:58:14.127" v="9"/>
          <ac:spMkLst>
            <pc:docMk/>
            <pc:sldMk cId="1231060172" sldId="849"/>
            <ac:spMk id="3" creationId="{E7370977-A7FC-AF16-4007-0EF6EF45B14F}"/>
          </ac:spMkLst>
        </pc:spChg>
        <pc:spChg chg="del">
          <ac:chgData name="QiuTian" userId="d059b521-ee81-481f-be34-ac8650352dd5" providerId="ADAL" clId="{3241D175-DE6B-8741-BF39-DB18CC3903C5}" dt="2023-02-28T02:57:46.961" v="0"/>
          <ac:spMkLst>
            <pc:docMk/>
            <pc:sldMk cId="1231060172" sldId="849"/>
            <ac:spMk id="5" creationId="{1370EFBF-BD60-2A91-2D0E-766524211EAA}"/>
          </ac:spMkLst>
        </pc:spChg>
        <pc:spChg chg="add mod">
          <ac:chgData name="QiuTian" userId="d059b521-ee81-481f-be34-ac8650352dd5" providerId="ADAL" clId="{3241D175-DE6B-8741-BF39-DB18CC3903C5}" dt="2023-02-28T02:58:29.908" v="11"/>
          <ac:spMkLst>
            <pc:docMk/>
            <pc:sldMk cId="1231060172" sldId="849"/>
            <ac:spMk id="6" creationId="{528332B0-C621-09C1-247E-37567122894C}"/>
          </ac:spMkLst>
        </pc:spChg>
      </pc:sldChg>
      <pc:sldChg chg="addSp delSp modSp">
        <pc:chgData name="QiuTian" userId="d059b521-ee81-481f-be34-ac8650352dd5" providerId="ADAL" clId="{3241D175-DE6B-8741-BF39-DB18CC3903C5}" dt="2023-02-28T02:58:29.908" v="11"/>
        <pc:sldMkLst>
          <pc:docMk/>
          <pc:sldMk cId="3272259871" sldId="850"/>
        </pc:sldMkLst>
        <pc:spChg chg="add del mod">
          <ac:chgData name="QiuTian" userId="d059b521-ee81-481f-be34-ac8650352dd5" providerId="ADAL" clId="{3241D175-DE6B-8741-BF39-DB18CC3903C5}" dt="2023-02-28T02:58:14.127" v="9"/>
          <ac:spMkLst>
            <pc:docMk/>
            <pc:sldMk cId="3272259871" sldId="850"/>
            <ac:spMk id="2" creationId="{253E064F-CB95-B9B2-993B-12933CAAEB7A}"/>
          </ac:spMkLst>
        </pc:spChg>
        <pc:spChg chg="add mod">
          <ac:chgData name="QiuTian" userId="d059b521-ee81-481f-be34-ac8650352dd5" providerId="ADAL" clId="{3241D175-DE6B-8741-BF39-DB18CC3903C5}" dt="2023-02-28T02:58:29.908" v="11"/>
          <ac:spMkLst>
            <pc:docMk/>
            <pc:sldMk cId="3272259871" sldId="850"/>
            <ac:spMk id="3" creationId="{E1A2C507-9681-E203-933E-960508236D57}"/>
          </ac:spMkLst>
        </pc:spChg>
        <pc:spChg chg="del">
          <ac:chgData name="QiuTian" userId="d059b521-ee81-481f-be34-ac8650352dd5" providerId="ADAL" clId="{3241D175-DE6B-8741-BF39-DB18CC3903C5}" dt="2023-02-28T02:57:46.961" v="0"/>
          <ac:spMkLst>
            <pc:docMk/>
            <pc:sldMk cId="3272259871" sldId="85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28252431" sldId="851"/>
        </pc:sldMkLst>
        <pc:spChg chg="add del mod">
          <ac:chgData name="QiuTian" userId="d059b521-ee81-481f-be34-ac8650352dd5" providerId="ADAL" clId="{3241D175-DE6B-8741-BF39-DB18CC3903C5}" dt="2023-02-28T02:58:14.127" v="9"/>
          <ac:spMkLst>
            <pc:docMk/>
            <pc:sldMk cId="3428252431" sldId="851"/>
            <ac:spMk id="2" creationId="{125B4305-E89D-2099-EC4C-1BCFC8C6AF03}"/>
          </ac:spMkLst>
        </pc:spChg>
        <pc:spChg chg="add mod">
          <ac:chgData name="QiuTian" userId="d059b521-ee81-481f-be34-ac8650352dd5" providerId="ADAL" clId="{3241D175-DE6B-8741-BF39-DB18CC3903C5}" dt="2023-02-28T02:58:29.908" v="11"/>
          <ac:spMkLst>
            <pc:docMk/>
            <pc:sldMk cId="3428252431" sldId="851"/>
            <ac:spMk id="3" creationId="{234FE2AD-8EB8-3427-B212-01DBBA159129}"/>
          </ac:spMkLst>
        </pc:spChg>
        <pc:spChg chg="del">
          <ac:chgData name="QiuTian" userId="d059b521-ee81-481f-be34-ac8650352dd5" providerId="ADAL" clId="{3241D175-DE6B-8741-BF39-DB18CC3903C5}" dt="2023-02-28T02:57:46.961" v="0"/>
          <ac:spMkLst>
            <pc:docMk/>
            <pc:sldMk cId="3428252431" sldId="85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51549678" sldId="852"/>
        </pc:sldMkLst>
        <pc:spChg chg="add del mod">
          <ac:chgData name="QiuTian" userId="d059b521-ee81-481f-be34-ac8650352dd5" providerId="ADAL" clId="{3241D175-DE6B-8741-BF39-DB18CC3903C5}" dt="2023-02-28T02:58:14.127" v="9"/>
          <ac:spMkLst>
            <pc:docMk/>
            <pc:sldMk cId="3051549678" sldId="852"/>
            <ac:spMk id="2" creationId="{9181C086-CD57-A015-638A-E9FC1C99DCA0}"/>
          </ac:spMkLst>
        </pc:spChg>
        <pc:spChg chg="add mod">
          <ac:chgData name="QiuTian" userId="d059b521-ee81-481f-be34-ac8650352dd5" providerId="ADAL" clId="{3241D175-DE6B-8741-BF39-DB18CC3903C5}" dt="2023-02-28T02:58:29.908" v="11"/>
          <ac:spMkLst>
            <pc:docMk/>
            <pc:sldMk cId="3051549678" sldId="852"/>
            <ac:spMk id="3" creationId="{3955BD4E-5C49-37A8-2CF5-37E96666D6E2}"/>
          </ac:spMkLst>
        </pc:spChg>
        <pc:spChg chg="del">
          <ac:chgData name="QiuTian" userId="d059b521-ee81-481f-be34-ac8650352dd5" providerId="ADAL" clId="{3241D175-DE6B-8741-BF39-DB18CC3903C5}" dt="2023-02-28T02:57:46.961" v="0"/>
          <ac:spMkLst>
            <pc:docMk/>
            <pc:sldMk cId="3051549678" sldId="85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803359542" sldId="853"/>
        </pc:sldMkLst>
        <pc:spChg chg="add del mod">
          <ac:chgData name="QiuTian" userId="d059b521-ee81-481f-be34-ac8650352dd5" providerId="ADAL" clId="{3241D175-DE6B-8741-BF39-DB18CC3903C5}" dt="2023-02-28T02:58:14.127" v="9"/>
          <ac:spMkLst>
            <pc:docMk/>
            <pc:sldMk cId="803359542" sldId="853"/>
            <ac:spMk id="5" creationId="{803C7FA0-CD4B-F69E-D691-BC278B9D9766}"/>
          </ac:spMkLst>
        </pc:spChg>
        <pc:spChg chg="add mod">
          <ac:chgData name="QiuTian" userId="d059b521-ee81-481f-be34-ac8650352dd5" providerId="ADAL" clId="{3241D175-DE6B-8741-BF39-DB18CC3903C5}" dt="2023-02-28T02:58:29.908" v="11"/>
          <ac:spMkLst>
            <pc:docMk/>
            <pc:sldMk cId="803359542" sldId="853"/>
            <ac:spMk id="6" creationId="{65DCFB06-7C25-50B2-260E-DF9233E825A3}"/>
          </ac:spMkLst>
        </pc:spChg>
        <pc:spChg chg="del">
          <ac:chgData name="QiuTian" userId="d059b521-ee81-481f-be34-ac8650352dd5" providerId="ADAL" clId="{3241D175-DE6B-8741-BF39-DB18CC3903C5}" dt="2023-02-28T02:57:46.961" v="0"/>
          <ac:spMkLst>
            <pc:docMk/>
            <pc:sldMk cId="803359542" sldId="85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441034413" sldId="854"/>
        </pc:sldMkLst>
        <pc:spChg chg="add del mod">
          <ac:chgData name="QiuTian" userId="d059b521-ee81-481f-be34-ac8650352dd5" providerId="ADAL" clId="{3241D175-DE6B-8741-BF39-DB18CC3903C5}" dt="2023-02-28T02:58:14.127" v="9"/>
          <ac:spMkLst>
            <pc:docMk/>
            <pc:sldMk cId="2441034413" sldId="854"/>
            <ac:spMk id="2" creationId="{2F2366AB-7C7D-6BBC-6794-E69948C72480}"/>
          </ac:spMkLst>
        </pc:spChg>
        <pc:spChg chg="add mod">
          <ac:chgData name="QiuTian" userId="d059b521-ee81-481f-be34-ac8650352dd5" providerId="ADAL" clId="{3241D175-DE6B-8741-BF39-DB18CC3903C5}" dt="2023-02-28T02:58:29.908" v="11"/>
          <ac:spMkLst>
            <pc:docMk/>
            <pc:sldMk cId="2441034413" sldId="854"/>
            <ac:spMk id="3" creationId="{1EED85A2-270E-BA66-3CF1-062F6632DA25}"/>
          </ac:spMkLst>
        </pc:spChg>
        <pc:spChg chg="del">
          <ac:chgData name="QiuTian" userId="d059b521-ee81-481f-be34-ac8650352dd5" providerId="ADAL" clId="{3241D175-DE6B-8741-BF39-DB18CC3903C5}" dt="2023-02-28T02:57:46.961" v="0"/>
          <ac:spMkLst>
            <pc:docMk/>
            <pc:sldMk cId="2441034413" sldId="85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753417306" sldId="855"/>
        </pc:sldMkLst>
        <pc:spChg chg="add del mod">
          <ac:chgData name="QiuTian" userId="d059b521-ee81-481f-be34-ac8650352dd5" providerId="ADAL" clId="{3241D175-DE6B-8741-BF39-DB18CC3903C5}" dt="2023-02-28T02:58:14.127" v="9"/>
          <ac:spMkLst>
            <pc:docMk/>
            <pc:sldMk cId="2753417306" sldId="855"/>
            <ac:spMk id="3" creationId="{0EAD2F81-3E6D-EE74-5F0C-FF362E9A62AB}"/>
          </ac:spMkLst>
        </pc:spChg>
        <pc:spChg chg="add mod">
          <ac:chgData name="QiuTian" userId="d059b521-ee81-481f-be34-ac8650352dd5" providerId="ADAL" clId="{3241D175-DE6B-8741-BF39-DB18CC3903C5}" dt="2023-02-28T02:58:29.908" v="11"/>
          <ac:spMkLst>
            <pc:docMk/>
            <pc:sldMk cId="2753417306" sldId="855"/>
            <ac:spMk id="5" creationId="{7C452234-A0F4-3CA5-BA6B-08036B01CFFC}"/>
          </ac:spMkLst>
        </pc:spChg>
        <pc:spChg chg="del">
          <ac:chgData name="QiuTian" userId="d059b521-ee81-481f-be34-ac8650352dd5" providerId="ADAL" clId="{3241D175-DE6B-8741-BF39-DB18CC3903C5}" dt="2023-02-28T02:57:46.961" v="0"/>
          <ac:spMkLst>
            <pc:docMk/>
            <pc:sldMk cId="2753417306" sldId="85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33152406" sldId="856"/>
        </pc:sldMkLst>
        <pc:spChg chg="add del mod">
          <ac:chgData name="QiuTian" userId="d059b521-ee81-481f-be34-ac8650352dd5" providerId="ADAL" clId="{3241D175-DE6B-8741-BF39-DB18CC3903C5}" dt="2023-02-28T02:58:14.127" v="9"/>
          <ac:spMkLst>
            <pc:docMk/>
            <pc:sldMk cId="333152406" sldId="856"/>
            <ac:spMk id="2" creationId="{3C485D44-3735-DCE5-B118-99E2F0854D2E}"/>
          </ac:spMkLst>
        </pc:spChg>
        <pc:spChg chg="add mod">
          <ac:chgData name="QiuTian" userId="d059b521-ee81-481f-be34-ac8650352dd5" providerId="ADAL" clId="{3241D175-DE6B-8741-BF39-DB18CC3903C5}" dt="2023-02-28T02:58:29.908" v="11"/>
          <ac:spMkLst>
            <pc:docMk/>
            <pc:sldMk cId="333152406" sldId="856"/>
            <ac:spMk id="3" creationId="{DC6742D3-8F12-D9AC-D971-6E9EA7DF8917}"/>
          </ac:spMkLst>
        </pc:spChg>
        <pc:spChg chg="del">
          <ac:chgData name="QiuTian" userId="d059b521-ee81-481f-be34-ac8650352dd5" providerId="ADAL" clId="{3241D175-DE6B-8741-BF39-DB18CC3903C5}" dt="2023-02-28T02:57:46.961" v="0"/>
          <ac:spMkLst>
            <pc:docMk/>
            <pc:sldMk cId="333152406" sldId="85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078475900" sldId="857"/>
        </pc:sldMkLst>
        <pc:spChg chg="add del mod">
          <ac:chgData name="QiuTian" userId="d059b521-ee81-481f-be34-ac8650352dd5" providerId="ADAL" clId="{3241D175-DE6B-8741-BF39-DB18CC3903C5}" dt="2023-02-28T02:58:14.127" v="9"/>
          <ac:spMkLst>
            <pc:docMk/>
            <pc:sldMk cId="4078475900" sldId="857"/>
            <ac:spMk id="2" creationId="{12EFFB8E-6E05-A756-61C8-3C9AD658C448}"/>
          </ac:spMkLst>
        </pc:spChg>
        <pc:spChg chg="add mod">
          <ac:chgData name="QiuTian" userId="d059b521-ee81-481f-be34-ac8650352dd5" providerId="ADAL" clId="{3241D175-DE6B-8741-BF39-DB18CC3903C5}" dt="2023-02-28T02:58:29.908" v="11"/>
          <ac:spMkLst>
            <pc:docMk/>
            <pc:sldMk cId="4078475900" sldId="857"/>
            <ac:spMk id="3" creationId="{248B0E8B-CE25-8613-7954-93B5C9AC4009}"/>
          </ac:spMkLst>
        </pc:spChg>
        <pc:spChg chg="del">
          <ac:chgData name="QiuTian" userId="d059b521-ee81-481f-be34-ac8650352dd5" providerId="ADAL" clId="{3241D175-DE6B-8741-BF39-DB18CC3903C5}" dt="2023-02-28T02:57:46.961" v="0"/>
          <ac:spMkLst>
            <pc:docMk/>
            <pc:sldMk cId="4078475900" sldId="85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917384422" sldId="858"/>
        </pc:sldMkLst>
        <pc:spChg chg="add del mod">
          <ac:chgData name="QiuTian" userId="d059b521-ee81-481f-be34-ac8650352dd5" providerId="ADAL" clId="{3241D175-DE6B-8741-BF39-DB18CC3903C5}" dt="2023-02-28T02:58:14.127" v="9"/>
          <ac:spMkLst>
            <pc:docMk/>
            <pc:sldMk cId="917384422" sldId="858"/>
            <ac:spMk id="2" creationId="{513E5A4F-DA40-6B02-A77C-25A329F23326}"/>
          </ac:spMkLst>
        </pc:spChg>
        <pc:spChg chg="add mod">
          <ac:chgData name="QiuTian" userId="d059b521-ee81-481f-be34-ac8650352dd5" providerId="ADAL" clId="{3241D175-DE6B-8741-BF39-DB18CC3903C5}" dt="2023-02-28T02:58:29.908" v="11"/>
          <ac:spMkLst>
            <pc:docMk/>
            <pc:sldMk cId="917384422" sldId="858"/>
            <ac:spMk id="5" creationId="{DACBE4D6-4631-2184-4980-02E2E3442965}"/>
          </ac:spMkLst>
        </pc:spChg>
        <pc:spChg chg="del">
          <ac:chgData name="QiuTian" userId="d059b521-ee81-481f-be34-ac8650352dd5" providerId="ADAL" clId="{3241D175-DE6B-8741-BF39-DB18CC3903C5}" dt="2023-02-28T02:57:46.961" v="0"/>
          <ac:spMkLst>
            <pc:docMk/>
            <pc:sldMk cId="917384422" sldId="85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282775025" sldId="859"/>
        </pc:sldMkLst>
        <pc:spChg chg="add del mod">
          <ac:chgData name="QiuTian" userId="d059b521-ee81-481f-be34-ac8650352dd5" providerId="ADAL" clId="{3241D175-DE6B-8741-BF39-DB18CC3903C5}" dt="2023-02-28T02:58:14.127" v="9"/>
          <ac:spMkLst>
            <pc:docMk/>
            <pc:sldMk cId="2282775025" sldId="859"/>
            <ac:spMk id="3" creationId="{3E881122-B072-5E76-6D20-BDF8BABFFDD4}"/>
          </ac:spMkLst>
        </pc:spChg>
        <pc:spChg chg="add mod">
          <ac:chgData name="QiuTian" userId="d059b521-ee81-481f-be34-ac8650352dd5" providerId="ADAL" clId="{3241D175-DE6B-8741-BF39-DB18CC3903C5}" dt="2023-02-28T02:58:29.908" v="11"/>
          <ac:spMkLst>
            <pc:docMk/>
            <pc:sldMk cId="2282775025" sldId="859"/>
            <ac:spMk id="5" creationId="{5FEAB387-CBE9-19FB-BBE3-03DE7D60CA0B}"/>
          </ac:spMkLst>
        </pc:spChg>
        <pc:spChg chg="del">
          <ac:chgData name="QiuTian" userId="d059b521-ee81-481f-be34-ac8650352dd5" providerId="ADAL" clId="{3241D175-DE6B-8741-BF39-DB18CC3903C5}" dt="2023-02-28T02:57:46.961" v="0"/>
          <ac:spMkLst>
            <pc:docMk/>
            <pc:sldMk cId="2282775025" sldId="85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646352630" sldId="860"/>
        </pc:sldMkLst>
        <pc:spChg chg="add del mod">
          <ac:chgData name="QiuTian" userId="d059b521-ee81-481f-be34-ac8650352dd5" providerId="ADAL" clId="{3241D175-DE6B-8741-BF39-DB18CC3903C5}" dt="2023-02-28T02:58:14.127" v="9"/>
          <ac:spMkLst>
            <pc:docMk/>
            <pc:sldMk cId="2646352630" sldId="860"/>
            <ac:spMk id="2" creationId="{2A0503A4-628E-E33C-61FC-A55BFA23D281}"/>
          </ac:spMkLst>
        </pc:spChg>
        <pc:spChg chg="add mod">
          <ac:chgData name="QiuTian" userId="d059b521-ee81-481f-be34-ac8650352dd5" providerId="ADAL" clId="{3241D175-DE6B-8741-BF39-DB18CC3903C5}" dt="2023-02-28T02:58:29.908" v="11"/>
          <ac:spMkLst>
            <pc:docMk/>
            <pc:sldMk cId="2646352630" sldId="860"/>
            <ac:spMk id="3" creationId="{1D0E8663-792E-0B18-9E7E-6765CBFB3A23}"/>
          </ac:spMkLst>
        </pc:spChg>
        <pc:spChg chg="del">
          <ac:chgData name="QiuTian" userId="d059b521-ee81-481f-be34-ac8650352dd5" providerId="ADAL" clId="{3241D175-DE6B-8741-BF39-DB18CC3903C5}" dt="2023-02-28T02:57:46.961" v="0"/>
          <ac:spMkLst>
            <pc:docMk/>
            <pc:sldMk cId="2646352630" sldId="86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04517812" sldId="861"/>
        </pc:sldMkLst>
        <pc:spChg chg="add del mod">
          <ac:chgData name="QiuTian" userId="d059b521-ee81-481f-be34-ac8650352dd5" providerId="ADAL" clId="{3241D175-DE6B-8741-BF39-DB18CC3903C5}" dt="2023-02-28T02:58:14.127" v="9"/>
          <ac:spMkLst>
            <pc:docMk/>
            <pc:sldMk cId="1504517812" sldId="861"/>
            <ac:spMk id="3" creationId="{53DBA77B-2626-0B50-D4EF-4D9266B345D7}"/>
          </ac:spMkLst>
        </pc:spChg>
        <pc:spChg chg="add mod">
          <ac:chgData name="QiuTian" userId="d059b521-ee81-481f-be34-ac8650352dd5" providerId="ADAL" clId="{3241D175-DE6B-8741-BF39-DB18CC3903C5}" dt="2023-02-28T02:58:29.908" v="11"/>
          <ac:spMkLst>
            <pc:docMk/>
            <pc:sldMk cId="1504517812" sldId="861"/>
            <ac:spMk id="5" creationId="{A169D87E-FC70-767A-5DDB-F83035083A94}"/>
          </ac:spMkLst>
        </pc:spChg>
        <pc:spChg chg="del">
          <ac:chgData name="QiuTian" userId="d059b521-ee81-481f-be34-ac8650352dd5" providerId="ADAL" clId="{3241D175-DE6B-8741-BF39-DB18CC3903C5}" dt="2023-02-28T02:57:46.961" v="0"/>
          <ac:spMkLst>
            <pc:docMk/>
            <pc:sldMk cId="1504517812" sldId="86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182985850" sldId="862"/>
        </pc:sldMkLst>
        <pc:spChg chg="add del mod">
          <ac:chgData name="QiuTian" userId="d059b521-ee81-481f-be34-ac8650352dd5" providerId="ADAL" clId="{3241D175-DE6B-8741-BF39-DB18CC3903C5}" dt="2023-02-28T02:58:14.127" v="9"/>
          <ac:spMkLst>
            <pc:docMk/>
            <pc:sldMk cId="4182985850" sldId="862"/>
            <ac:spMk id="2" creationId="{1BA866EB-6CBD-E9CB-1805-F730FD120F22}"/>
          </ac:spMkLst>
        </pc:spChg>
        <pc:spChg chg="add mod">
          <ac:chgData name="QiuTian" userId="d059b521-ee81-481f-be34-ac8650352dd5" providerId="ADAL" clId="{3241D175-DE6B-8741-BF39-DB18CC3903C5}" dt="2023-02-28T02:58:29.908" v="11"/>
          <ac:spMkLst>
            <pc:docMk/>
            <pc:sldMk cId="4182985850" sldId="862"/>
            <ac:spMk id="3" creationId="{FFBC621C-043A-2171-7E95-D638C71E44B3}"/>
          </ac:spMkLst>
        </pc:spChg>
        <pc:spChg chg="del">
          <ac:chgData name="QiuTian" userId="d059b521-ee81-481f-be34-ac8650352dd5" providerId="ADAL" clId="{3241D175-DE6B-8741-BF39-DB18CC3903C5}" dt="2023-02-28T02:57:46.961" v="0"/>
          <ac:spMkLst>
            <pc:docMk/>
            <pc:sldMk cId="4182985850" sldId="86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855675676" sldId="863"/>
        </pc:sldMkLst>
        <pc:spChg chg="add del mod">
          <ac:chgData name="QiuTian" userId="d059b521-ee81-481f-be34-ac8650352dd5" providerId="ADAL" clId="{3241D175-DE6B-8741-BF39-DB18CC3903C5}" dt="2023-02-28T02:58:14.127" v="9"/>
          <ac:spMkLst>
            <pc:docMk/>
            <pc:sldMk cId="2855675676" sldId="863"/>
            <ac:spMk id="3" creationId="{9F3CEEAC-7BC3-7BF6-6B90-C31A61EF0269}"/>
          </ac:spMkLst>
        </pc:spChg>
        <pc:spChg chg="del">
          <ac:chgData name="QiuTian" userId="d059b521-ee81-481f-be34-ac8650352dd5" providerId="ADAL" clId="{3241D175-DE6B-8741-BF39-DB18CC3903C5}" dt="2023-02-28T02:57:46.961" v="0"/>
          <ac:spMkLst>
            <pc:docMk/>
            <pc:sldMk cId="2855675676" sldId="863"/>
            <ac:spMk id="5" creationId="{1370EFBF-BD60-2A91-2D0E-766524211EAA}"/>
          </ac:spMkLst>
        </pc:spChg>
        <pc:spChg chg="add mod">
          <ac:chgData name="QiuTian" userId="d059b521-ee81-481f-be34-ac8650352dd5" providerId="ADAL" clId="{3241D175-DE6B-8741-BF39-DB18CC3903C5}" dt="2023-02-28T02:58:29.908" v="11"/>
          <ac:spMkLst>
            <pc:docMk/>
            <pc:sldMk cId="2855675676" sldId="863"/>
            <ac:spMk id="6" creationId="{21ACE12F-ABD8-4C99-3175-C15EBDFE519B}"/>
          </ac:spMkLst>
        </pc:spChg>
      </pc:sldChg>
      <pc:sldChg chg="addSp delSp modSp">
        <pc:chgData name="QiuTian" userId="d059b521-ee81-481f-be34-ac8650352dd5" providerId="ADAL" clId="{3241D175-DE6B-8741-BF39-DB18CC3903C5}" dt="2023-02-28T02:58:29.908" v="11"/>
        <pc:sldMkLst>
          <pc:docMk/>
          <pc:sldMk cId="2627542119" sldId="864"/>
        </pc:sldMkLst>
        <pc:spChg chg="add del mod">
          <ac:chgData name="QiuTian" userId="d059b521-ee81-481f-be34-ac8650352dd5" providerId="ADAL" clId="{3241D175-DE6B-8741-BF39-DB18CC3903C5}" dt="2023-02-28T02:58:14.127" v="9"/>
          <ac:spMkLst>
            <pc:docMk/>
            <pc:sldMk cId="2627542119" sldId="864"/>
            <ac:spMk id="2" creationId="{5FF4A535-6AB2-5E3A-93EB-4CD4118305BB}"/>
          </ac:spMkLst>
        </pc:spChg>
        <pc:spChg chg="add mod">
          <ac:chgData name="QiuTian" userId="d059b521-ee81-481f-be34-ac8650352dd5" providerId="ADAL" clId="{3241D175-DE6B-8741-BF39-DB18CC3903C5}" dt="2023-02-28T02:58:29.908" v="11"/>
          <ac:spMkLst>
            <pc:docMk/>
            <pc:sldMk cId="2627542119" sldId="864"/>
            <ac:spMk id="3" creationId="{2AABEDCB-7283-12B8-ECC1-2263704CBBD1}"/>
          </ac:spMkLst>
        </pc:spChg>
        <pc:spChg chg="del">
          <ac:chgData name="QiuTian" userId="d059b521-ee81-481f-be34-ac8650352dd5" providerId="ADAL" clId="{3241D175-DE6B-8741-BF39-DB18CC3903C5}" dt="2023-02-28T02:57:46.961" v="0"/>
          <ac:spMkLst>
            <pc:docMk/>
            <pc:sldMk cId="2627542119" sldId="86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8167030" sldId="865"/>
        </pc:sldMkLst>
        <pc:spChg chg="add del mod">
          <ac:chgData name="QiuTian" userId="d059b521-ee81-481f-be34-ac8650352dd5" providerId="ADAL" clId="{3241D175-DE6B-8741-BF39-DB18CC3903C5}" dt="2023-02-28T02:58:14.127" v="9"/>
          <ac:spMkLst>
            <pc:docMk/>
            <pc:sldMk cId="378167030" sldId="865"/>
            <ac:spMk id="2" creationId="{B02EAD00-E55D-B8EC-0079-91079441F131}"/>
          </ac:spMkLst>
        </pc:spChg>
        <pc:spChg chg="add mod">
          <ac:chgData name="QiuTian" userId="d059b521-ee81-481f-be34-ac8650352dd5" providerId="ADAL" clId="{3241D175-DE6B-8741-BF39-DB18CC3903C5}" dt="2023-02-28T02:58:29.908" v="11"/>
          <ac:spMkLst>
            <pc:docMk/>
            <pc:sldMk cId="378167030" sldId="865"/>
            <ac:spMk id="3" creationId="{30A3E65F-EFD5-7CD5-AFFD-153066ABFCB7}"/>
          </ac:spMkLst>
        </pc:spChg>
        <pc:spChg chg="del">
          <ac:chgData name="QiuTian" userId="d059b521-ee81-481f-be34-ac8650352dd5" providerId="ADAL" clId="{3241D175-DE6B-8741-BF39-DB18CC3903C5}" dt="2023-02-28T02:57:46.961" v="0"/>
          <ac:spMkLst>
            <pc:docMk/>
            <pc:sldMk cId="378167030" sldId="86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0012547" sldId="866"/>
        </pc:sldMkLst>
        <pc:spChg chg="add del mod">
          <ac:chgData name="QiuTian" userId="d059b521-ee81-481f-be34-ac8650352dd5" providerId="ADAL" clId="{3241D175-DE6B-8741-BF39-DB18CC3903C5}" dt="2023-02-28T02:58:14.127" v="9"/>
          <ac:spMkLst>
            <pc:docMk/>
            <pc:sldMk cId="1170012547" sldId="866"/>
            <ac:spMk id="2" creationId="{5960200D-70F1-F835-B308-8A2E625F1F71}"/>
          </ac:spMkLst>
        </pc:spChg>
        <pc:spChg chg="add mod">
          <ac:chgData name="QiuTian" userId="d059b521-ee81-481f-be34-ac8650352dd5" providerId="ADAL" clId="{3241D175-DE6B-8741-BF39-DB18CC3903C5}" dt="2023-02-28T02:58:29.908" v="11"/>
          <ac:spMkLst>
            <pc:docMk/>
            <pc:sldMk cId="1170012547" sldId="866"/>
            <ac:spMk id="3" creationId="{5856519A-3E18-10BC-5044-D5E1B58DED3E}"/>
          </ac:spMkLst>
        </pc:spChg>
        <pc:spChg chg="del">
          <ac:chgData name="QiuTian" userId="d059b521-ee81-481f-be34-ac8650352dd5" providerId="ADAL" clId="{3241D175-DE6B-8741-BF39-DB18CC3903C5}" dt="2023-02-28T02:57:46.961" v="0"/>
          <ac:spMkLst>
            <pc:docMk/>
            <pc:sldMk cId="1170012547" sldId="86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82124253" sldId="867"/>
        </pc:sldMkLst>
        <pc:spChg chg="add del mod">
          <ac:chgData name="QiuTian" userId="d059b521-ee81-481f-be34-ac8650352dd5" providerId="ADAL" clId="{3241D175-DE6B-8741-BF39-DB18CC3903C5}" dt="2023-02-28T02:58:14.127" v="9"/>
          <ac:spMkLst>
            <pc:docMk/>
            <pc:sldMk cId="1582124253" sldId="867"/>
            <ac:spMk id="2" creationId="{786227AB-7E52-7005-F39F-1858C17C68C1}"/>
          </ac:spMkLst>
        </pc:spChg>
        <pc:spChg chg="add mod">
          <ac:chgData name="QiuTian" userId="d059b521-ee81-481f-be34-ac8650352dd5" providerId="ADAL" clId="{3241D175-DE6B-8741-BF39-DB18CC3903C5}" dt="2023-02-28T02:58:29.908" v="11"/>
          <ac:spMkLst>
            <pc:docMk/>
            <pc:sldMk cId="1582124253" sldId="867"/>
            <ac:spMk id="3" creationId="{741660AF-C49D-C0AE-C1AE-4FFB88989F3D}"/>
          </ac:spMkLst>
        </pc:spChg>
        <pc:spChg chg="del">
          <ac:chgData name="QiuTian" userId="d059b521-ee81-481f-be34-ac8650352dd5" providerId="ADAL" clId="{3241D175-DE6B-8741-BF39-DB18CC3903C5}" dt="2023-02-28T02:57:46.961" v="0"/>
          <ac:spMkLst>
            <pc:docMk/>
            <pc:sldMk cId="1582124253" sldId="86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175328008" sldId="868"/>
        </pc:sldMkLst>
        <pc:spChg chg="add del mod">
          <ac:chgData name="QiuTian" userId="d059b521-ee81-481f-be34-ac8650352dd5" providerId="ADAL" clId="{3241D175-DE6B-8741-BF39-DB18CC3903C5}" dt="2023-02-28T02:58:14.127" v="9"/>
          <ac:spMkLst>
            <pc:docMk/>
            <pc:sldMk cId="3175328008" sldId="868"/>
            <ac:spMk id="2" creationId="{A885AF45-770C-53C2-81D3-7D4FEFCBE7C6}"/>
          </ac:spMkLst>
        </pc:spChg>
        <pc:spChg chg="add mod">
          <ac:chgData name="QiuTian" userId="d059b521-ee81-481f-be34-ac8650352dd5" providerId="ADAL" clId="{3241D175-DE6B-8741-BF39-DB18CC3903C5}" dt="2023-02-28T02:58:29.908" v="11"/>
          <ac:spMkLst>
            <pc:docMk/>
            <pc:sldMk cId="3175328008" sldId="868"/>
            <ac:spMk id="3" creationId="{1FCC8611-CD29-2584-8380-D3BD8334EA89}"/>
          </ac:spMkLst>
        </pc:spChg>
        <pc:spChg chg="del">
          <ac:chgData name="QiuTian" userId="d059b521-ee81-481f-be34-ac8650352dd5" providerId="ADAL" clId="{3241D175-DE6B-8741-BF39-DB18CC3903C5}" dt="2023-02-28T02:57:46.961" v="0"/>
          <ac:spMkLst>
            <pc:docMk/>
            <pc:sldMk cId="3175328008" sldId="86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4975570" sldId="869"/>
        </pc:sldMkLst>
        <pc:spChg chg="add del mod">
          <ac:chgData name="QiuTian" userId="d059b521-ee81-481f-be34-ac8650352dd5" providerId="ADAL" clId="{3241D175-DE6B-8741-BF39-DB18CC3903C5}" dt="2023-02-28T02:58:14.127" v="9"/>
          <ac:spMkLst>
            <pc:docMk/>
            <pc:sldMk cId="2324975570" sldId="869"/>
            <ac:spMk id="3" creationId="{B0CD6DEA-A05C-A734-FCD6-E6A414A0FCCA}"/>
          </ac:spMkLst>
        </pc:spChg>
        <pc:spChg chg="add mod">
          <ac:chgData name="QiuTian" userId="d059b521-ee81-481f-be34-ac8650352dd5" providerId="ADAL" clId="{3241D175-DE6B-8741-BF39-DB18CC3903C5}" dt="2023-02-28T02:58:29.908" v="11"/>
          <ac:spMkLst>
            <pc:docMk/>
            <pc:sldMk cId="2324975570" sldId="869"/>
            <ac:spMk id="5" creationId="{38FA82CD-BB16-6CF4-20DA-B7E9D8B4B4D9}"/>
          </ac:spMkLst>
        </pc:spChg>
        <pc:spChg chg="del">
          <ac:chgData name="QiuTian" userId="d059b521-ee81-481f-be34-ac8650352dd5" providerId="ADAL" clId="{3241D175-DE6B-8741-BF39-DB18CC3903C5}" dt="2023-02-28T02:57:46.961" v="0"/>
          <ac:spMkLst>
            <pc:docMk/>
            <pc:sldMk cId="2324975570" sldId="86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5682443" sldId="870"/>
        </pc:sldMkLst>
        <pc:spChg chg="add del mod">
          <ac:chgData name="QiuTian" userId="d059b521-ee81-481f-be34-ac8650352dd5" providerId="ADAL" clId="{3241D175-DE6B-8741-BF39-DB18CC3903C5}" dt="2023-02-28T02:58:14.127" v="9"/>
          <ac:spMkLst>
            <pc:docMk/>
            <pc:sldMk cId="1175682443" sldId="870"/>
            <ac:spMk id="2" creationId="{014E0F0D-C61B-7337-F871-30F2D1F4D2C0}"/>
          </ac:spMkLst>
        </pc:spChg>
        <pc:spChg chg="add mod">
          <ac:chgData name="QiuTian" userId="d059b521-ee81-481f-be34-ac8650352dd5" providerId="ADAL" clId="{3241D175-DE6B-8741-BF39-DB18CC3903C5}" dt="2023-02-28T02:58:29.908" v="11"/>
          <ac:spMkLst>
            <pc:docMk/>
            <pc:sldMk cId="1175682443" sldId="870"/>
            <ac:spMk id="3" creationId="{06556852-16DE-EF2C-C666-9E2A6E97AD69}"/>
          </ac:spMkLst>
        </pc:spChg>
        <pc:spChg chg="del">
          <ac:chgData name="QiuTian" userId="d059b521-ee81-481f-be34-ac8650352dd5" providerId="ADAL" clId="{3241D175-DE6B-8741-BF39-DB18CC3903C5}" dt="2023-02-28T02:57:46.961" v="0"/>
          <ac:spMkLst>
            <pc:docMk/>
            <pc:sldMk cId="1175682443" sldId="87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086854619" sldId="871"/>
        </pc:sldMkLst>
        <pc:spChg chg="add del mod">
          <ac:chgData name="QiuTian" userId="d059b521-ee81-481f-be34-ac8650352dd5" providerId="ADAL" clId="{3241D175-DE6B-8741-BF39-DB18CC3903C5}" dt="2023-02-28T02:58:14.127" v="9"/>
          <ac:spMkLst>
            <pc:docMk/>
            <pc:sldMk cId="2086854619" sldId="871"/>
            <ac:spMk id="3" creationId="{80D03BFA-A594-0CBE-2262-3ABB93A7B0CB}"/>
          </ac:spMkLst>
        </pc:spChg>
        <pc:spChg chg="del">
          <ac:chgData name="QiuTian" userId="d059b521-ee81-481f-be34-ac8650352dd5" providerId="ADAL" clId="{3241D175-DE6B-8741-BF39-DB18CC3903C5}" dt="2023-02-28T02:57:46.961" v="0"/>
          <ac:spMkLst>
            <pc:docMk/>
            <pc:sldMk cId="2086854619" sldId="871"/>
            <ac:spMk id="5" creationId="{1370EFBF-BD60-2A91-2D0E-766524211EAA}"/>
          </ac:spMkLst>
        </pc:spChg>
        <pc:spChg chg="add mod">
          <ac:chgData name="QiuTian" userId="d059b521-ee81-481f-be34-ac8650352dd5" providerId="ADAL" clId="{3241D175-DE6B-8741-BF39-DB18CC3903C5}" dt="2023-02-28T02:58:29.908" v="11"/>
          <ac:spMkLst>
            <pc:docMk/>
            <pc:sldMk cId="2086854619" sldId="871"/>
            <ac:spMk id="6" creationId="{3A056CFE-4C90-2F3A-FB8D-294C7FF229C2}"/>
          </ac:spMkLst>
        </pc:spChg>
      </pc:sldChg>
      <pc:sldChg chg="addSp delSp modSp">
        <pc:chgData name="QiuTian" userId="d059b521-ee81-481f-be34-ac8650352dd5" providerId="ADAL" clId="{3241D175-DE6B-8741-BF39-DB18CC3903C5}" dt="2023-02-28T02:58:29.908" v="11"/>
        <pc:sldMkLst>
          <pc:docMk/>
          <pc:sldMk cId="4131787302" sldId="872"/>
        </pc:sldMkLst>
        <pc:spChg chg="add del mod">
          <ac:chgData name="QiuTian" userId="d059b521-ee81-481f-be34-ac8650352dd5" providerId="ADAL" clId="{3241D175-DE6B-8741-BF39-DB18CC3903C5}" dt="2023-02-28T02:58:14.127" v="9"/>
          <ac:spMkLst>
            <pc:docMk/>
            <pc:sldMk cId="4131787302" sldId="872"/>
            <ac:spMk id="2" creationId="{66C53FE2-0765-5FC4-6AC3-357C460C3955}"/>
          </ac:spMkLst>
        </pc:spChg>
        <pc:spChg chg="add mod">
          <ac:chgData name="QiuTian" userId="d059b521-ee81-481f-be34-ac8650352dd5" providerId="ADAL" clId="{3241D175-DE6B-8741-BF39-DB18CC3903C5}" dt="2023-02-28T02:58:29.908" v="11"/>
          <ac:spMkLst>
            <pc:docMk/>
            <pc:sldMk cId="4131787302" sldId="872"/>
            <ac:spMk id="3" creationId="{F2ED6113-5155-74E5-57BF-52B89769CB1E}"/>
          </ac:spMkLst>
        </pc:spChg>
        <pc:spChg chg="del">
          <ac:chgData name="QiuTian" userId="d059b521-ee81-481f-be34-ac8650352dd5" providerId="ADAL" clId="{3241D175-DE6B-8741-BF39-DB18CC3903C5}" dt="2023-02-28T02:57:46.961" v="0"/>
          <ac:spMkLst>
            <pc:docMk/>
            <pc:sldMk cId="4131787302" sldId="87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048881780" sldId="873"/>
        </pc:sldMkLst>
        <pc:spChg chg="add del mod">
          <ac:chgData name="QiuTian" userId="d059b521-ee81-481f-be34-ac8650352dd5" providerId="ADAL" clId="{3241D175-DE6B-8741-BF39-DB18CC3903C5}" dt="2023-02-28T02:58:14.127" v="9"/>
          <ac:spMkLst>
            <pc:docMk/>
            <pc:sldMk cId="1048881780" sldId="873"/>
            <ac:spMk id="2" creationId="{1B2A34B8-FB82-C22C-FED3-5D2BE5DE697A}"/>
          </ac:spMkLst>
        </pc:spChg>
        <pc:spChg chg="add mod">
          <ac:chgData name="QiuTian" userId="d059b521-ee81-481f-be34-ac8650352dd5" providerId="ADAL" clId="{3241D175-DE6B-8741-BF39-DB18CC3903C5}" dt="2023-02-28T02:58:29.908" v="11"/>
          <ac:spMkLst>
            <pc:docMk/>
            <pc:sldMk cId="1048881780" sldId="873"/>
            <ac:spMk id="3" creationId="{4D76AABE-A31D-3682-097B-3018C0039B76}"/>
          </ac:spMkLst>
        </pc:spChg>
        <pc:spChg chg="del">
          <ac:chgData name="QiuTian" userId="d059b521-ee81-481f-be34-ac8650352dd5" providerId="ADAL" clId="{3241D175-DE6B-8741-BF39-DB18CC3903C5}" dt="2023-02-28T02:57:46.961" v="0"/>
          <ac:spMkLst>
            <pc:docMk/>
            <pc:sldMk cId="1048881780" sldId="87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6644910" sldId="874"/>
        </pc:sldMkLst>
        <pc:spChg chg="add del mod">
          <ac:chgData name="QiuTian" userId="d059b521-ee81-481f-be34-ac8650352dd5" providerId="ADAL" clId="{3241D175-DE6B-8741-BF39-DB18CC3903C5}" dt="2023-02-28T02:58:14.127" v="9"/>
          <ac:spMkLst>
            <pc:docMk/>
            <pc:sldMk cId="2326644910" sldId="874"/>
            <ac:spMk id="2" creationId="{C0F9B7F2-470D-5A38-C34A-73258B0CA770}"/>
          </ac:spMkLst>
        </pc:spChg>
        <pc:spChg chg="add mod">
          <ac:chgData name="QiuTian" userId="d059b521-ee81-481f-be34-ac8650352dd5" providerId="ADAL" clId="{3241D175-DE6B-8741-BF39-DB18CC3903C5}" dt="2023-02-28T02:58:29.908" v="11"/>
          <ac:spMkLst>
            <pc:docMk/>
            <pc:sldMk cId="2326644910" sldId="874"/>
            <ac:spMk id="3" creationId="{4CE773E5-84D1-90CF-8E0D-3A3C4C4BBFF1}"/>
          </ac:spMkLst>
        </pc:spChg>
        <pc:spChg chg="del">
          <ac:chgData name="QiuTian" userId="d059b521-ee81-481f-be34-ac8650352dd5" providerId="ADAL" clId="{3241D175-DE6B-8741-BF39-DB18CC3903C5}" dt="2023-02-28T02:57:46.961" v="0"/>
          <ac:spMkLst>
            <pc:docMk/>
            <pc:sldMk cId="2326644910" sldId="87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55229468" sldId="875"/>
        </pc:sldMkLst>
        <pc:spChg chg="add del mod">
          <ac:chgData name="QiuTian" userId="d059b521-ee81-481f-be34-ac8650352dd5" providerId="ADAL" clId="{3241D175-DE6B-8741-BF39-DB18CC3903C5}" dt="2023-02-28T02:58:14.127" v="9"/>
          <ac:spMkLst>
            <pc:docMk/>
            <pc:sldMk cId="1555229468" sldId="875"/>
            <ac:spMk id="2" creationId="{00BA3CC7-AC6D-9510-E1E0-F32FEA0CD7CA}"/>
          </ac:spMkLst>
        </pc:spChg>
        <pc:spChg chg="add mod">
          <ac:chgData name="QiuTian" userId="d059b521-ee81-481f-be34-ac8650352dd5" providerId="ADAL" clId="{3241D175-DE6B-8741-BF39-DB18CC3903C5}" dt="2023-02-28T02:58:29.908" v="11"/>
          <ac:spMkLst>
            <pc:docMk/>
            <pc:sldMk cId="1555229468" sldId="875"/>
            <ac:spMk id="3" creationId="{62154902-6D64-3430-A3C7-E3FFB1431504}"/>
          </ac:spMkLst>
        </pc:spChg>
        <pc:spChg chg="del">
          <ac:chgData name="QiuTian" userId="d059b521-ee81-481f-be34-ac8650352dd5" providerId="ADAL" clId="{3241D175-DE6B-8741-BF39-DB18CC3903C5}" dt="2023-02-28T02:57:46.961" v="0"/>
          <ac:spMkLst>
            <pc:docMk/>
            <pc:sldMk cId="1555229468" sldId="87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56319802" sldId="876"/>
        </pc:sldMkLst>
        <pc:spChg chg="add del mod">
          <ac:chgData name="QiuTian" userId="d059b521-ee81-481f-be34-ac8650352dd5" providerId="ADAL" clId="{3241D175-DE6B-8741-BF39-DB18CC3903C5}" dt="2023-02-28T02:58:14.127" v="9"/>
          <ac:spMkLst>
            <pc:docMk/>
            <pc:sldMk cId="1856319802" sldId="876"/>
            <ac:spMk id="3" creationId="{741352A2-E302-3913-1EAF-EB89ADF69D41}"/>
          </ac:spMkLst>
        </pc:spChg>
        <pc:spChg chg="add mod">
          <ac:chgData name="QiuTian" userId="d059b521-ee81-481f-be34-ac8650352dd5" providerId="ADAL" clId="{3241D175-DE6B-8741-BF39-DB18CC3903C5}" dt="2023-02-28T02:58:29.908" v="11"/>
          <ac:spMkLst>
            <pc:docMk/>
            <pc:sldMk cId="1856319802" sldId="876"/>
            <ac:spMk id="5" creationId="{5043E826-AF03-4851-A646-E143AA818F43}"/>
          </ac:spMkLst>
        </pc:spChg>
        <pc:spChg chg="del">
          <ac:chgData name="QiuTian" userId="d059b521-ee81-481f-be34-ac8650352dd5" providerId="ADAL" clId="{3241D175-DE6B-8741-BF39-DB18CC3903C5}" dt="2023-02-28T02:57:46.961" v="0"/>
          <ac:spMkLst>
            <pc:docMk/>
            <pc:sldMk cId="1856319802" sldId="87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5889027" sldId="877"/>
        </pc:sldMkLst>
        <pc:spChg chg="add del mod">
          <ac:chgData name="QiuTian" userId="d059b521-ee81-481f-be34-ac8650352dd5" providerId="ADAL" clId="{3241D175-DE6B-8741-BF39-DB18CC3903C5}" dt="2023-02-28T02:58:14.127" v="9"/>
          <ac:spMkLst>
            <pc:docMk/>
            <pc:sldMk cId="3095889027" sldId="877"/>
            <ac:spMk id="2" creationId="{BBAE00CF-4EEE-1627-7E3D-729AAA6AEF8A}"/>
          </ac:spMkLst>
        </pc:spChg>
        <pc:spChg chg="add mod">
          <ac:chgData name="QiuTian" userId="d059b521-ee81-481f-be34-ac8650352dd5" providerId="ADAL" clId="{3241D175-DE6B-8741-BF39-DB18CC3903C5}" dt="2023-02-28T02:58:29.908" v="11"/>
          <ac:spMkLst>
            <pc:docMk/>
            <pc:sldMk cId="3095889027" sldId="877"/>
            <ac:spMk id="3" creationId="{9F7594CA-4E24-D230-09AE-A91CAD3CFB23}"/>
          </ac:spMkLst>
        </pc:spChg>
        <pc:spChg chg="del">
          <ac:chgData name="QiuTian" userId="d059b521-ee81-481f-be34-ac8650352dd5" providerId="ADAL" clId="{3241D175-DE6B-8741-BF39-DB18CC3903C5}" dt="2023-02-28T02:57:46.961" v="0"/>
          <ac:spMkLst>
            <pc:docMk/>
            <pc:sldMk cId="3095889027" sldId="87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47795442" sldId="878"/>
        </pc:sldMkLst>
        <pc:spChg chg="add del mod">
          <ac:chgData name="QiuTian" userId="d059b521-ee81-481f-be34-ac8650352dd5" providerId="ADAL" clId="{3241D175-DE6B-8741-BF39-DB18CC3903C5}" dt="2023-02-28T02:58:14.127" v="9"/>
          <ac:spMkLst>
            <pc:docMk/>
            <pc:sldMk cId="1147795442" sldId="878"/>
            <ac:spMk id="2" creationId="{5C249DB1-D317-17A6-CA35-EC4D9B1CA631}"/>
          </ac:spMkLst>
        </pc:spChg>
        <pc:spChg chg="add mod">
          <ac:chgData name="QiuTian" userId="d059b521-ee81-481f-be34-ac8650352dd5" providerId="ADAL" clId="{3241D175-DE6B-8741-BF39-DB18CC3903C5}" dt="2023-02-28T02:58:29.908" v="11"/>
          <ac:spMkLst>
            <pc:docMk/>
            <pc:sldMk cId="1147795442" sldId="878"/>
            <ac:spMk id="3" creationId="{12B58E8A-B9EC-4B9E-21E6-9709099CC3F8}"/>
          </ac:spMkLst>
        </pc:spChg>
        <pc:spChg chg="del">
          <ac:chgData name="QiuTian" userId="d059b521-ee81-481f-be34-ac8650352dd5" providerId="ADAL" clId="{3241D175-DE6B-8741-BF39-DB18CC3903C5}" dt="2023-02-28T02:57:46.961" v="0"/>
          <ac:spMkLst>
            <pc:docMk/>
            <pc:sldMk cId="1147795442" sldId="87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294221749" sldId="879"/>
        </pc:sldMkLst>
        <pc:spChg chg="add del mod">
          <ac:chgData name="QiuTian" userId="d059b521-ee81-481f-be34-ac8650352dd5" providerId="ADAL" clId="{3241D175-DE6B-8741-BF39-DB18CC3903C5}" dt="2023-02-28T02:58:14.127" v="9"/>
          <ac:spMkLst>
            <pc:docMk/>
            <pc:sldMk cId="4294221749" sldId="879"/>
            <ac:spMk id="2" creationId="{927736F2-D756-5368-A3FF-8F1CA551092C}"/>
          </ac:spMkLst>
        </pc:spChg>
        <pc:spChg chg="add mod">
          <ac:chgData name="QiuTian" userId="d059b521-ee81-481f-be34-ac8650352dd5" providerId="ADAL" clId="{3241D175-DE6B-8741-BF39-DB18CC3903C5}" dt="2023-02-28T02:58:29.908" v="11"/>
          <ac:spMkLst>
            <pc:docMk/>
            <pc:sldMk cId="4294221749" sldId="879"/>
            <ac:spMk id="3" creationId="{195E9984-94F8-4C18-A5D6-ACFC922C8055}"/>
          </ac:spMkLst>
        </pc:spChg>
        <pc:spChg chg="del">
          <ac:chgData name="QiuTian" userId="d059b521-ee81-481f-be34-ac8650352dd5" providerId="ADAL" clId="{3241D175-DE6B-8741-BF39-DB18CC3903C5}" dt="2023-02-28T02:57:46.961" v="0"/>
          <ac:spMkLst>
            <pc:docMk/>
            <pc:sldMk cId="4294221749" sldId="87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35779715" sldId="880"/>
        </pc:sldMkLst>
        <pc:spChg chg="add del mod">
          <ac:chgData name="QiuTian" userId="d059b521-ee81-481f-be34-ac8650352dd5" providerId="ADAL" clId="{3241D175-DE6B-8741-BF39-DB18CC3903C5}" dt="2023-02-28T02:58:14.127" v="9"/>
          <ac:spMkLst>
            <pc:docMk/>
            <pc:sldMk cId="2935779715" sldId="880"/>
            <ac:spMk id="2" creationId="{1834CD9F-70F5-7E4D-1972-331D0F7477A8}"/>
          </ac:spMkLst>
        </pc:spChg>
        <pc:spChg chg="del">
          <ac:chgData name="QiuTian" userId="d059b521-ee81-481f-be34-ac8650352dd5" providerId="ADAL" clId="{3241D175-DE6B-8741-BF39-DB18CC3903C5}" dt="2023-02-28T02:57:46.961" v="0"/>
          <ac:spMkLst>
            <pc:docMk/>
            <pc:sldMk cId="2935779715" sldId="880"/>
            <ac:spMk id="4" creationId="{3C8A51B1-D359-56FB-0C78-2B2039A9B4A2}"/>
          </ac:spMkLst>
        </pc:spChg>
        <pc:spChg chg="add mod">
          <ac:chgData name="QiuTian" userId="d059b521-ee81-481f-be34-ac8650352dd5" providerId="ADAL" clId="{3241D175-DE6B-8741-BF39-DB18CC3903C5}" dt="2023-02-28T02:58:29.908" v="11"/>
          <ac:spMkLst>
            <pc:docMk/>
            <pc:sldMk cId="2935779715" sldId="880"/>
            <ac:spMk id="5" creationId="{5B436F79-14BF-EA55-53B6-A0AC164E4C8D}"/>
          </ac:spMkLst>
        </pc:spChg>
      </pc:sldChg>
      <pc:sldChg chg="addSp delSp modSp">
        <pc:chgData name="QiuTian" userId="d059b521-ee81-481f-be34-ac8650352dd5" providerId="ADAL" clId="{3241D175-DE6B-8741-BF39-DB18CC3903C5}" dt="2023-02-28T02:58:29.908" v="11"/>
        <pc:sldMkLst>
          <pc:docMk/>
          <pc:sldMk cId="271685518" sldId="881"/>
        </pc:sldMkLst>
        <pc:spChg chg="add del mod">
          <ac:chgData name="QiuTian" userId="d059b521-ee81-481f-be34-ac8650352dd5" providerId="ADAL" clId="{3241D175-DE6B-8741-BF39-DB18CC3903C5}" dt="2023-02-28T02:58:14.127" v="9"/>
          <ac:spMkLst>
            <pc:docMk/>
            <pc:sldMk cId="271685518" sldId="881"/>
            <ac:spMk id="2" creationId="{136124B7-704B-76DE-98D3-08CD55687D8B}"/>
          </ac:spMkLst>
        </pc:spChg>
        <pc:spChg chg="del">
          <ac:chgData name="QiuTian" userId="d059b521-ee81-481f-be34-ac8650352dd5" providerId="ADAL" clId="{3241D175-DE6B-8741-BF39-DB18CC3903C5}" dt="2023-02-28T02:57:46.961" v="0"/>
          <ac:spMkLst>
            <pc:docMk/>
            <pc:sldMk cId="271685518" sldId="881"/>
            <ac:spMk id="4" creationId="{3C8A51B1-D359-56FB-0C78-2B2039A9B4A2}"/>
          </ac:spMkLst>
        </pc:spChg>
        <pc:spChg chg="add mod">
          <ac:chgData name="QiuTian" userId="d059b521-ee81-481f-be34-ac8650352dd5" providerId="ADAL" clId="{3241D175-DE6B-8741-BF39-DB18CC3903C5}" dt="2023-02-28T02:58:29.908" v="11"/>
          <ac:spMkLst>
            <pc:docMk/>
            <pc:sldMk cId="271685518" sldId="881"/>
            <ac:spMk id="13" creationId="{21D98372-3DDE-88A7-FE69-37FEC135E376}"/>
          </ac:spMkLst>
        </pc:spChg>
      </pc:sldChg>
      <pc:sldChg chg="addSp delSp modSp">
        <pc:chgData name="QiuTian" userId="d059b521-ee81-481f-be34-ac8650352dd5" providerId="ADAL" clId="{3241D175-DE6B-8741-BF39-DB18CC3903C5}" dt="2023-02-28T02:58:29.908" v="11"/>
        <pc:sldMkLst>
          <pc:docMk/>
          <pc:sldMk cId="2161904033" sldId="882"/>
        </pc:sldMkLst>
        <pc:spChg chg="add del mod">
          <ac:chgData name="QiuTian" userId="d059b521-ee81-481f-be34-ac8650352dd5" providerId="ADAL" clId="{3241D175-DE6B-8741-BF39-DB18CC3903C5}" dt="2023-02-28T02:58:14.127" v="9"/>
          <ac:spMkLst>
            <pc:docMk/>
            <pc:sldMk cId="2161904033" sldId="882"/>
            <ac:spMk id="2" creationId="{79D9509C-959F-1E1D-3FFC-B8FFA6B4B053}"/>
          </ac:spMkLst>
        </pc:spChg>
        <pc:spChg chg="del">
          <ac:chgData name="QiuTian" userId="d059b521-ee81-481f-be34-ac8650352dd5" providerId="ADAL" clId="{3241D175-DE6B-8741-BF39-DB18CC3903C5}" dt="2023-02-28T02:57:46.961" v="0"/>
          <ac:spMkLst>
            <pc:docMk/>
            <pc:sldMk cId="2161904033" sldId="882"/>
            <ac:spMk id="4" creationId="{3C8A51B1-D359-56FB-0C78-2B2039A9B4A2}"/>
          </ac:spMkLst>
        </pc:spChg>
        <pc:spChg chg="add mod">
          <ac:chgData name="QiuTian" userId="d059b521-ee81-481f-be34-ac8650352dd5" providerId="ADAL" clId="{3241D175-DE6B-8741-BF39-DB18CC3903C5}" dt="2023-02-28T02:58:29.908" v="11"/>
          <ac:spMkLst>
            <pc:docMk/>
            <pc:sldMk cId="2161904033" sldId="882"/>
            <ac:spMk id="42" creationId="{AC186C93-37BC-11CA-B8A5-DA1F4E29926B}"/>
          </ac:spMkLst>
        </pc:spChg>
      </pc:sldChg>
      <pc:sldChg chg="addSp delSp modSp">
        <pc:chgData name="QiuTian" userId="d059b521-ee81-481f-be34-ac8650352dd5" providerId="ADAL" clId="{3241D175-DE6B-8741-BF39-DB18CC3903C5}" dt="2023-02-28T02:58:29.908" v="11"/>
        <pc:sldMkLst>
          <pc:docMk/>
          <pc:sldMk cId="3581672474" sldId="883"/>
        </pc:sldMkLst>
        <pc:spChg chg="add del mod">
          <ac:chgData name="QiuTian" userId="d059b521-ee81-481f-be34-ac8650352dd5" providerId="ADAL" clId="{3241D175-DE6B-8741-BF39-DB18CC3903C5}" dt="2023-02-28T02:58:14.127" v="9"/>
          <ac:spMkLst>
            <pc:docMk/>
            <pc:sldMk cId="3581672474" sldId="883"/>
            <ac:spMk id="2" creationId="{7A929FD0-EFEF-CB23-C2A6-3008062F0054}"/>
          </ac:spMkLst>
        </pc:spChg>
        <pc:spChg chg="add mod">
          <ac:chgData name="QiuTian" userId="d059b521-ee81-481f-be34-ac8650352dd5" providerId="ADAL" clId="{3241D175-DE6B-8741-BF39-DB18CC3903C5}" dt="2023-02-28T02:58:29.908" v="11"/>
          <ac:spMkLst>
            <pc:docMk/>
            <pc:sldMk cId="3581672474" sldId="883"/>
            <ac:spMk id="3" creationId="{C5979D3D-1F29-D26D-86FF-A41E5A762D3D}"/>
          </ac:spMkLst>
        </pc:spChg>
        <pc:spChg chg="del">
          <ac:chgData name="QiuTian" userId="d059b521-ee81-481f-be34-ac8650352dd5" providerId="ADAL" clId="{3241D175-DE6B-8741-BF39-DB18CC3903C5}" dt="2023-02-28T02:57:46.961" v="0"/>
          <ac:spMkLst>
            <pc:docMk/>
            <pc:sldMk cId="3581672474" sldId="883"/>
            <ac:spMk id="8" creationId="{9C8E8520-1801-A226-C4E7-0BA1D704EF0B}"/>
          </ac:spMkLst>
        </pc:spChg>
      </pc:sldChg>
      <pc:sldMasterChg chg="modSldLayout">
        <pc:chgData name="QiuTian" userId="d059b521-ee81-481f-be34-ac8650352dd5" providerId="ADAL" clId="{3241D175-DE6B-8741-BF39-DB18CC3903C5}" dt="2023-02-28T02:58:21.894" v="10" actId="14100"/>
        <pc:sldMasterMkLst>
          <pc:docMk/>
          <pc:sldMasterMk cId="0" sldId="2147483648"/>
        </pc:sldMasterMkLst>
        <pc:sldLayoutChg chg="modSp mod">
          <pc:chgData name="QiuTian" userId="d059b521-ee81-481f-be34-ac8650352dd5" providerId="ADAL" clId="{3241D175-DE6B-8741-BF39-DB18CC3903C5}" dt="2023-02-28T02:58:21.894" v="10" actId="14100"/>
          <pc:sldLayoutMkLst>
            <pc:docMk/>
            <pc:sldMasterMk cId="0" sldId="2147483648"/>
            <pc:sldLayoutMk cId="4000416526" sldId="2147483661"/>
          </pc:sldLayoutMkLst>
          <pc:spChg chg="mod">
            <ac:chgData name="QiuTian" userId="d059b521-ee81-481f-be34-ac8650352dd5" providerId="ADAL" clId="{3241D175-DE6B-8741-BF39-DB18CC3903C5}" dt="2023-02-28T02:58:21.894" v="10" actId="14100"/>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C66083D2-FC5C-0545-90E0-A9B527654B88}"/>
    <pc:docChg chg="undo custSel addSld modSld sldOrd modMainMaster">
      <pc:chgData name="QiuTian" userId="d059b521-ee81-481f-be34-ac8650352dd5" providerId="ADAL" clId="{C66083D2-FC5C-0545-90E0-A9B527654B88}" dt="2023-03-07T05:44:49.875" v="1486" actId="20577"/>
      <pc:docMkLst>
        <pc:docMk/>
      </pc:docMkLst>
      <pc:sldChg chg="addSp delSp modSp">
        <pc:chgData name="QiuTian" userId="d059b521-ee81-481f-be34-ac8650352dd5" providerId="ADAL" clId="{C66083D2-FC5C-0545-90E0-A9B527654B88}" dt="2023-03-04T09:10:18.362" v="126"/>
        <pc:sldMkLst>
          <pc:docMk/>
          <pc:sldMk cId="4234557494" sldId="559"/>
        </pc:sldMkLst>
        <pc:spChg chg="add mod">
          <ac:chgData name="QiuTian" userId="d059b521-ee81-481f-be34-ac8650352dd5" providerId="ADAL" clId="{C66083D2-FC5C-0545-90E0-A9B527654B88}" dt="2023-03-04T09:10:18.362" v="126"/>
          <ac:spMkLst>
            <pc:docMk/>
            <pc:sldMk cId="4234557494" sldId="559"/>
            <ac:spMk id="2" creationId="{73B04E06-6318-390E-B675-FC327FEA34FD}"/>
          </ac:spMkLst>
        </pc:spChg>
        <pc:spChg chg="del">
          <ac:chgData name="QiuTian" userId="d059b521-ee81-481f-be34-ac8650352dd5" providerId="ADAL" clId="{C66083D2-FC5C-0545-90E0-A9B527654B88}" dt="2023-03-04T09:09:57.208" v="123"/>
          <ac:spMkLst>
            <pc:docMk/>
            <pc:sldMk cId="4234557494" sldId="559"/>
            <ac:spMk id="4" creationId="{A730A357-1994-555A-F3F4-C59168DCCD38}"/>
          </ac:spMkLst>
        </pc:spChg>
      </pc:sldChg>
      <pc:sldChg chg="addSp delSp modSp mod">
        <pc:chgData name="QiuTian" userId="d059b521-ee81-481f-be34-ac8650352dd5" providerId="ADAL" clId="{C66083D2-FC5C-0545-90E0-A9B527654B88}" dt="2023-03-04T09:12:04.033" v="170" actId="113"/>
        <pc:sldMkLst>
          <pc:docMk/>
          <pc:sldMk cId="393732159" sldId="608"/>
        </pc:sldMkLst>
        <pc:spChg chg="add mod">
          <ac:chgData name="QiuTian" userId="d059b521-ee81-481f-be34-ac8650352dd5" providerId="ADAL" clId="{C66083D2-FC5C-0545-90E0-A9B527654B88}" dt="2023-03-04T09:10:18.362" v="126"/>
          <ac:spMkLst>
            <pc:docMk/>
            <pc:sldMk cId="393732159" sldId="608"/>
            <ac:spMk id="2" creationId="{AF35706D-743A-2D64-B3A1-85EE492C7E9D}"/>
          </ac:spMkLst>
        </pc:spChg>
        <pc:spChg chg="del">
          <ac:chgData name="QiuTian" userId="d059b521-ee81-481f-be34-ac8650352dd5" providerId="ADAL" clId="{C66083D2-FC5C-0545-90E0-A9B527654B88}" dt="2023-03-04T09:09:57.208" v="123"/>
          <ac:spMkLst>
            <pc:docMk/>
            <pc:sldMk cId="393732159" sldId="608"/>
            <ac:spMk id="4" creationId="{1F297E5A-E59A-32CA-5592-DAEBCBAD3E93}"/>
          </ac:spMkLst>
        </pc:spChg>
        <pc:spChg chg="mod">
          <ac:chgData name="QiuTian" userId="d059b521-ee81-481f-be34-ac8650352dd5" providerId="ADAL" clId="{C66083D2-FC5C-0545-90E0-A9B527654B88}" dt="2023-03-04T09:12:04.033" v="170" actId="113"/>
          <ac:spMkLst>
            <pc:docMk/>
            <pc:sldMk cId="393732159" sldId="608"/>
            <ac:spMk id="10" creationId="{14F716A9-9C45-109A-F3E6-3282AD70735C}"/>
          </ac:spMkLst>
        </pc:spChg>
        <pc:spChg chg="mod">
          <ac:chgData name="QiuTian" userId="d059b521-ee81-481f-be34-ac8650352dd5" providerId="ADAL" clId="{C66083D2-FC5C-0545-90E0-A9B527654B88}" dt="2023-03-04T09:10:52.755" v="158" actId="1037"/>
          <ac:spMkLst>
            <pc:docMk/>
            <pc:sldMk cId="393732159" sldId="608"/>
            <ac:spMk id="319" creationId="{C94E1060-543F-8046-9EF7-6288E5400261}"/>
          </ac:spMkLst>
        </pc:spChg>
        <pc:picChg chg="mod">
          <ac:chgData name="QiuTian" userId="d059b521-ee81-481f-be34-ac8650352dd5" providerId="ADAL" clId="{C66083D2-FC5C-0545-90E0-A9B527654B88}" dt="2023-03-04T09:11:35.505" v="168" actId="1076"/>
          <ac:picMkLst>
            <pc:docMk/>
            <pc:sldMk cId="393732159" sldId="608"/>
            <ac:picMk id="318" creationId="{49C11AEA-0119-4853-37A0-1432B8B9786A}"/>
          </ac:picMkLst>
        </pc:picChg>
      </pc:sldChg>
      <pc:sldChg chg="addSp delSp modSp modAnim">
        <pc:chgData name="QiuTian" userId="d059b521-ee81-481f-be34-ac8650352dd5" providerId="ADAL" clId="{C66083D2-FC5C-0545-90E0-A9B527654B88}" dt="2023-03-04T09:10:18.362" v="126"/>
        <pc:sldMkLst>
          <pc:docMk/>
          <pc:sldMk cId="2505352509" sldId="660"/>
        </pc:sldMkLst>
        <pc:spChg chg="add mod">
          <ac:chgData name="QiuTian" userId="d059b521-ee81-481f-be34-ac8650352dd5" providerId="ADAL" clId="{C66083D2-FC5C-0545-90E0-A9B527654B88}" dt="2023-03-04T09:10:18.362" v="126"/>
          <ac:spMkLst>
            <pc:docMk/>
            <pc:sldMk cId="2505352509" sldId="660"/>
            <ac:spMk id="2" creationId="{8B74BA4B-F9EC-A3F3-87B8-4429D2845162}"/>
          </ac:spMkLst>
        </pc:spChg>
        <pc:spChg chg="add mod">
          <ac:chgData name="QiuTian" userId="d059b521-ee81-481f-be34-ac8650352dd5" providerId="ADAL" clId="{C66083D2-FC5C-0545-90E0-A9B527654B88}" dt="2023-03-04T09:07:24.013" v="91" actId="1076"/>
          <ac:spMkLst>
            <pc:docMk/>
            <pc:sldMk cId="2505352509" sldId="660"/>
            <ac:spMk id="4" creationId="{55618AF5-D433-E367-B2EB-02070F94B273}"/>
          </ac:spMkLst>
        </pc:spChg>
        <pc:spChg chg="add mod">
          <ac:chgData name="QiuTian" userId="d059b521-ee81-481f-be34-ac8650352dd5" providerId="ADAL" clId="{C66083D2-FC5C-0545-90E0-A9B527654B88}" dt="2023-03-04T09:07:24.013" v="91" actId="1076"/>
          <ac:spMkLst>
            <pc:docMk/>
            <pc:sldMk cId="2505352509" sldId="660"/>
            <ac:spMk id="5" creationId="{A77DBFED-EBFB-FD78-E2FD-3C592586003C}"/>
          </ac:spMkLst>
        </pc:spChg>
        <pc:spChg chg="add mod">
          <ac:chgData name="QiuTian" userId="d059b521-ee81-481f-be34-ac8650352dd5" providerId="ADAL" clId="{C66083D2-FC5C-0545-90E0-A9B527654B88}" dt="2023-03-04T09:07:24.013" v="91" actId="1076"/>
          <ac:spMkLst>
            <pc:docMk/>
            <pc:sldMk cId="2505352509" sldId="660"/>
            <ac:spMk id="6" creationId="{A931D7C6-7731-73A8-862F-4B1A7436B33C}"/>
          </ac:spMkLst>
        </pc:spChg>
        <pc:spChg chg="add mod">
          <ac:chgData name="QiuTian" userId="d059b521-ee81-481f-be34-ac8650352dd5" providerId="ADAL" clId="{C66083D2-FC5C-0545-90E0-A9B527654B88}" dt="2023-03-04T09:07:24.013" v="91" actId="1076"/>
          <ac:spMkLst>
            <pc:docMk/>
            <pc:sldMk cId="2505352509" sldId="660"/>
            <ac:spMk id="7" creationId="{72654410-3381-F5D1-5C81-B991CAA320D7}"/>
          </ac:spMkLst>
        </pc:spChg>
        <pc:spChg chg="add mod">
          <ac:chgData name="QiuTian" userId="d059b521-ee81-481f-be34-ac8650352dd5" providerId="ADAL" clId="{C66083D2-FC5C-0545-90E0-A9B527654B88}" dt="2023-03-04T09:07:24.013" v="91" actId="1076"/>
          <ac:spMkLst>
            <pc:docMk/>
            <pc:sldMk cId="2505352509" sldId="660"/>
            <ac:spMk id="8" creationId="{76120329-645D-1B59-7029-EC97D960ABC1}"/>
          </ac:spMkLst>
        </pc:spChg>
        <pc:spChg chg="add mod">
          <ac:chgData name="QiuTian" userId="d059b521-ee81-481f-be34-ac8650352dd5" providerId="ADAL" clId="{C66083D2-FC5C-0545-90E0-A9B527654B88}" dt="2023-03-04T09:07:24.013" v="91" actId="1076"/>
          <ac:spMkLst>
            <pc:docMk/>
            <pc:sldMk cId="2505352509" sldId="660"/>
            <ac:spMk id="9" creationId="{0A23FBF2-0873-BCB2-3798-57F01388EF00}"/>
          </ac:spMkLst>
        </pc:spChg>
        <pc:spChg chg="add mod">
          <ac:chgData name="QiuTian" userId="d059b521-ee81-481f-be34-ac8650352dd5" providerId="ADAL" clId="{C66083D2-FC5C-0545-90E0-A9B527654B88}" dt="2023-03-04T09:07:24.013" v="91" actId="1076"/>
          <ac:spMkLst>
            <pc:docMk/>
            <pc:sldMk cId="2505352509" sldId="660"/>
            <ac:spMk id="10" creationId="{AB9020CD-88DA-1AEF-7D76-56D7CB18438C}"/>
          </ac:spMkLst>
        </pc:spChg>
        <pc:spChg chg="add mod">
          <ac:chgData name="QiuTian" userId="d059b521-ee81-481f-be34-ac8650352dd5" providerId="ADAL" clId="{C66083D2-FC5C-0545-90E0-A9B527654B88}" dt="2023-03-04T09:07:24.013" v="91" actId="1076"/>
          <ac:spMkLst>
            <pc:docMk/>
            <pc:sldMk cId="2505352509" sldId="660"/>
            <ac:spMk id="11" creationId="{EF8940E5-DADD-69A9-DEE9-7609D855D686}"/>
          </ac:spMkLst>
        </pc:spChg>
        <pc:spChg chg="add mod">
          <ac:chgData name="QiuTian" userId="d059b521-ee81-481f-be34-ac8650352dd5" providerId="ADAL" clId="{C66083D2-FC5C-0545-90E0-A9B527654B88}" dt="2023-03-04T09:07:24.013" v="91" actId="1076"/>
          <ac:spMkLst>
            <pc:docMk/>
            <pc:sldMk cId="2505352509" sldId="660"/>
            <ac:spMk id="12" creationId="{22D9B734-04E5-7041-EE57-3DE878BE34CD}"/>
          </ac:spMkLst>
        </pc:spChg>
        <pc:spChg chg="del">
          <ac:chgData name="QiuTian" userId="d059b521-ee81-481f-be34-ac8650352dd5" providerId="ADAL" clId="{C66083D2-FC5C-0545-90E0-A9B527654B88}" dt="2023-03-04T09:09:57.208" v="123"/>
          <ac:spMkLst>
            <pc:docMk/>
            <pc:sldMk cId="2505352509" sldId="660"/>
            <ac:spMk id="13" creationId="{134D13E0-F03C-10E0-2464-5D47BF394D00}"/>
          </ac:spMkLst>
        </pc:spChg>
        <pc:spChg chg="add mod">
          <ac:chgData name="QiuTian" userId="d059b521-ee81-481f-be34-ac8650352dd5" providerId="ADAL" clId="{C66083D2-FC5C-0545-90E0-A9B527654B88}" dt="2023-03-04T09:07:24.013" v="91" actId="1076"/>
          <ac:spMkLst>
            <pc:docMk/>
            <pc:sldMk cId="2505352509" sldId="660"/>
            <ac:spMk id="14" creationId="{5953A568-C4C8-FF85-4F28-D0228A3992D9}"/>
          </ac:spMkLst>
        </pc:spChg>
        <pc:spChg chg="add mod">
          <ac:chgData name="QiuTian" userId="d059b521-ee81-481f-be34-ac8650352dd5" providerId="ADAL" clId="{C66083D2-FC5C-0545-90E0-A9B527654B88}" dt="2023-03-04T09:07:24.013" v="91" actId="1076"/>
          <ac:spMkLst>
            <pc:docMk/>
            <pc:sldMk cId="2505352509" sldId="660"/>
            <ac:spMk id="15" creationId="{C362D1EA-C794-7122-5EFC-862A83AF12FC}"/>
          </ac:spMkLst>
        </pc:spChg>
        <pc:spChg chg="add mod">
          <ac:chgData name="QiuTian" userId="d059b521-ee81-481f-be34-ac8650352dd5" providerId="ADAL" clId="{C66083D2-FC5C-0545-90E0-A9B527654B88}" dt="2023-03-04T09:07:24.013" v="91" actId="1076"/>
          <ac:spMkLst>
            <pc:docMk/>
            <pc:sldMk cId="2505352509" sldId="660"/>
            <ac:spMk id="16" creationId="{0B7CFE44-F85C-0AA4-EECE-FCCAD2741D50}"/>
          </ac:spMkLst>
        </pc:spChg>
        <pc:spChg chg="add mod">
          <ac:chgData name="QiuTian" userId="d059b521-ee81-481f-be34-ac8650352dd5" providerId="ADAL" clId="{C66083D2-FC5C-0545-90E0-A9B527654B88}" dt="2023-03-04T09:07:24.013" v="91" actId="1076"/>
          <ac:spMkLst>
            <pc:docMk/>
            <pc:sldMk cId="2505352509" sldId="660"/>
            <ac:spMk id="17" creationId="{ED4A71D9-3E8E-23A0-B7CF-9043DE76DE44}"/>
          </ac:spMkLst>
        </pc:spChg>
        <pc:spChg chg="add mod">
          <ac:chgData name="QiuTian" userId="d059b521-ee81-481f-be34-ac8650352dd5" providerId="ADAL" clId="{C66083D2-FC5C-0545-90E0-A9B527654B88}" dt="2023-03-04T09:07:24.013" v="91" actId="1076"/>
          <ac:spMkLst>
            <pc:docMk/>
            <pc:sldMk cId="2505352509" sldId="660"/>
            <ac:spMk id="18" creationId="{70F6A036-3FDD-8DCE-4132-46D585CD7056}"/>
          </ac:spMkLst>
        </pc:spChg>
        <pc:spChg chg="add mod">
          <ac:chgData name="QiuTian" userId="d059b521-ee81-481f-be34-ac8650352dd5" providerId="ADAL" clId="{C66083D2-FC5C-0545-90E0-A9B527654B88}" dt="2023-03-04T09:07:24.013" v="91" actId="1076"/>
          <ac:spMkLst>
            <pc:docMk/>
            <pc:sldMk cId="2505352509" sldId="660"/>
            <ac:spMk id="19" creationId="{019B16AF-6FC9-1030-FDC5-BDE1FAD819E2}"/>
          </ac:spMkLst>
        </pc:spChg>
        <pc:spChg chg="add mod">
          <ac:chgData name="QiuTian" userId="d059b521-ee81-481f-be34-ac8650352dd5" providerId="ADAL" clId="{C66083D2-FC5C-0545-90E0-A9B527654B88}" dt="2023-03-04T09:07:24.013" v="91" actId="1076"/>
          <ac:spMkLst>
            <pc:docMk/>
            <pc:sldMk cId="2505352509" sldId="660"/>
            <ac:spMk id="20" creationId="{ED576015-71C8-F7B9-5556-96C41494909D}"/>
          </ac:spMkLst>
        </pc:spChg>
        <pc:spChg chg="add mod">
          <ac:chgData name="QiuTian" userId="d059b521-ee81-481f-be34-ac8650352dd5" providerId="ADAL" clId="{C66083D2-FC5C-0545-90E0-A9B527654B88}" dt="2023-03-04T09:07:24.013" v="91" actId="1076"/>
          <ac:spMkLst>
            <pc:docMk/>
            <pc:sldMk cId="2505352509" sldId="660"/>
            <ac:spMk id="21" creationId="{3A477478-0009-B8BA-DC8D-D84A608C8971}"/>
          </ac:spMkLst>
        </pc:spChg>
        <pc:spChg chg="add mod">
          <ac:chgData name="QiuTian" userId="d059b521-ee81-481f-be34-ac8650352dd5" providerId="ADAL" clId="{C66083D2-FC5C-0545-90E0-A9B527654B88}" dt="2023-03-04T09:07:24.013" v="91" actId="1076"/>
          <ac:spMkLst>
            <pc:docMk/>
            <pc:sldMk cId="2505352509" sldId="660"/>
            <ac:spMk id="22" creationId="{4784ED53-1937-8F80-1879-BB7874CE874A}"/>
          </ac:spMkLst>
        </pc:spChg>
        <pc:spChg chg="add mod">
          <ac:chgData name="QiuTian" userId="d059b521-ee81-481f-be34-ac8650352dd5" providerId="ADAL" clId="{C66083D2-FC5C-0545-90E0-A9B527654B88}" dt="2023-03-04T09:07:24.013" v="91" actId="1076"/>
          <ac:spMkLst>
            <pc:docMk/>
            <pc:sldMk cId="2505352509" sldId="660"/>
            <ac:spMk id="23" creationId="{4D705C70-B254-5A5C-A5BF-7B620759CCBE}"/>
          </ac:spMkLst>
        </pc:spChg>
        <pc:spChg chg="add mod">
          <ac:chgData name="QiuTian" userId="d059b521-ee81-481f-be34-ac8650352dd5" providerId="ADAL" clId="{C66083D2-FC5C-0545-90E0-A9B527654B88}" dt="2023-03-04T09:07:24.013" v="91" actId="1076"/>
          <ac:spMkLst>
            <pc:docMk/>
            <pc:sldMk cId="2505352509" sldId="660"/>
            <ac:spMk id="24" creationId="{1805F449-0B72-9680-1528-0B1943457786}"/>
          </ac:spMkLst>
        </pc:spChg>
      </pc:sldChg>
      <pc:sldChg chg="addSp delSp modSp mod">
        <pc:chgData name="QiuTian" userId="d059b521-ee81-481f-be34-ac8650352dd5" providerId="ADAL" clId="{C66083D2-FC5C-0545-90E0-A9B527654B88}" dt="2023-03-04T09:10:18.362" v="126"/>
        <pc:sldMkLst>
          <pc:docMk/>
          <pc:sldMk cId="2700256617" sldId="744"/>
        </pc:sldMkLst>
        <pc:spChg chg="add mod">
          <ac:chgData name="QiuTian" userId="d059b521-ee81-481f-be34-ac8650352dd5" providerId="ADAL" clId="{C66083D2-FC5C-0545-90E0-A9B527654B88}" dt="2023-03-04T09:10:18.362" v="126"/>
          <ac:spMkLst>
            <pc:docMk/>
            <pc:sldMk cId="2700256617" sldId="744"/>
            <ac:spMk id="2" creationId="{69A798A8-514A-C5D4-272B-A94F0BED2891}"/>
          </ac:spMkLst>
        </pc:spChg>
        <pc:spChg chg="mod">
          <ac:chgData name="QiuTian" userId="d059b521-ee81-481f-be34-ac8650352dd5" providerId="ADAL" clId="{C66083D2-FC5C-0545-90E0-A9B527654B88}" dt="2023-03-04T09:09:03.134" v="107" actId="20577"/>
          <ac:spMkLst>
            <pc:docMk/>
            <pc:sldMk cId="2700256617" sldId="744"/>
            <ac:spMk id="3" creationId="{90A9080D-2068-4D4E-9BE9-B44BC0799522}"/>
          </ac:spMkLst>
        </pc:spChg>
        <pc:spChg chg="del">
          <ac:chgData name="QiuTian" userId="d059b521-ee81-481f-be34-ac8650352dd5" providerId="ADAL" clId="{C66083D2-FC5C-0545-90E0-A9B527654B88}" dt="2023-03-04T09:09:57.208" v="123"/>
          <ac:spMkLst>
            <pc:docMk/>
            <pc:sldMk cId="2700256617" sldId="744"/>
            <ac:spMk id="5" creationId="{D95F49E4-C449-75CB-53CA-E6BFD4A59ADC}"/>
          </ac:spMkLst>
        </pc:spChg>
        <pc:spChg chg="mod">
          <ac:chgData name="QiuTian" userId="d059b521-ee81-481f-be34-ac8650352dd5" providerId="ADAL" clId="{C66083D2-FC5C-0545-90E0-A9B527654B88}" dt="2023-03-04T09:09:34.379" v="122" actId="20577"/>
          <ac:spMkLst>
            <pc:docMk/>
            <pc:sldMk cId="2700256617" sldId="744"/>
            <ac:spMk id="8" creationId="{29AB28D2-CDA8-2033-3D77-E020792BB5E7}"/>
          </ac:spMkLst>
        </pc:spChg>
      </pc:sldChg>
      <pc:sldChg chg="addSp delSp modSp modAnim">
        <pc:chgData name="QiuTian" userId="d059b521-ee81-481f-be34-ac8650352dd5" providerId="ADAL" clId="{C66083D2-FC5C-0545-90E0-A9B527654B88}" dt="2023-03-04T17:22:59.529" v="296" actId="113"/>
        <pc:sldMkLst>
          <pc:docMk/>
          <pc:sldMk cId="3522175920" sldId="745"/>
        </pc:sldMkLst>
        <pc:spChg chg="add mod">
          <ac:chgData name="QiuTian" userId="d059b521-ee81-481f-be34-ac8650352dd5" providerId="ADAL" clId="{C66083D2-FC5C-0545-90E0-A9B527654B88}" dt="2023-03-04T09:10:18.362" v="126"/>
          <ac:spMkLst>
            <pc:docMk/>
            <pc:sldMk cId="3522175920" sldId="745"/>
            <ac:spMk id="2" creationId="{63178831-9503-AA11-50DC-115BD31E6822}"/>
          </ac:spMkLst>
        </pc:spChg>
        <pc:spChg chg="del">
          <ac:chgData name="QiuTian" userId="d059b521-ee81-481f-be34-ac8650352dd5" providerId="ADAL" clId="{C66083D2-FC5C-0545-90E0-A9B527654B88}" dt="2023-03-04T09:09:57.208" v="123"/>
          <ac:spMkLst>
            <pc:docMk/>
            <pc:sldMk cId="3522175920" sldId="745"/>
            <ac:spMk id="9" creationId="{1BA502A0-BED8-2AEC-93EC-973B5B05D394}"/>
          </ac:spMkLst>
        </pc:spChg>
        <pc:spChg chg="mod">
          <ac:chgData name="QiuTian" userId="d059b521-ee81-481f-be34-ac8650352dd5" providerId="ADAL" clId="{C66083D2-FC5C-0545-90E0-A9B527654B88}" dt="2023-03-04T17:20:43.571" v="171" actId="1076"/>
          <ac:spMkLst>
            <pc:docMk/>
            <pc:sldMk cId="3522175920" sldId="745"/>
            <ac:spMk id="30" creationId="{6BB17215-5682-5315-D4E2-D4CAE084DF88}"/>
          </ac:spMkLst>
        </pc:spChg>
        <pc:spChg chg="mod">
          <ac:chgData name="QiuTian" userId="d059b521-ee81-481f-be34-ac8650352dd5" providerId="ADAL" clId="{C66083D2-FC5C-0545-90E0-A9B527654B88}" dt="2023-03-04T17:20:43.571" v="171" actId="1076"/>
          <ac:spMkLst>
            <pc:docMk/>
            <pc:sldMk cId="3522175920" sldId="745"/>
            <ac:spMk id="31" creationId="{4B86392F-BDB1-9786-D3E1-7C16A2FAB2E0}"/>
          </ac:spMkLst>
        </pc:spChg>
        <pc:spChg chg="mod">
          <ac:chgData name="QiuTian" userId="d059b521-ee81-481f-be34-ac8650352dd5" providerId="ADAL" clId="{C66083D2-FC5C-0545-90E0-A9B527654B88}" dt="2023-03-04T17:20:43.571" v="171" actId="1076"/>
          <ac:spMkLst>
            <pc:docMk/>
            <pc:sldMk cId="3522175920" sldId="745"/>
            <ac:spMk id="32" creationId="{AFB3FBE5-A074-079E-D3B6-265DDBDE5450}"/>
          </ac:spMkLst>
        </pc:spChg>
        <pc:spChg chg="mod">
          <ac:chgData name="QiuTian" userId="d059b521-ee81-481f-be34-ac8650352dd5" providerId="ADAL" clId="{C66083D2-FC5C-0545-90E0-A9B527654B88}" dt="2023-03-04T17:21:38.887" v="183" actId="1076"/>
          <ac:spMkLst>
            <pc:docMk/>
            <pc:sldMk cId="3522175920" sldId="745"/>
            <ac:spMk id="34" creationId="{8E97C918-15EF-1B3C-7B13-91168ED228EE}"/>
          </ac:spMkLst>
        </pc:spChg>
        <pc:spChg chg="mod">
          <ac:chgData name="QiuTian" userId="d059b521-ee81-481f-be34-ac8650352dd5" providerId="ADAL" clId="{C66083D2-FC5C-0545-90E0-A9B527654B88}" dt="2023-03-04T17:21:38.887" v="183" actId="1076"/>
          <ac:spMkLst>
            <pc:docMk/>
            <pc:sldMk cId="3522175920" sldId="745"/>
            <ac:spMk id="35" creationId="{D485F930-A749-E232-4631-9FC39EDDF87D}"/>
          </ac:spMkLst>
        </pc:spChg>
        <pc:spChg chg="mod">
          <ac:chgData name="QiuTian" userId="d059b521-ee81-481f-be34-ac8650352dd5" providerId="ADAL" clId="{C66083D2-FC5C-0545-90E0-A9B527654B88}" dt="2023-03-04T17:21:46.177" v="184" actId="1076"/>
          <ac:spMkLst>
            <pc:docMk/>
            <pc:sldMk cId="3522175920" sldId="745"/>
            <ac:spMk id="36" creationId="{F07D2CB5-BD78-2AA1-DB85-70CB575A256A}"/>
          </ac:spMkLst>
        </pc:spChg>
        <pc:spChg chg="mod">
          <ac:chgData name="QiuTian" userId="d059b521-ee81-481f-be34-ac8650352dd5" providerId="ADAL" clId="{C66083D2-FC5C-0545-90E0-A9B527654B88}" dt="2023-03-04T17:21:46.177" v="184" actId="1076"/>
          <ac:spMkLst>
            <pc:docMk/>
            <pc:sldMk cId="3522175920" sldId="745"/>
            <ac:spMk id="37" creationId="{94801380-C3DB-0F54-1078-5CB1A935532A}"/>
          </ac:spMkLst>
        </pc:spChg>
        <pc:spChg chg="mod">
          <ac:chgData name="QiuTian" userId="d059b521-ee81-481f-be34-ac8650352dd5" providerId="ADAL" clId="{C66083D2-FC5C-0545-90E0-A9B527654B88}" dt="2023-03-04T17:21:46.177" v="184" actId="1076"/>
          <ac:spMkLst>
            <pc:docMk/>
            <pc:sldMk cId="3522175920" sldId="745"/>
            <ac:spMk id="38" creationId="{3742EF5B-57CF-8D7B-D649-A95B30315796}"/>
          </ac:spMkLst>
        </pc:spChg>
        <pc:spChg chg="mod">
          <ac:chgData name="QiuTian" userId="d059b521-ee81-481f-be34-ac8650352dd5" providerId="ADAL" clId="{C66083D2-FC5C-0545-90E0-A9B527654B88}" dt="2023-03-04T17:20:43.571" v="171" actId="1076"/>
          <ac:spMkLst>
            <pc:docMk/>
            <pc:sldMk cId="3522175920" sldId="745"/>
            <ac:spMk id="40" creationId="{A6D55423-22E8-F70F-35A2-D0314D7FB353}"/>
          </ac:spMkLst>
        </pc:spChg>
        <pc:spChg chg="mod">
          <ac:chgData name="QiuTian" userId="d059b521-ee81-481f-be34-ac8650352dd5" providerId="ADAL" clId="{C66083D2-FC5C-0545-90E0-A9B527654B88}" dt="2023-03-04T17:20:43.571" v="171" actId="1076"/>
          <ac:spMkLst>
            <pc:docMk/>
            <pc:sldMk cId="3522175920" sldId="745"/>
            <ac:spMk id="41" creationId="{48F2D530-68E3-93C4-36EA-173F601030C4}"/>
          </ac:spMkLst>
        </pc:spChg>
        <pc:spChg chg="mod">
          <ac:chgData name="QiuTian" userId="d059b521-ee81-481f-be34-ac8650352dd5" providerId="ADAL" clId="{C66083D2-FC5C-0545-90E0-A9B527654B88}" dt="2023-03-04T17:20:43.571" v="171" actId="1076"/>
          <ac:spMkLst>
            <pc:docMk/>
            <pc:sldMk cId="3522175920" sldId="745"/>
            <ac:spMk id="42" creationId="{C5715B50-7BA3-E6A7-DE8C-B4C30BA0F80A}"/>
          </ac:spMkLst>
        </pc:spChg>
        <pc:spChg chg="mod">
          <ac:chgData name="QiuTian" userId="d059b521-ee81-481f-be34-ac8650352dd5" providerId="ADAL" clId="{C66083D2-FC5C-0545-90E0-A9B527654B88}" dt="2023-03-04T17:20:43.571" v="171" actId="1076"/>
          <ac:spMkLst>
            <pc:docMk/>
            <pc:sldMk cId="3522175920" sldId="745"/>
            <ac:spMk id="43" creationId="{463C7224-4D12-877F-DE46-BF78A35317D4}"/>
          </ac:spMkLst>
        </pc:spChg>
        <pc:spChg chg="mod">
          <ac:chgData name="QiuTian" userId="d059b521-ee81-481f-be34-ac8650352dd5" providerId="ADAL" clId="{C66083D2-FC5C-0545-90E0-A9B527654B88}" dt="2023-03-04T17:20:43.571" v="171" actId="1076"/>
          <ac:spMkLst>
            <pc:docMk/>
            <pc:sldMk cId="3522175920" sldId="745"/>
            <ac:spMk id="44" creationId="{55E225ED-E4A6-E3D5-6E02-E89C58114F9E}"/>
          </ac:spMkLst>
        </pc:spChg>
        <pc:spChg chg="mod">
          <ac:chgData name="QiuTian" userId="d059b521-ee81-481f-be34-ac8650352dd5" providerId="ADAL" clId="{C66083D2-FC5C-0545-90E0-A9B527654B88}" dt="2023-03-04T17:20:43.571" v="171" actId="1076"/>
          <ac:spMkLst>
            <pc:docMk/>
            <pc:sldMk cId="3522175920" sldId="745"/>
            <ac:spMk id="45" creationId="{7333439D-037F-EAD4-A979-EFD31D8636C5}"/>
          </ac:spMkLst>
        </pc:spChg>
        <pc:spChg chg="mod">
          <ac:chgData name="QiuTian" userId="d059b521-ee81-481f-be34-ac8650352dd5" providerId="ADAL" clId="{C66083D2-FC5C-0545-90E0-A9B527654B88}" dt="2023-03-04T17:20:43.571" v="171" actId="1076"/>
          <ac:spMkLst>
            <pc:docMk/>
            <pc:sldMk cId="3522175920" sldId="745"/>
            <ac:spMk id="46" creationId="{4C2A1A4B-1B12-59DB-EBD7-520F50269742}"/>
          </ac:spMkLst>
        </pc:spChg>
        <pc:spChg chg="mod">
          <ac:chgData name="QiuTian" userId="d059b521-ee81-481f-be34-ac8650352dd5" providerId="ADAL" clId="{C66083D2-FC5C-0545-90E0-A9B527654B88}" dt="2023-03-04T17:20:43.571" v="171" actId="1076"/>
          <ac:spMkLst>
            <pc:docMk/>
            <pc:sldMk cId="3522175920" sldId="745"/>
            <ac:spMk id="49" creationId="{8D1D5A93-2084-2311-9F8C-59CFD56F59CF}"/>
          </ac:spMkLst>
        </pc:spChg>
        <pc:spChg chg="mod">
          <ac:chgData name="QiuTian" userId="d059b521-ee81-481f-be34-ac8650352dd5" providerId="ADAL" clId="{C66083D2-FC5C-0545-90E0-A9B527654B88}" dt="2023-03-04T17:20:43.571" v="171" actId="1076"/>
          <ac:spMkLst>
            <pc:docMk/>
            <pc:sldMk cId="3522175920" sldId="745"/>
            <ac:spMk id="50" creationId="{705E2FBA-D8D9-CCA3-D763-EC1ED068CDFF}"/>
          </ac:spMkLst>
        </pc:spChg>
        <pc:spChg chg="mod">
          <ac:chgData name="QiuTian" userId="d059b521-ee81-481f-be34-ac8650352dd5" providerId="ADAL" clId="{C66083D2-FC5C-0545-90E0-A9B527654B88}" dt="2023-03-04T17:20:43.571" v="171" actId="1076"/>
          <ac:spMkLst>
            <pc:docMk/>
            <pc:sldMk cId="3522175920" sldId="745"/>
            <ac:spMk id="51" creationId="{5B76FA54-8A16-F773-F7AC-564D57641212}"/>
          </ac:spMkLst>
        </pc:spChg>
        <pc:spChg chg="mod">
          <ac:chgData name="QiuTian" userId="d059b521-ee81-481f-be34-ac8650352dd5" providerId="ADAL" clId="{C66083D2-FC5C-0545-90E0-A9B527654B88}" dt="2023-03-04T17:20:43.571" v="171" actId="1076"/>
          <ac:spMkLst>
            <pc:docMk/>
            <pc:sldMk cId="3522175920" sldId="745"/>
            <ac:spMk id="55" creationId="{10CFBC26-BF2F-CFD4-2825-B64A5FB0F846}"/>
          </ac:spMkLst>
        </pc:spChg>
        <pc:spChg chg="mod">
          <ac:chgData name="QiuTian" userId="d059b521-ee81-481f-be34-ac8650352dd5" providerId="ADAL" clId="{C66083D2-FC5C-0545-90E0-A9B527654B88}" dt="2023-03-04T17:20:43.571" v="171" actId="1076"/>
          <ac:spMkLst>
            <pc:docMk/>
            <pc:sldMk cId="3522175920" sldId="745"/>
            <ac:spMk id="56" creationId="{ED1BC3EE-C0D2-91FA-5F73-A86C61CD6926}"/>
          </ac:spMkLst>
        </pc:spChg>
        <pc:spChg chg="mod">
          <ac:chgData name="QiuTian" userId="d059b521-ee81-481f-be34-ac8650352dd5" providerId="ADAL" clId="{C66083D2-FC5C-0545-90E0-A9B527654B88}" dt="2023-03-04T17:20:43.571" v="171" actId="1076"/>
          <ac:spMkLst>
            <pc:docMk/>
            <pc:sldMk cId="3522175920" sldId="745"/>
            <ac:spMk id="57" creationId="{E842C47F-DF40-8E77-A435-3DDA0F7A6D18}"/>
          </ac:spMkLst>
        </pc:spChg>
        <pc:spChg chg="mod">
          <ac:chgData name="QiuTian" userId="d059b521-ee81-481f-be34-ac8650352dd5" providerId="ADAL" clId="{C66083D2-FC5C-0545-90E0-A9B527654B88}" dt="2023-03-04T17:20:43.571" v="171" actId="1076"/>
          <ac:spMkLst>
            <pc:docMk/>
            <pc:sldMk cId="3522175920" sldId="745"/>
            <ac:spMk id="58" creationId="{BEF6AA6A-D6DC-DAC5-A5A7-E69F39F90F5D}"/>
          </ac:spMkLst>
        </pc:spChg>
        <pc:spChg chg="mod">
          <ac:chgData name="QiuTian" userId="d059b521-ee81-481f-be34-ac8650352dd5" providerId="ADAL" clId="{C66083D2-FC5C-0545-90E0-A9B527654B88}" dt="2023-03-04T17:20:43.571" v="171" actId="1076"/>
          <ac:spMkLst>
            <pc:docMk/>
            <pc:sldMk cId="3522175920" sldId="745"/>
            <ac:spMk id="59" creationId="{9EB8D7E9-0C60-D060-88F7-18D17551FBA8}"/>
          </ac:spMkLst>
        </pc:spChg>
        <pc:spChg chg="mod">
          <ac:chgData name="QiuTian" userId="d059b521-ee81-481f-be34-ac8650352dd5" providerId="ADAL" clId="{C66083D2-FC5C-0545-90E0-A9B527654B88}" dt="2023-03-04T17:20:43.571" v="171" actId="1076"/>
          <ac:spMkLst>
            <pc:docMk/>
            <pc:sldMk cId="3522175920" sldId="745"/>
            <ac:spMk id="61" creationId="{820AC07E-55DE-3E8E-9A2D-E68A11492130}"/>
          </ac:spMkLst>
        </pc:spChg>
        <pc:spChg chg="mod">
          <ac:chgData name="QiuTian" userId="d059b521-ee81-481f-be34-ac8650352dd5" providerId="ADAL" clId="{C66083D2-FC5C-0545-90E0-A9B527654B88}" dt="2023-03-04T17:20:43.571" v="171" actId="1076"/>
          <ac:spMkLst>
            <pc:docMk/>
            <pc:sldMk cId="3522175920" sldId="745"/>
            <ac:spMk id="62" creationId="{8A76DC16-EA3D-3AEE-7AF3-18451513511D}"/>
          </ac:spMkLst>
        </pc:spChg>
        <pc:spChg chg="mod">
          <ac:chgData name="QiuTian" userId="d059b521-ee81-481f-be34-ac8650352dd5" providerId="ADAL" clId="{C66083D2-FC5C-0545-90E0-A9B527654B88}" dt="2023-03-04T17:20:43.571" v="171" actId="1076"/>
          <ac:spMkLst>
            <pc:docMk/>
            <pc:sldMk cId="3522175920" sldId="745"/>
            <ac:spMk id="63" creationId="{62F85F53-B1B9-D822-F39C-DF39AD43567D}"/>
          </ac:spMkLst>
        </pc:spChg>
        <pc:spChg chg="mod">
          <ac:chgData name="QiuTian" userId="d059b521-ee81-481f-be34-ac8650352dd5" providerId="ADAL" clId="{C66083D2-FC5C-0545-90E0-A9B527654B88}" dt="2023-03-04T17:20:43.571" v="171" actId="1076"/>
          <ac:spMkLst>
            <pc:docMk/>
            <pc:sldMk cId="3522175920" sldId="745"/>
            <ac:spMk id="64" creationId="{AC7E5759-BDB4-C580-3F87-97CBF6504C51}"/>
          </ac:spMkLst>
        </pc:spChg>
        <pc:spChg chg="mod">
          <ac:chgData name="QiuTian" userId="d059b521-ee81-481f-be34-ac8650352dd5" providerId="ADAL" clId="{C66083D2-FC5C-0545-90E0-A9B527654B88}" dt="2023-03-04T17:20:43.571" v="171" actId="1076"/>
          <ac:spMkLst>
            <pc:docMk/>
            <pc:sldMk cId="3522175920" sldId="745"/>
            <ac:spMk id="65" creationId="{96434DBE-7278-DB04-2B74-8098793840FE}"/>
          </ac:spMkLst>
        </pc:spChg>
        <pc:spChg chg="mod">
          <ac:chgData name="QiuTian" userId="d059b521-ee81-481f-be34-ac8650352dd5" providerId="ADAL" clId="{C66083D2-FC5C-0545-90E0-A9B527654B88}" dt="2023-03-04T17:20:43.571" v="171" actId="1076"/>
          <ac:spMkLst>
            <pc:docMk/>
            <pc:sldMk cId="3522175920" sldId="745"/>
            <ac:spMk id="66" creationId="{AABDF996-2FB1-0F16-B531-2B3AE85E0976}"/>
          </ac:spMkLst>
        </pc:spChg>
        <pc:spChg chg="mod">
          <ac:chgData name="QiuTian" userId="d059b521-ee81-481f-be34-ac8650352dd5" providerId="ADAL" clId="{C66083D2-FC5C-0545-90E0-A9B527654B88}" dt="2023-03-04T17:20:43.571" v="171" actId="1076"/>
          <ac:spMkLst>
            <pc:docMk/>
            <pc:sldMk cId="3522175920" sldId="745"/>
            <ac:spMk id="67" creationId="{E64E0AAE-47FA-1071-A241-1C6DC030191E}"/>
          </ac:spMkLst>
        </pc:spChg>
        <pc:spChg chg="mod">
          <ac:chgData name="QiuTian" userId="d059b521-ee81-481f-be34-ac8650352dd5" providerId="ADAL" clId="{C66083D2-FC5C-0545-90E0-A9B527654B88}" dt="2023-03-04T17:20:43.571" v="171" actId="1076"/>
          <ac:spMkLst>
            <pc:docMk/>
            <pc:sldMk cId="3522175920" sldId="745"/>
            <ac:spMk id="68" creationId="{79162F08-7891-78A6-5623-EEE3A223C6D7}"/>
          </ac:spMkLst>
        </pc:spChg>
        <pc:spChg chg="mod">
          <ac:chgData name="QiuTian" userId="d059b521-ee81-481f-be34-ac8650352dd5" providerId="ADAL" clId="{C66083D2-FC5C-0545-90E0-A9B527654B88}" dt="2023-03-04T17:20:43.571" v="171" actId="1076"/>
          <ac:spMkLst>
            <pc:docMk/>
            <pc:sldMk cId="3522175920" sldId="745"/>
            <ac:spMk id="69" creationId="{3E622AD3-C2A5-A3A9-EC88-D224CC331D58}"/>
          </ac:spMkLst>
        </pc:spChg>
        <pc:spChg chg="mod">
          <ac:chgData name="QiuTian" userId="d059b521-ee81-481f-be34-ac8650352dd5" providerId="ADAL" clId="{C66083D2-FC5C-0545-90E0-A9B527654B88}" dt="2023-03-04T17:20:43.571" v="171" actId="1076"/>
          <ac:spMkLst>
            <pc:docMk/>
            <pc:sldMk cId="3522175920" sldId="745"/>
            <ac:spMk id="70" creationId="{9BDF3B5C-0206-50DE-8071-C85734178FFD}"/>
          </ac:spMkLst>
        </pc:spChg>
        <pc:spChg chg="mod">
          <ac:chgData name="QiuTian" userId="d059b521-ee81-481f-be34-ac8650352dd5" providerId="ADAL" clId="{C66083D2-FC5C-0545-90E0-A9B527654B88}" dt="2023-03-04T17:20:43.571" v="171" actId="1076"/>
          <ac:spMkLst>
            <pc:docMk/>
            <pc:sldMk cId="3522175920" sldId="745"/>
            <ac:spMk id="71" creationId="{03CF7B27-3478-0032-78ED-EE6036FD5109}"/>
          </ac:spMkLst>
        </pc:spChg>
        <pc:spChg chg="mod">
          <ac:chgData name="QiuTian" userId="d059b521-ee81-481f-be34-ac8650352dd5" providerId="ADAL" clId="{C66083D2-FC5C-0545-90E0-A9B527654B88}" dt="2023-03-04T17:20:43.571" v="171" actId="1076"/>
          <ac:spMkLst>
            <pc:docMk/>
            <pc:sldMk cId="3522175920" sldId="745"/>
            <ac:spMk id="72" creationId="{E67AC957-532F-C9B3-0886-C9246F5F1F88}"/>
          </ac:spMkLst>
        </pc:spChg>
        <pc:spChg chg="mod">
          <ac:chgData name="QiuTian" userId="d059b521-ee81-481f-be34-ac8650352dd5" providerId="ADAL" clId="{C66083D2-FC5C-0545-90E0-A9B527654B88}" dt="2023-03-04T17:20:43.571" v="171" actId="1076"/>
          <ac:spMkLst>
            <pc:docMk/>
            <pc:sldMk cId="3522175920" sldId="745"/>
            <ac:spMk id="73" creationId="{F9E53791-C22E-ED1E-EC77-96B37FD1A63C}"/>
          </ac:spMkLst>
        </pc:spChg>
        <pc:spChg chg="mod">
          <ac:chgData name="QiuTian" userId="d059b521-ee81-481f-be34-ac8650352dd5" providerId="ADAL" clId="{C66083D2-FC5C-0545-90E0-A9B527654B88}" dt="2023-03-04T17:20:43.571" v="171" actId="1076"/>
          <ac:spMkLst>
            <pc:docMk/>
            <pc:sldMk cId="3522175920" sldId="745"/>
            <ac:spMk id="74" creationId="{39F04CA0-A6FF-038A-1697-E2EB880EC0B6}"/>
          </ac:spMkLst>
        </pc:spChg>
        <pc:spChg chg="mod">
          <ac:chgData name="QiuTian" userId="d059b521-ee81-481f-be34-ac8650352dd5" providerId="ADAL" clId="{C66083D2-FC5C-0545-90E0-A9B527654B88}" dt="2023-03-04T17:20:43.571" v="171" actId="1076"/>
          <ac:spMkLst>
            <pc:docMk/>
            <pc:sldMk cId="3522175920" sldId="745"/>
            <ac:spMk id="75" creationId="{298E7279-799A-E929-DAC6-1228104AA191}"/>
          </ac:spMkLst>
        </pc:spChg>
        <pc:spChg chg="mod">
          <ac:chgData name="QiuTian" userId="d059b521-ee81-481f-be34-ac8650352dd5" providerId="ADAL" clId="{C66083D2-FC5C-0545-90E0-A9B527654B88}" dt="2023-03-04T17:20:43.571" v="171" actId="1076"/>
          <ac:spMkLst>
            <pc:docMk/>
            <pc:sldMk cId="3522175920" sldId="745"/>
            <ac:spMk id="76" creationId="{A532A7B8-5AAF-D5D1-CF9C-084E5CB5B91A}"/>
          </ac:spMkLst>
        </pc:spChg>
        <pc:spChg chg="mod">
          <ac:chgData name="QiuTian" userId="d059b521-ee81-481f-be34-ac8650352dd5" providerId="ADAL" clId="{C66083D2-FC5C-0545-90E0-A9B527654B88}" dt="2023-03-04T17:20:43.571" v="171" actId="1076"/>
          <ac:spMkLst>
            <pc:docMk/>
            <pc:sldMk cId="3522175920" sldId="745"/>
            <ac:spMk id="77" creationId="{3D91E1F5-319F-CFD7-A61A-9531CD3D0DF0}"/>
          </ac:spMkLst>
        </pc:spChg>
        <pc:spChg chg="add mod">
          <ac:chgData name="QiuTian" userId="d059b521-ee81-481f-be34-ac8650352dd5" providerId="ADAL" clId="{C66083D2-FC5C-0545-90E0-A9B527654B88}" dt="2023-03-04T17:22:59.529" v="296" actId="113"/>
          <ac:spMkLst>
            <pc:docMk/>
            <pc:sldMk cId="3522175920" sldId="745"/>
            <ac:spMk id="78" creationId="{DF246EFD-5500-C66D-57D2-B03074D3F4BC}"/>
          </ac:spMkLst>
        </pc:spChg>
        <pc:grpChg chg="mod">
          <ac:chgData name="QiuTian" userId="d059b521-ee81-481f-be34-ac8650352dd5" providerId="ADAL" clId="{C66083D2-FC5C-0545-90E0-A9B527654B88}" dt="2023-03-04T17:20:43.571" v="171" actId="1076"/>
          <ac:grpSpMkLst>
            <pc:docMk/>
            <pc:sldMk cId="3522175920" sldId="745"/>
            <ac:grpSpMk id="39" creationId="{A2DD82E6-87B2-F316-6817-50DF35A46BE2}"/>
          </ac:grpSpMkLst>
        </pc:grpChg>
        <pc:grpChg chg="mod">
          <ac:chgData name="QiuTian" userId="d059b521-ee81-481f-be34-ac8650352dd5" providerId="ADAL" clId="{C66083D2-FC5C-0545-90E0-A9B527654B88}" dt="2023-03-04T17:20:43.571" v="171" actId="1076"/>
          <ac:grpSpMkLst>
            <pc:docMk/>
            <pc:sldMk cId="3522175920" sldId="745"/>
            <ac:grpSpMk id="47" creationId="{3FAC6CEE-F5E8-41A8-6FFE-CBF7522E9E50}"/>
          </ac:grpSpMkLst>
        </pc:grpChg>
        <pc:grpChg chg="mod">
          <ac:chgData name="QiuTian" userId="d059b521-ee81-481f-be34-ac8650352dd5" providerId="ADAL" clId="{C66083D2-FC5C-0545-90E0-A9B527654B88}" dt="2023-03-04T17:20:43.571" v="171" actId="1076"/>
          <ac:grpSpMkLst>
            <pc:docMk/>
            <pc:sldMk cId="3522175920" sldId="745"/>
            <ac:grpSpMk id="48" creationId="{BC04EF57-7B8F-A046-D700-33F36FC048BF}"/>
          </ac:grpSpMkLst>
        </pc:grpChg>
        <pc:grpChg chg="mod">
          <ac:chgData name="QiuTian" userId="d059b521-ee81-481f-be34-ac8650352dd5" providerId="ADAL" clId="{C66083D2-FC5C-0545-90E0-A9B527654B88}" dt="2023-03-04T17:20:43.571" v="171" actId="1076"/>
          <ac:grpSpMkLst>
            <pc:docMk/>
            <pc:sldMk cId="3522175920" sldId="745"/>
            <ac:grpSpMk id="52" creationId="{0714D28F-70A1-1ADB-E3DE-36920DAB2FD6}"/>
          </ac:grpSpMkLst>
        </pc:grpChg>
        <pc:grpChg chg="mod">
          <ac:chgData name="QiuTian" userId="d059b521-ee81-481f-be34-ac8650352dd5" providerId="ADAL" clId="{C66083D2-FC5C-0545-90E0-A9B527654B88}" dt="2023-03-04T17:20:43.571" v="171" actId="1076"/>
          <ac:grpSpMkLst>
            <pc:docMk/>
            <pc:sldMk cId="3522175920" sldId="745"/>
            <ac:grpSpMk id="53" creationId="{47B0F4F8-4B48-21AD-9779-9A8B7D5DA31E}"/>
          </ac:grpSpMkLst>
        </pc:grpChg>
        <pc:grpChg chg="mod">
          <ac:chgData name="QiuTian" userId="d059b521-ee81-481f-be34-ac8650352dd5" providerId="ADAL" clId="{C66083D2-FC5C-0545-90E0-A9B527654B88}" dt="2023-03-04T17:20:43.571" v="171" actId="1076"/>
          <ac:grpSpMkLst>
            <pc:docMk/>
            <pc:sldMk cId="3522175920" sldId="745"/>
            <ac:grpSpMk id="54" creationId="{1EE15A07-D1D1-AF74-DC28-1090ADB80FC2}"/>
          </ac:grpSpMkLst>
        </pc:grpChg>
        <pc:grpChg chg="mod">
          <ac:chgData name="QiuTian" userId="d059b521-ee81-481f-be34-ac8650352dd5" providerId="ADAL" clId="{C66083D2-FC5C-0545-90E0-A9B527654B88}" dt="2023-03-04T17:20:43.571" v="171" actId="1076"/>
          <ac:grpSpMkLst>
            <pc:docMk/>
            <pc:sldMk cId="3522175920" sldId="745"/>
            <ac:grpSpMk id="60" creationId="{28D9819E-D1E4-3E14-F0F1-997AE4926080}"/>
          </ac:grpSpMkLst>
        </pc:grpChg>
        <pc:graphicFrameChg chg="mod">
          <ac:chgData name="QiuTian" userId="d059b521-ee81-481f-be34-ac8650352dd5" providerId="ADAL" clId="{C66083D2-FC5C-0545-90E0-A9B527654B88}" dt="2023-03-04T17:20:43.571" v="171" actId="1076"/>
          <ac:graphicFrameMkLst>
            <pc:docMk/>
            <pc:sldMk cId="3522175920" sldId="745"/>
            <ac:graphicFrameMk id="33" creationId="{86962E11-B9B2-E297-57A7-F5189577533E}"/>
          </ac:graphicFrameMkLst>
        </pc:graphicFrameChg>
      </pc:sldChg>
      <pc:sldChg chg="addSp delSp modSp">
        <pc:chgData name="QiuTian" userId="d059b521-ee81-481f-be34-ac8650352dd5" providerId="ADAL" clId="{C66083D2-FC5C-0545-90E0-A9B527654B88}" dt="2023-03-04T09:10:18.362" v="126"/>
        <pc:sldMkLst>
          <pc:docMk/>
          <pc:sldMk cId="3311844285" sldId="746"/>
        </pc:sldMkLst>
        <pc:spChg chg="add mod">
          <ac:chgData name="QiuTian" userId="d059b521-ee81-481f-be34-ac8650352dd5" providerId="ADAL" clId="{C66083D2-FC5C-0545-90E0-A9B527654B88}" dt="2023-03-04T09:10:18.362" v="126"/>
          <ac:spMkLst>
            <pc:docMk/>
            <pc:sldMk cId="3311844285" sldId="746"/>
            <ac:spMk id="2" creationId="{5331877D-EC3D-DE90-85D9-BA2838EFA070}"/>
          </ac:spMkLst>
        </pc:spChg>
        <pc:spChg chg="del">
          <ac:chgData name="QiuTian" userId="d059b521-ee81-481f-be34-ac8650352dd5" providerId="ADAL" clId="{C66083D2-FC5C-0545-90E0-A9B527654B88}" dt="2023-03-04T09:09:57.208" v="123"/>
          <ac:spMkLst>
            <pc:docMk/>
            <pc:sldMk cId="3311844285" sldId="746"/>
            <ac:spMk id="5" creationId="{65B8FD6F-57FA-23D7-E60A-72F55453DFC8}"/>
          </ac:spMkLst>
        </pc:spChg>
      </pc:sldChg>
      <pc:sldChg chg="addSp delSp modSp mod modAnim">
        <pc:chgData name="QiuTian" userId="d059b521-ee81-481f-be34-ac8650352dd5" providerId="ADAL" clId="{C66083D2-FC5C-0545-90E0-A9B527654B88}" dt="2023-03-04T17:27:51.588" v="452" actId="1076"/>
        <pc:sldMkLst>
          <pc:docMk/>
          <pc:sldMk cId="1319229852" sldId="754"/>
        </pc:sldMkLst>
        <pc:spChg chg="add mod">
          <ac:chgData name="QiuTian" userId="d059b521-ee81-481f-be34-ac8650352dd5" providerId="ADAL" clId="{C66083D2-FC5C-0545-90E0-A9B527654B88}" dt="2023-03-04T09:10:18.362" v="126"/>
          <ac:spMkLst>
            <pc:docMk/>
            <pc:sldMk cId="1319229852" sldId="754"/>
            <ac:spMk id="2" creationId="{B59967A1-89FB-9936-A649-A48C6AC46626}"/>
          </ac:spMkLst>
        </pc:spChg>
        <pc:spChg chg="add del mod">
          <ac:chgData name="QiuTian" userId="d059b521-ee81-481f-be34-ac8650352dd5" providerId="ADAL" clId="{C66083D2-FC5C-0545-90E0-A9B527654B88}" dt="2023-03-04T17:25:13.729" v="331"/>
          <ac:spMkLst>
            <pc:docMk/>
            <pc:sldMk cId="1319229852" sldId="754"/>
            <ac:spMk id="3" creationId="{20807829-0ABC-05CF-D07B-C271E44124E4}"/>
          </ac:spMkLst>
        </pc:spChg>
        <pc:spChg chg="del">
          <ac:chgData name="QiuTian" userId="d059b521-ee81-481f-be34-ac8650352dd5" providerId="ADAL" clId="{C66083D2-FC5C-0545-90E0-A9B527654B88}" dt="2023-03-04T09:09:57.208" v="123"/>
          <ac:spMkLst>
            <pc:docMk/>
            <pc:sldMk cId="1319229852" sldId="754"/>
            <ac:spMk id="5" creationId="{959057A3-0087-D824-6484-FE8805CD1536}"/>
          </ac:spMkLst>
        </pc:spChg>
        <pc:spChg chg="mod">
          <ac:chgData name="QiuTian" userId="d059b521-ee81-481f-be34-ac8650352dd5" providerId="ADAL" clId="{C66083D2-FC5C-0545-90E0-A9B527654B88}" dt="2023-03-04T17:27:51.588" v="452" actId="1076"/>
          <ac:spMkLst>
            <pc:docMk/>
            <pc:sldMk cId="1319229852" sldId="754"/>
            <ac:spMk id="30" creationId="{CF9C8F1E-F79D-B764-2B95-555353AEB6C3}"/>
          </ac:spMkLst>
        </pc:spChg>
        <pc:spChg chg="mod">
          <ac:chgData name="QiuTian" userId="d059b521-ee81-481f-be34-ac8650352dd5" providerId="ADAL" clId="{C66083D2-FC5C-0545-90E0-A9B527654B88}" dt="2023-03-04T17:25:49.531" v="334" actId="1076"/>
          <ac:spMkLst>
            <pc:docMk/>
            <pc:sldMk cId="1319229852" sldId="754"/>
            <ac:spMk id="31" creationId="{449BE6F4-772C-3FD3-7A06-CA0B5E5415C3}"/>
          </ac:spMkLst>
        </pc:spChg>
        <pc:spChg chg="mod">
          <ac:chgData name="QiuTian" userId="d059b521-ee81-481f-be34-ac8650352dd5" providerId="ADAL" clId="{C66083D2-FC5C-0545-90E0-A9B527654B88}" dt="2023-03-04T17:25:49.531" v="334" actId="1076"/>
          <ac:spMkLst>
            <pc:docMk/>
            <pc:sldMk cId="1319229852" sldId="754"/>
            <ac:spMk id="32" creationId="{CD4002E9-F606-C00F-0B0B-9777833BBCD1}"/>
          </ac:spMkLst>
        </pc:spChg>
        <pc:spChg chg="mod">
          <ac:chgData name="QiuTian" userId="d059b521-ee81-481f-be34-ac8650352dd5" providerId="ADAL" clId="{C66083D2-FC5C-0545-90E0-A9B527654B88}" dt="2023-03-04T17:25:49.531" v="334" actId="1076"/>
          <ac:spMkLst>
            <pc:docMk/>
            <pc:sldMk cId="1319229852" sldId="754"/>
            <ac:spMk id="33" creationId="{B533383C-9223-2841-F8A5-51E352FA2009}"/>
          </ac:spMkLst>
        </pc:spChg>
        <pc:spChg chg="mod">
          <ac:chgData name="QiuTian" userId="d059b521-ee81-481f-be34-ac8650352dd5" providerId="ADAL" clId="{C66083D2-FC5C-0545-90E0-A9B527654B88}" dt="2023-03-04T17:25:49.531" v="334" actId="1076"/>
          <ac:spMkLst>
            <pc:docMk/>
            <pc:sldMk cId="1319229852" sldId="754"/>
            <ac:spMk id="34" creationId="{9A9EDF03-9F76-8D5C-A46B-FF6D97010DB8}"/>
          </ac:spMkLst>
        </pc:spChg>
        <pc:spChg chg="mod">
          <ac:chgData name="QiuTian" userId="d059b521-ee81-481f-be34-ac8650352dd5" providerId="ADAL" clId="{C66083D2-FC5C-0545-90E0-A9B527654B88}" dt="2023-03-04T17:25:49.531" v="334" actId="1076"/>
          <ac:spMkLst>
            <pc:docMk/>
            <pc:sldMk cId="1319229852" sldId="754"/>
            <ac:spMk id="35" creationId="{DF54F3B2-5F3B-1248-5352-8A2E4182C764}"/>
          </ac:spMkLst>
        </pc:spChg>
        <pc:spChg chg="mod">
          <ac:chgData name="QiuTian" userId="d059b521-ee81-481f-be34-ac8650352dd5" providerId="ADAL" clId="{C66083D2-FC5C-0545-90E0-A9B527654B88}" dt="2023-03-04T17:25:49.531" v="334" actId="1076"/>
          <ac:spMkLst>
            <pc:docMk/>
            <pc:sldMk cId="1319229852" sldId="754"/>
            <ac:spMk id="36" creationId="{68ABF6A3-A7BD-36B5-BB5F-318F80EDDD68}"/>
          </ac:spMkLst>
        </pc:spChg>
        <pc:spChg chg="mod">
          <ac:chgData name="QiuTian" userId="d059b521-ee81-481f-be34-ac8650352dd5" providerId="ADAL" clId="{C66083D2-FC5C-0545-90E0-A9B527654B88}" dt="2023-03-04T17:25:49.531" v="334" actId="1076"/>
          <ac:spMkLst>
            <pc:docMk/>
            <pc:sldMk cId="1319229852" sldId="754"/>
            <ac:spMk id="37" creationId="{C697E2C8-DDE7-CDA1-9539-202AB186D0C5}"/>
          </ac:spMkLst>
        </pc:spChg>
        <pc:spChg chg="mod">
          <ac:chgData name="QiuTian" userId="d059b521-ee81-481f-be34-ac8650352dd5" providerId="ADAL" clId="{C66083D2-FC5C-0545-90E0-A9B527654B88}" dt="2023-03-04T17:25:49.531" v="334" actId="1076"/>
          <ac:spMkLst>
            <pc:docMk/>
            <pc:sldMk cId="1319229852" sldId="754"/>
            <ac:spMk id="38" creationId="{2E513995-E6A4-75A1-8326-46D3B0F5BCD0}"/>
          </ac:spMkLst>
        </pc:spChg>
        <pc:spChg chg="mod">
          <ac:chgData name="QiuTian" userId="d059b521-ee81-481f-be34-ac8650352dd5" providerId="ADAL" clId="{C66083D2-FC5C-0545-90E0-A9B527654B88}" dt="2023-03-04T17:25:49.531" v="334" actId="1076"/>
          <ac:spMkLst>
            <pc:docMk/>
            <pc:sldMk cId="1319229852" sldId="754"/>
            <ac:spMk id="39" creationId="{F536F56C-36E8-A3EE-4CC8-998426895BC2}"/>
          </ac:spMkLst>
        </pc:spChg>
        <pc:spChg chg="mod">
          <ac:chgData name="QiuTian" userId="d059b521-ee81-481f-be34-ac8650352dd5" providerId="ADAL" clId="{C66083D2-FC5C-0545-90E0-A9B527654B88}" dt="2023-03-04T17:25:32.395" v="332" actId="1076"/>
          <ac:spMkLst>
            <pc:docMk/>
            <pc:sldMk cId="1319229852" sldId="754"/>
            <ac:spMk id="40" creationId="{CB6E0C31-D5B1-35ED-AB95-0369305145C6}"/>
          </ac:spMkLst>
        </pc:spChg>
        <pc:spChg chg="mod">
          <ac:chgData name="QiuTian" userId="d059b521-ee81-481f-be34-ac8650352dd5" providerId="ADAL" clId="{C66083D2-FC5C-0545-90E0-A9B527654B88}" dt="2023-03-04T17:25:32.395" v="332" actId="1076"/>
          <ac:spMkLst>
            <pc:docMk/>
            <pc:sldMk cId="1319229852" sldId="754"/>
            <ac:spMk id="41" creationId="{0CF43EF6-B1AC-5C0A-AF2B-A86A16A7D79C}"/>
          </ac:spMkLst>
        </pc:spChg>
        <pc:spChg chg="mod">
          <ac:chgData name="QiuTian" userId="d059b521-ee81-481f-be34-ac8650352dd5" providerId="ADAL" clId="{C66083D2-FC5C-0545-90E0-A9B527654B88}" dt="2023-03-04T17:25:32.395" v="332" actId="1076"/>
          <ac:spMkLst>
            <pc:docMk/>
            <pc:sldMk cId="1319229852" sldId="754"/>
            <ac:spMk id="42" creationId="{E293E2CE-9FBB-4D9B-B868-9D99FB87208B}"/>
          </ac:spMkLst>
        </pc:spChg>
        <pc:spChg chg="mod">
          <ac:chgData name="QiuTian" userId="d059b521-ee81-481f-be34-ac8650352dd5" providerId="ADAL" clId="{C66083D2-FC5C-0545-90E0-A9B527654B88}" dt="2023-03-04T17:25:32.395" v="332" actId="1076"/>
          <ac:spMkLst>
            <pc:docMk/>
            <pc:sldMk cId="1319229852" sldId="754"/>
            <ac:spMk id="51" creationId="{09934CCE-ED0E-AF54-80C4-0A6F114F696E}"/>
          </ac:spMkLst>
        </pc:spChg>
        <pc:spChg chg="mod">
          <ac:chgData name="QiuTian" userId="d059b521-ee81-481f-be34-ac8650352dd5" providerId="ADAL" clId="{C66083D2-FC5C-0545-90E0-A9B527654B88}" dt="2023-03-04T17:25:32.395" v="332" actId="1076"/>
          <ac:spMkLst>
            <pc:docMk/>
            <pc:sldMk cId="1319229852" sldId="754"/>
            <ac:spMk id="53" creationId="{7DA47834-3591-71CC-6A1F-A04A965CECBD}"/>
          </ac:spMkLst>
        </pc:spChg>
        <pc:spChg chg="mod">
          <ac:chgData name="QiuTian" userId="d059b521-ee81-481f-be34-ac8650352dd5" providerId="ADAL" clId="{C66083D2-FC5C-0545-90E0-A9B527654B88}" dt="2023-03-04T17:25:32.395" v="332" actId="1076"/>
          <ac:spMkLst>
            <pc:docMk/>
            <pc:sldMk cId="1319229852" sldId="754"/>
            <ac:spMk id="54" creationId="{32AE6AED-244E-F09E-9052-2A7BDAE95C30}"/>
          </ac:spMkLst>
        </pc:spChg>
        <pc:grpChg chg="mod">
          <ac:chgData name="QiuTian" userId="d059b521-ee81-481f-be34-ac8650352dd5" providerId="ADAL" clId="{C66083D2-FC5C-0545-90E0-A9B527654B88}" dt="2023-03-04T17:25:32.395" v="332" actId="1076"/>
          <ac:grpSpMkLst>
            <pc:docMk/>
            <pc:sldMk cId="1319229852" sldId="754"/>
            <ac:grpSpMk id="52" creationId="{DBB0EC69-0560-292D-ED6A-6EBDCA2BEEC6}"/>
          </ac:grpSpMkLst>
        </pc:grpChg>
      </pc:sldChg>
      <pc:sldChg chg="addSp delSp modSp">
        <pc:chgData name="QiuTian" userId="d059b521-ee81-481f-be34-ac8650352dd5" providerId="ADAL" clId="{C66083D2-FC5C-0545-90E0-A9B527654B88}" dt="2023-03-04T09:10:18.362" v="126"/>
        <pc:sldMkLst>
          <pc:docMk/>
          <pc:sldMk cId="1839348209" sldId="840"/>
        </pc:sldMkLst>
        <pc:spChg chg="add mod">
          <ac:chgData name="QiuTian" userId="d059b521-ee81-481f-be34-ac8650352dd5" providerId="ADAL" clId="{C66083D2-FC5C-0545-90E0-A9B527654B88}" dt="2023-03-04T09:10:18.362" v="126"/>
          <ac:spMkLst>
            <pc:docMk/>
            <pc:sldMk cId="1839348209" sldId="840"/>
            <ac:spMk id="3" creationId="{47202A82-C151-3734-CF11-4125D5CE6C28}"/>
          </ac:spMkLst>
        </pc:spChg>
        <pc:spChg chg="del">
          <ac:chgData name="QiuTian" userId="d059b521-ee81-481f-be34-ac8650352dd5" providerId="ADAL" clId="{C66083D2-FC5C-0545-90E0-A9B527654B88}" dt="2023-03-04T09:09:57.208" v="123"/>
          <ac:spMkLst>
            <pc:docMk/>
            <pc:sldMk cId="1839348209" sldId="84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23527673" sldId="841"/>
        </pc:sldMkLst>
        <pc:spChg chg="add mod">
          <ac:chgData name="QiuTian" userId="d059b521-ee81-481f-be34-ac8650352dd5" providerId="ADAL" clId="{C66083D2-FC5C-0545-90E0-A9B527654B88}" dt="2023-03-04T09:10:18.362" v="126"/>
          <ac:spMkLst>
            <pc:docMk/>
            <pc:sldMk cId="123527673" sldId="841"/>
            <ac:spMk id="3" creationId="{AFA4A9B9-938D-A533-96DF-370A1A850A35}"/>
          </ac:spMkLst>
        </pc:spChg>
        <pc:spChg chg="del">
          <ac:chgData name="QiuTian" userId="d059b521-ee81-481f-be34-ac8650352dd5" providerId="ADAL" clId="{C66083D2-FC5C-0545-90E0-A9B527654B88}" dt="2023-03-04T09:09:57.208" v="123"/>
          <ac:spMkLst>
            <pc:docMk/>
            <pc:sldMk cId="123527673" sldId="84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59041451" sldId="842"/>
        </pc:sldMkLst>
        <pc:spChg chg="add mod">
          <ac:chgData name="QiuTian" userId="d059b521-ee81-481f-be34-ac8650352dd5" providerId="ADAL" clId="{C66083D2-FC5C-0545-90E0-A9B527654B88}" dt="2023-03-04T09:10:18.362" v="126"/>
          <ac:spMkLst>
            <pc:docMk/>
            <pc:sldMk cId="4059041451" sldId="842"/>
            <ac:spMk id="3" creationId="{0B54591F-2BAD-4500-01F5-2B53F0543832}"/>
          </ac:spMkLst>
        </pc:spChg>
        <pc:spChg chg="del">
          <ac:chgData name="QiuTian" userId="d059b521-ee81-481f-be34-ac8650352dd5" providerId="ADAL" clId="{C66083D2-FC5C-0545-90E0-A9B527654B88}" dt="2023-03-04T09:09:57.208" v="123"/>
          <ac:spMkLst>
            <pc:docMk/>
            <pc:sldMk cId="4059041451" sldId="84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691817944" sldId="843"/>
        </pc:sldMkLst>
        <pc:spChg chg="add mod">
          <ac:chgData name="QiuTian" userId="d059b521-ee81-481f-be34-ac8650352dd5" providerId="ADAL" clId="{C66083D2-FC5C-0545-90E0-A9B527654B88}" dt="2023-03-04T09:10:18.362" v="126"/>
          <ac:spMkLst>
            <pc:docMk/>
            <pc:sldMk cId="691817944" sldId="843"/>
            <ac:spMk id="3" creationId="{72F7CDA9-0A4E-F2DA-71F5-B7ED0FD74BCB}"/>
          </ac:spMkLst>
        </pc:spChg>
        <pc:spChg chg="del">
          <ac:chgData name="QiuTian" userId="d059b521-ee81-481f-be34-ac8650352dd5" providerId="ADAL" clId="{C66083D2-FC5C-0545-90E0-A9B527654B88}" dt="2023-03-04T09:09:57.208" v="123"/>
          <ac:spMkLst>
            <pc:docMk/>
            <pc:sldMk cId="691817944" sldId="843"/>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968909037" sldId="844"/>
        </pc:sldMkLst>
        <pc:spChg chg="add mod">
          <ac:chgData name="QiuTian" userId="d059b521-ee81-481f-be34-ac8650352dd5" providerId="ADAL" clId="{C66083D2-FC5C-0545-90E0-A9B527654B88}" dt="2023-03-04T09:10:18.362" v="126"/>
          <ac:spMkLst>
            <pc:docMk/>
            <pc:sldMk cId="3968909037" sldId="844"/>
            <ac:spMk id="3" creationId="{DDFB8FD7-CAF6-4A15-AB5A-180D807CE77A}"/>
          </ac:spMkLst>
        </pc:spChg>
        <pc:spChg chg="del">
          <ac:chgData name="QiuTian" userId="d059b521-ee81-481f-be34-ac8650352dd5" providerId="ADAL" clId="{C66083D2-FC5C-0545-90E0-A9B527654B88}" dt="2023-03-04T09:09:57.208" v="123"/>
          <ac:spMkLst>
            <pc:docMk/>
            <pc:sldMk cId="3968909037" sldId="844"/>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415639742" sldId="845"/>
        </pc:sldMkLst>
        <pc:spChg chg="add mod">
          <ac:chgData name="QiuTian" userId="d059b521-ee81-481f-be34-ac8650352dd5" providerId="ADAL" clId="{C66083D2-FC5C-0545-90E0-A9B527654B88}" dt="2023-03-04T09:10:18.362" v="126"/>
          <ac:spMkLst>
            <pc:docMk/>
            <pc:sldMk cId="2415639742" sldId="845"/>
            <ac:spMk id="3" creationId="{29C02E29-3533-8F9C-504E-E8C10994E29D}"/>
          </ac:spMkLst>
        </pc:spChg>
        <pc:spChg chg="del">
          <ac:chgData name="QiuTian" userId="d059b521-ee81-481f-be34-ac8650352dd5" providerId="ADAL" clId="{C66083D2-FC5C-0545-90E0-A9B527654B88}" dt="2023-03-04T09:09:57.208" v="123"/>
          <ac:spMkLst>
            <pc:docMk/>
            <pc:sldMk cId="2415639742" sldId="845"/>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072676422" sldId="846"/>
        </pc:sldMkLst>
        <pc:spChg chg="add mod">
          <ac:chgData name="QiuTian" userId="d059b521-ee81-481f-be34-ac8650352dd5" providerId="ADAL" clId="{C66083D2-FC5C-0545-90E0-A9B527654B88}" dt="2023-03-04T09:10:18.362" v="126"/>
          <ac:spMkLst>
            <pc:docMk/>
            <pc:sldMk cId="3072676422" sldId="846"/>
            <ac:spMk id="3" creationId="{B1004F4C-8C9D-49DA-8D3B-67755D635706}"/>
          </ac:spMkLst>
        </pc:spChg>
        <pc:spChg chg="del">
          <ac:chgData name="QiuTian" userId="d059b521-ee81-481f-be34-ac8650352dd5" providerId="ADAL" clId="{C66083D2-FC5C-0545-90E0-A9B527654B88}" dt="2023-03-04T09:09:57.208" v="123"/>
          <ac:spMkLst>
            <pc:docMk/>
            <pc:sldMk cId="3072676422" sldId="846"/>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989877918" sldId="847"/>
        </pc:sldMkLst>
        <pc:spChg chg="add mod">
          <ac:chgData name="QiuTian" userId="d059b521-ee81-481f-be34-ac8650352dd5" providerId="ADAL" clId="{C66083D2-FC5C-0545-90E0-A9B527654B88}" dt="2023-03-04T09:10:18.362" v="126"/>
          <ac:spMkLst>
            <pc:docMk/>
            <pc:sldMk cId="1989877918" sldId="847"/>
            <ac:spMk id="3" creationId="{99949957-1414-8CD9-9922-E774870E2021}"/>
          </ac:spMkLst>
        </pc:spChg>
        <pc:spChg chg="del">
          <ac:chgData name="QiuTian" userId="d059b521-ee81-481f-be34-ac8650352dd5" providerId="ADAL" clId="{C66083D2-FC5C-0545-90E0-A9B527654B88}" dt="2023-03-04T09:09:57.208" v="123"/>
          <ac:spMkLst>
            <pc:docMk/>
            <pc:sldMk cId="1989877918" sldId="847"/>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35063643" sldId="848"/>
        </pc:sldMkLst>
        <pc:spChg chg="add mod">
          <ac:chgData name="QiuTian" userId="d059b521-ee81-481f-be34-ac8650352dd5" providerId="ADAL" clId="{C66083D2-FC5C-0545-90E0-A9B527654B88}" dt="2023-03-04T09:10:18.362" v="126"/>
          <ac:spMkLst>
            <pc:docMk/>
            <pc:sldMk cId="4035063643" sldId="848"/>
            <ac:spMk id="3" creationId="{F05BAA9E-0738-56D5-E85D-5330BE032838}"/>
          </ac:spMkLst>
        </pc:spChg>
        <pc:spChg chg="del">
          <ac:chgData name="QiuTian" userId="d059b521-ee81-481f-be34-ac8650352dd5" providerId="ADAL" clId="{C66083D2-FC5C-0545-90E0-A9B527654B88}" dt="2023-03-04T09:09:57.208" v="123"/>
          <ac:spMkLst>
            <pc:docMk/>
            <pc:sldMk cId="4035063643" sldId="848"/>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138382271" sldId="849"/>
        </pc:sldMkLst>
        <pc:spChg chg="add mod">
          <ac:chgData name="QiuTian" userId="d059b521-ee81-481f-be34-ac8650352dd5" providerId="ADAL" clId="{C66083D2-FC5C-0545-90E0-A9B527654B88}" dt="2023-03-04T09:10:18.362" v="126"/>
          <ac:spMkLst>
            <pc:docMk/>
            <pc:sldMk cId="3138382271" sldId="849"/>
            <ac:spMk id="3" creationId="{F4114565-0DBC-455C-5B85-53C5281723E1}"/>
          </ac:spMkLst>
        </pc:spChg>
        <pc:spChg chg="del">
          <ac:chgData name="QiuTian" userId="d059b521-ee81-481f-be34-ac8650352dd5" providerId="ADAL" clId="{C66083D2-FC5C-0545-90E0-A9B527654B88}" dt="2023-03-04T09:09:57.208" v="123"/>
          <ac:spMkLst>
            <pc:docMk/>
            <pc:sldMk cId="3138382271" sldId="849"/>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86408210" sldId="850"/>
        </pc:sldMkLst>
        <pc:spChg chg="add mod">
          <ac:chgData name="QiuTian" userId="d059b521-ee81-481f-be34-ac8650352dd5" providerId="ADAL" clId="{C66083D2-FC5C-0545-90E0-A9B527654B88}" dt="2023-03-04T09:10:18.362" v="126"/>
          <ac:spMkLst>
            <pc:docMk/>
            <pc:sldMk cId="186408210" sldId="850"/>
            <ac:spMk id="3" creationId="{3E984F64-797D-B897-1FD0-A0247F477155}"/>
          </ac:spMkLst>
        </pc:spChg>
        <pc:spChg chg="del">
          <ac:chgData name="QiuTian" userId="d059b521-ee81-481f-be34-ac8650352dd5" providerId="ADAL" clId="{C66083D2-FC5C-0545-90E0-A9B527654B88}" dt="2023-03-04T09:09:57.208" v="123"/>
          <ac:spMkLst>
            <pc:docMk/>
            <pc:sldMk cId="186408210" sldId="85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46591786" sldId="851"/>
        </pc:sldMkLst>
        <pc:spChg chg="add mod">
          <ac:chgData name="QiuTian" userId="d059b521-ee81-481f-be34-ac8650352dd5" providerId="ADAL" clId="{C66083D2-FC5C-0545-90E0-A9B527654B88}" dt="2023-03-04T09:10:18.362" v="126"/>
          <ac:spMkLst>
            <pc:docMk/>
            <pc:sldMk cId="4246591786" sldId="851"/>
            <ac:spMk id="3" creationId="{B76E88F6-0918-59BC-8AB1-844E2D7A404D}"/>
          </ac:spMkLst>
        </pc:spChg>
        <pc:spChg chg="del">
          <ac:chgData name="QiuTian" userId="d059b521-ee81-481f-be34-ac8650352dd5" providerId="ADAL" clId="{C66083D2-FC5C-0545-90E0-A9B527654B88}" dt="2023-03-04T09:09:57.208" v="123"/>
          <ac:spMkLst>
            <pc:docMk/>
            <pc:sldMk cId="4246591786" sldId="85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784963533" sldId="852"/>
        </pc:sldMkLst>
        <pc:spChg chg="add mod">
          <ac:chgData name="QiuTian" userId="d059b521-ee81-481f-be34-ac8650352dd5" providerId="ADAL" clId="{C66083D2-FC5C-0545-90E0-A9B527654B88}" dt="2023-03-04T09:10:18.362" v="126"/>
          <ac:spMkLst>
            <pc:docMk/>
            <pc:sldMk cId="2784963533" sldId="852"/>
            <ac:spMk id="3" creationId="{1108B612-D67F-BA59-8434-143438C24565}"/>
          </ac:spMkLst>
        </pc:spChg>
        <pc:spChg chg="del">
          <ac:chgData name="QiuTian" userId="d059b521-ee81-481f-be34-ac8650352dd5" providerId="ADAL" clId="{C66083D2-FC5C-0545-90E0-A9B527654B88}" dt="2023-03-04T09:09:57.208" v="123"/>
          <ac:spMkLst>
            <pc:docMk/>
            <pc:sldMk cId="2784963533" sldId="85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92718330" sldId="853"/>
        </pc:sldMkLst>
        <pc:spChg chg="add mod">
          <ac:chgData name="QiuTian" userId="d059b521-ee81-481f-be34-ac8650352dd5" providerId="ADAL" clId="{C66083D2-FC5C-0545-90E0-A9B527654B88}" dt="2023-03-04T09:10:18.362" v="126"/>
          <ac:spMkLst>
            <pc:docMk/>
            <pc:sldMk cId="4292718330" sldId="853"/>
            <ac:spMk id="3" creationId="{148F7F87-CDB0-197D-4256-70C89FDD438E}"/>
          </ac:spMkLst>
        </pc:spChg>
        <pc:spChg chg="del">
          <ac:chgData name="QiuTian" userId="d059b521-ee81-481f-be34-ac8650352dd5" providerId="ADAL" clId="{C66083D2-FC5C-0545-90E0-A9B527654B88}" dt="2023-03-04T09:09:57.208" v="123"/>
          <ac:spMkLst>
            <pc:docMk/>
            <pc:sldMk cId="4292718330" sldId="853"/>
            <ac:spMk id="6" creationId="{5D6A7E52-4F9B-6B4D-4F4F-14D85393B466}"/>
          </ac:spMkLst>
        </pc:spChg>
      </pc:sldChg>
      <pc:sldChg chg="addSp delSp modSp modAnim">
        <pc:chgData name="QiuTian" userId="d059b521-ee81-481f-be34-ac8650352dd5" providerId="ADAL" clId="{C66083D2-FC5C-0545-90E0-A9B527654B88}" dt="2023-03-04T17:43:58.882" v="565" actId="948"/>
        <pc:sldMkLst>
          <pc:docMk/>
          <pc:sldMk cId="1883324339" sldId="854"/>
        </pc:sldMkLst>
        <pc:spChg chg="add mod">
          <ac:chgData name="QiuTian" userId="d059b521-ee81-481f-be34-ac8650352dd5" providerId="ADAL" clId="{C66083D2-FC5C-0545-90E0-A9B527654B88}" dt="2023-03-04T09:10:18.362" v="126"/>
          <ac:spMkLst>
            <pc:docMk/>
            <pc:sldMk cId="1883324339" sldId="854"/>
            <ac:spMk id="2" creationId="{D4A91057-B558-970F-CAF5-BBBD1E6B3B3B}"/>
          </ac:spMkLst>
        </pc:spChg>
        <pc:spChg chg="del">
          <ac:chgData name="QiuTian" userId="d059b521-ee81-481f-be34-ac8650352dd5" providerId="ADAL" clId="{C66083D2-FC5C-0545-90E0-A9B527654B88}" dt="2023-03-04T09:09:57.208" v="123"/>
          <ac:spMkLst>
            <pc:docMk/>
            <pc:sldMk cId="1883324339" sldId="854"/>
            <ac:spMk id="5" creationId="{959057A3-0087-D824-6484-FE8805CD1536}"/>
          </ac:spMkLst>
        </pc:spChg>
        <pc:spChg chg="mod">
          <ac:chgData name="QiuTian" userId="d059b521-ee81-481f-be34-ac8650352dd5" providerId="ADAL" clId="{C66083D2-FC5C-0545-90E0-A9B527654B88}" dt="2023-03-04T17:41:05.926" v="518" actId="1076"/>
          <ac:spMkLst>
            <pc:docMk/>
            <pc:sldMk cId="1883324339" sldId="854"/>
            <ac:spMk id="6" creationId="{5C9C4E97-F2F3-AE11-78DD-5485366E7FB3}"/>
          </ac:spMkLst>
        </pc:spChg>
        <pc:spChg chg="mod">
          <ac:chgData name="QiuTian" userId="d059b521-ee81-481f-be34-ac8650352dd5" providerId="ADAL" clId="{C66083D2-FC5C-0545-90E0-A9B527654B88}" dt="2023-03-04T17:41:05.926" v="518" actId="1076"/>
          <ac:spMkLst>
            <pc:docMk/>
            <pc:sldMk cId="1883324339" sldId="854"/>
            <ac:spMk id="7" creationId="{1DC5BCAA-38CE-5EAC-9D13-7C7A8EA3E256}"/>
          </ac:spMkLst>
        </pc:spChg>
        <pc:spChg chg="mod">
          <ac:chgData name="QiuTian" userId="d059b521-ee81-481f-be34-ac8650352dd5" providerId="ADAL" clId="{C66083D2-FC5C-0545-90E0-A9B527654B88}" dt="2023-03-04T17:41:05.926" v="518" actId="1076"/>
          <ac:spMkLst>
            <pc:docMk/>
            <pc:sldMk cId="1883324339" sldId="854"/>
            <ac:spMk id="8" creationId="{00D561CC-00CF-B10E-24A4-F4AD863C29FA}"/>
          </ac:spMkLst>
        </pc:spChg>
        <pc:spChg chg="mod">
          <ac:chgData name="QiuTian" userId="d059b521-ee81-481f-be34-ac8650352dd5" providerId="ADAL" clId="{C66083D2-FC5C-0545-90E0-A9B527654B88}" dt="2023-03-04T17:41:05.926" v="518" actId="1076"/>
          <ac:spMkLst>
            <pc:docMk/>
            <pc:sldMk cId="1883324339" sldId="854"/>
            <ac:spMk id="9" creationId="{0B546BCD-98D6-F485-6A8A-AF91D1242A58}"/>
          </ac:spMkLst>
        </pc:spChg>
        <pc:spChg chg="mod">
          <ac:chgData name="QiuTian" userId="d059b521-ee81-481f-be34-ac8650352dd5" providerId="ADAL" clId="{C66083D2-FC5C-0545-90E0-A9B527654B88}" dt="2023-03-04T17:41:05.926" v="518" actId="1076"/>
          <ac:spMkLst>
            <pc:docMk/>
            <pc:sldMk cId="1883324339" sldId="854"/>
            <ac:spMk id="10" creationId="{9E9B75CA-30B8-3CC7-FA8C-C29FD3C65350}"/>
          </ac:spMkLst>
        </pc:spChg>
        <pc:spChg chg="mod">
          <ac:chgData name="QiuTian" userId="d059b521-ee81-481f-be34-ac8650352dd5" providerId="ADAL" clId="{C66083D2-FC5C-0545-90E0-A9B527654B88}" dt="2023-03-04T17:41:05.926" v="518" actId="1076"/>
          <ac:spMkLst>
            <pc:docMk/>
            <pc:sldMk cId="1883324339" sldId="854"/>
            <ac:spMk id="11" creationId="{7AC8009F-AB60-4D6C-FAB6-0C461F573B87}"/>
          </ac:spMkLst>
        </pc:spChg>
        <pc:spChg chg="mod">
          <ac:chgData name="QiuTian" userId="d059b521-ee81-481f-be34-ac8650352dd5" providerId="ADAL" clId="{C66083D2-FC5C-0545-90E0-A9B527654B88}" dt="2023-03-04T17:41:05.926" v="518" actId="1076"/>
          <ac:spMkLst>
            <pc:docMk/>
            <pc:sldMk cId="1883324339" sldId="854"/>
            <ac:spMk id="12" creationId="{1832D11A-2440-C3DE-ED1B-F27A190E99E1}"/>
          </ac:spMkLst>
        </pc:spChg>
        <pc:spChg chg="mod">
          <ac:chgData name="QiuTian" userId="d059b521-ee81-481f-be34-ac8650352dd5" providerId="ADAL" clId="{C66083D2-FC5C-0545-90E0-A9B527654B88}" dt="2023-03-04T17:41:05.926" v="518" actId="1076"/>
          <ac:spMkLst>
            <pc:docMk/>
            <pc:sldMk cId="1883324339" sldId="854"/>
            <ac:spMk id="13" creationId="{292EBDFD-2471-CD58-B728-069AAC3B5C04}"/>
          </ac:spMkLst>
        </pc:spChg>
        <pc:spChg chg="mod">
          <ac:chgData name="QiuTian" userId="d059b521-ee81-481f-be34-ac8650352dd5" providerId="ADAL" clId="{C66083D2-FC5C-0545-90E0-A9B527654B88}" dt="2023-03-04T17:41:17.045" v="519" actId="1076"/>
          <ac:spMkLst>
            <pc:docMk/>
            <pc:sldMk cId="1883324339" sldId="854"/>
            <ac:spMk id="14" creationId="{3CC774DC-4759-5AC5-BDBE-E41C21A2D161}"/>
          </ac:spMkLst>
        </pc:spChg>
        <pc:spChg chg="mod">
          <ac:chgData name="QiuTian" userId="d059b521-ee81-481f-be34-ac8650352dd5" providerId="ADAL" clId="{C66083D2-FC5C-0545-90E0-A9B527654B88}" dt="2023-03-04T17:41:49.188" v="521" actId="20577"/>
          <ac:spMkLst>
            <pc:docMk/>
            <pc:sldMk cId="1883324339" sldId="854"/>
            <ac:spMk id="15" creationId="{7752B96D-B2F6-0F55-3891-2FB4475ECC12}"/>
          </ac:spMkLst>
        </pc:spChg>
        <pc:spChg chg="mod">
          <ac:chgData name="QiuTian" userId="d059b521-ee81-481f-be34-ac8650352dd5" providerId="ADAL" clId="{C66083D2-FC5C-0545-90E0-A9B527654B88}" dt="2023-03-04T17:41:52.339" v="523" actId="20577"/>
          <ac:spMkLst>
            <pc:docMk/>
            <pc:sldMk cId="1883324339" sldId="854"/>
            <ac:spMk id="16" creationId="{786EB382-81BF-B21B-ACED-9F7805A416A6}"/>
          </ac:spMkLst>
        </pc:spChg>
        <pc:spChg chg="mod">
          <ac:chgData name="QiuTian" userId="d059b521-ee81-481f-be34-ac8650352dd5" providerId="ADAL" clId="{C66083D2-FC5C-0545-90E0-A9B527654B88}" dt="2023-03-04T17:41:55.262" v="525" actId="20577"/>
          <ac:spMkLst>
            <pc:docMk/>
            <pc:sldMk cId="1883324339" sldId="854"/>
            <ac:spMk id="17" creationId="{07E6047A-478E-DAD7-8B74-0FBCB5241E36}"/>
          </ac:spMkLst>
        </pc:spChg>
        <pc:spChg chg="mod">
          <ac:chgData name="QiuTian" userId="d059b521-ee81-481f-be34-ac8650352dd5" providerId="ADAL" clId="{C66083D2-FC5C-0545-90E0-A9B527654B88}" dt="2023-03-04T17:43:58.882" v="565" actId="948"/>
          <ac:spMkLst>
            <pc:docMk/>
            <pc:sldMk cId="1883324339" sldId="854"/>
            <ac:spMk id="18" creationId="{B42B1E27-8E3C-977E-B919-85AD116D3129}"/>
          </ac:spMkLst>
        </pc:spChg>
        <pc:spChg chg="mod">
          <ac:chgData name="QiuTian" userId="d059b521-ee81-481f-be34-ac8650352dd5" providerId="ADAL" clId="{C66083D2-FC5C-0545-90E0-A9B527654B88}" dt="2023-03-04T17:43:46.382" v="562" actId="1076"/>
          <ac:spMkLst>
            <pc:docMk/>
            <pc:sldMk cId="1883324339" sldId="854"/>
            <ac:spMk id="19" creationId="{43AF8041-9DF8-08A5-7E9D-A69B6C9C1356}"/>
          </ac:spMkLst>
        </pc:spChg>
      </pc:sldChg>
      <pc:sldChg chg="addSp delSp modSp mod modAnim">
        <pc:chgData name="QiuTian" userId="d059b521-ee81-481f-be34-ac8650352dd5" providerId="ADAL" clId="{C66083D2-FC5C-0545-90E0-A9B527654B88}" dt="2023-03-04T17:52:15.021" v="804"/>
        <pc:sldMkLst>
          <pc:docMk/>
          <pc:sldMk cId="3399824509" sldId="855"/>
        </pc:sldMkLst>
        <pc:spChg chg="add mod">
          <ac:chgData name="QiuTian" userId="d059b521-ee81-481f-be34-ac8650352dd5" providerId="ADAL" clId="{C66083D2-FC5C-0545-90E0-A9B527654B88}" dt="2023-03-04T09:10:18.362" v="126"/>
          <ac:spMkLst>
            <pc:docMk/>
            <pc:sldMk cId="3399824509" sldId="855"/>
            <ac:spMk id="2" creationId="{4DCC5D40-688B-8276-262A-EA6083AFF19F}"/>
          </ac:spMkLst>
        </pc:spChg>
        <pc:spChg chg="del">
          <ac:chgData name="QiuTian" userId="d059b521-ee81-481f-be34-ac8650352dd5" providerId="ADAL" clId="{C66083D2-FC5C-0545-90E0-A9B527654B88}" dt="2023-03-04T09:09:57.208" v="123"/>
          <ac:spMkLst>
            <pc:docMk/>
            <pc:sldMk cId="3399824509" sldId="855"/>
            <ac:spMk id="5" creationId="{959057A3-0087-D824-6484-FE8805CD1536}"/>
          </ac:spMkLst>
        </pc:spChg>
        <pc:spChg chg="mod">
          <ac:chgData name="QiuTian" userId="d059b521-ee81-481f-be34-ac8650352dd5" providerId="ADAL" clId="{C66083D2-FC5C-0545-90E0-A9B527654B88}" dt="2023-03-04T17:49:01.594" v="743" actId="1076"/>
          <ac:spMkLst>
            <pc:docMk/>
            <pc:sldMk cId="3399824509" sldId="855"/>
            <ac:spMk id="6" creationId="{E75993E7-01F4-3455-33A1-A2B303B9F7E8}"/>
          </ac:spMkLst>
        </pc:spChg>
        <pc:spChg chg="mod">
          <ac:chgData name="QiuTian" userId="d059b521-ee81-481f-be34-ac8650352dd5" providerId="ADAL" clId="{C66083D2-FC5C-0545-90E0-A9B527654B88}" dt="2023-03-04T17:47:33.272" v="568" actId="1076"/>
          <ac:spMkLst>
            <pc:docMk/>
            <pc:sldMk cId="3399824509" sldId="855"/>
            <ac:spMk id="7" creationId="{284D6E06-F50F-604A-16B2-769BB4094B3F}"/>
          </ac:spMkLst>
        </pc:spChg>
        <pc:spChg chg="mod">
          <ac:chgData name="QiuTian" userId="d059b521-ee81-481f-be34-ac8650352dd5" providerId="ADAL" clId="{C66083D2-FC5C-0545-90E0-A9B527654B88}" dt="2023-03-04T17:47:33.272" v="568" actId="1076"/>
          <ac:spMkLst>
            <pc:docMk/>
            <pc:sldMk cId="3399824509" sldId="855"/>
            <ac:spMk id="8" creationId="{2C87BD4A-6B93-A6F9-2192-AEC62063C123}"/>
          </ac:spMkLst>
        </pc:spChg>
        <pc:spChg chg="mod">
          <ac:chgData name="QiuTian" userId="d059b521-ee81-481f-be34-ac8650352dd5" providerId="ADAL" clId="{C66083D2-FC5C-0545-90E0-A9B527654B88}" dt="2023-03-04T17:47:33.272" v="568" actId="1076"/>
          <ac:spMkLst>
            <pc:docMk/>
            <pc:sldMk cId="3399824509" sldId="855"/>
            <ac:spMk id="9" creationId="{82D0F2CE-3391-107A-1C27-1925BA497F47}"/>
          </ac:spMkLst>
        </pc:spChg>
        <pc:spChg chg="mod">
          <ac:chgData name="QiuTian" userId="d059b521-ee81-481f-be34-ac8650352dd5" providerId="ADAL" clId="{C66083D2-FC5C-0545-90E0-A9B527654B88}" dt="2023-03-04T17:47:33.272" v="568" actId="1076"/>
          <ac:spMkLst>
            <pc:docMk/>
            <pc:sldMk cId="3399824509" sldId="855"/>
            <ac:spMk id="10" creationId="{2F935FB4-6CFA-75C7-D529-503DD40ECA6F}"/>
          </ac:spMkLst>
        </pc:spChg>
        <pc:spChg chg="mod">
          <ac:chgData name="QiuTian" userId="d059b521-ee81-481f-be34-ac8650352dd5" providerId="ADAL" clId="{C66083D2-FC5C-0545-90E0-A9B527654B88}" dt="2023-03-04T17:47:33.272" v="568" actId="1076"/>
          <ac:spMkLst>
            <pc:docMk/>
            <pc:sldMk cId="3399824509" sldId="855"/>
            <ac:spMk id="11" creationId="{E80D3A18-5EF1-C4C0-6D58-B3B7C3B4A25A}"/>
          </ac:spMkLst>
        </pc:spChg>
        <pc:spChg chg="mod">
          <ac:chgData name="QiuTian" userId="d059b521-ee81-481f-be34-ac8650352dd5" providerId="ADAL" clId="{C66083D2-FC5C-0545-90E0-A9B527654B88}" dt="2023-03-04T17:47:33.272" v="568" actId="1076"/>
          <ac:spMkLst>
            <pc:docMk/>
            <pc:sldMk cId="3399824509" sldId="855"/>
            <ac:spMk id="12" creationId="{9FE09B45-883E-EE94-FB01-248C16893D09}"/>
          </ac:spMkLst>
        </pc:spChg>
        <pc:spChg chg="mod">
          <ac:chgData name="QiuTian" userId="d059b521-ee81-481f-be34-ac8650352dd5" providerId="ADAL" clId="{C66083D2-FC5C-0545-90E0-A9B527654B88}" dt="2023-03-04T17:47:33.272" v="568" actId="1076"/>
          <ac:spMkLst>
            <pc:docMk/>
            <pc:sldMk cId="3399824509" sldId="855"/>
            <ac:spMk id="15" creationId="{6FE773C6-8535-DE9F-F43B-0ECA9642D4A0}"/>
          </ac:spMkLst>
        </pc:spChg>
        <pc:spChg chg="mod">
          <ac:chgData name="QiuTian" userId="d059b521-ee81-481f-be34-ac8650352dd5" providerId="ADAL" clId="{C66083D2-FC5C-0545-90E0-A9B527654B88}" dt="2023-03-04T17:47:33.272" v="568" actId="1076"/>
          <ac:spMkLst>
            <pc:docMk/>
            <pc:sldMk cId="3399824509" sldId="855"/>
            <ac:spMk id="16" creationId="{5447E195-C58B-469F-5593-458D8E90ED68}"/>
          </ac:spMkLst>
        </pc:spChg>
        <pc:spChg chg="mod">
          <ac:chgData name="QiuTian" userId="d059b521-ee81-481f-be34-ac8650352dd5" providerId="ADAL" clId="{C66083D2-FC5C-0545-90E0-A9B527654B88}" dt="2023-03-04T17:47:33.272" v="568" actId="1076"/>
          <ac:spMkLst>
            <pc:docMk/>
            <pc:sldMk cId="3399824509" sldId="855"/>
            <ac:spMk id="17" creationId="{F6CED64D-736A-07F5-14FE-DEEFCCF9C599}"/>
          </ac:spMkLst>
        </pc:spChg>
        <pc:spChg chg="mod">
          <ac:chgData name="QiuTian" userId="d059b521-ee81-481f-be34-ac8650352dd5" providerId="ADAL" clId="{C66083D2-FC5C-0545-90E0-A9B527654B88}" dt="2023-03-04T17:47:33.272" v="568" actId="1076"/>
          <ac:spMkLst>
            <pc:docMk/>
            <pc:sldMk cId="3399824509" sldId="855"/>
            <ac:spMk id="18" creationId="{9B9D215B-D2EC-5E8F-FB5D-9C31E61FDA79}"/>
          </ac:spMkLst>
        </pc:spChg>
        <pc:spChg chg="mod">
          <ac:chgData name="QiuTian" userId="d059b521-ee81-481f-be34-ac8650352dd5" providerId="ADAL" clId="{C66083D2-FC5C-0545-90E0-A9B527654B88}" dt="2023-03-04T17:47:33.272" v="568" actId="1076"/>
          <ac:spMkLst>
            <pc:docMk/>
            <pc:sldMk cId="3399824509" sldId="855"/>
            <ac:spMk id="19" creationId="{E3B5991D-FA15-E7FA-D6C0-D56C648D9E89}"/>
          </ac:spMkLst>
        </pc:spChg>
        <pc:spChg chg="mod">
          <ac:chgData name="QiuTian" userId="d059b521-ee81-481f-be34-ac8650352dd5" providerId="ADAL" clId="{C66083D2-FC5C-0545-90E0-A9B527654B88}" dt="2023-03-04T17:47:33.272" v="568" actId="1076"/>
          <ac:spMkLst>
            <pc:docMk/>
            <pc:sldMk cId="3399824509" sldId="855"/>
            <ac:spMk id="20" creationId="{AFC31494-8B57-0808-58D0-33B085D20FD8}"/>
          </ac:spMkLst>
        </pc:spChg>
        <pc:spChg chg="mod">
          <ac:chgData name="QiuTian" userId="d059b521-ee81-481f-be34-ac8650352dd5" providerId="ADAL" clId="{C66083D2-FC5C-0545-90E0-A9B527654B88}" dt="2023-03-04T17:47:33.272" v="568" actId="1076"/>
          <ac:spMkLst>
            <pc:docMk/>
            <pc:sldMk cId="3399824509" sldId="855"/>
            <ac:spMk id="21" creationId="{0E510616-FE14-4585-5C08-0F62EF01988D}"/>
          </ac:spMkLst>
        </pc:spChg>
        <pc:spChg chg="mod">
          <ac:chgData name="QiuTian" userId="d059b521-ee81-481f-be34-ac8650352dd5" providerId="ADAL" clId="{C66083D2-FC5C-0545-90E0-A9B527654B88}" dt="2023-03-04T17:47:33.272" v="568" actId="1076"/>
          <ac:spMkLst>
            <pc:docMk/>
            <pc:sldMk cId="3399824509" sldId="855"/>
            <ac:spMk id="22" creationId="{E6EAE88A-CC6E-4FB0-C975-26830777A561}"/>
          </ac:spMkLst>
        </pc:spChg>
        <pc:spChg chg="mod">
          <ac:chgData name="QiuTian" userId="d059b521-ee81-481f-be34-ac8650352dd5" providerId="ADAL" clId="{C66083D2-FC5C-0545-90E0-A9B527654B88}" dt="2023-03-04T17:47:33.272" v="568" actId="1076"/>
          <ac:spMkLst>
            <pc:docMk/>
            <pc:sldMk cId="3399824509" sldId="855"/>
            <ac:spMk id="25" creationId="{4BCDC5DB-5D17-3811-F5FF-503811D93504}"/>
          </ac:spMkLst>
        </pc:spChg>
        <pc:spChg chg="mod">
          <ac:chgData name="QiuTian" userId="d059b521-ee81-481f-be34-ac8650352dd5" providerId="ADAL" clId="{C66083D2-FC5C-0545-90E0-A9B527654B88}" dt="2023-03-04T17:47:33.272" v="568" actId="1076"/>
          <ac:spMkLst>
            <pc:docMk/>
            <pc:sldMk cId="3399824509" sldId="855"/>
            <ac:spMk id="26" creationId="{0B0481EA-55E8-D691-A443-F616F50D0474}"/>
          </ac:spMkLst>
        </pc:spChg>
        <pc:spChg chg="mod">
          <ac:chgData name="QiuTian" userId="d059b521-ee81-481f-be34-ac8650352dd5" providerId="ADAL" clId="{C66083D2-FC5C-0545-90E0-A9B527654B88}" dt="2023-03-04T17:47:33.272" v="568" actId="1076"/>
          <ac:spMkLst>
            <pc:docMk/>
            <pc:sldMk cId="3399824509" sldId="855"/>
            <ac:spMk id="28" creationId="{24CEC3AB-8498-40EC-051A-0B31540DAE99}"/>
          </ac:spMkLst>
        </pc:spChg>
        <pc:spChg chg="add mod">
          <ac:chgData name="QiuTian" userId="d059b521-ee81-481f-be34-ac8650352dd5" providerId="ADAL" clId="{C66083D2-FC5C-0545-90E0-A9B527654B88}" dt="2023-03-04T17:52:15.021" v="804"/>
          <ac:spMkLst>
            <pc:docMk/>
            <pc:sldMk cId="3399824509" sldId="855"/>
            <ac:spMk id="29" creationId="{B766E263-C2A2-85C7-920C-149B90A87CAA}"/>
          </ac:spMkLst>
        </pc:spChg>
        <pc:graphicFrameChg chg="mod">
          <ac:chgData name="QiuTian" userId="d059b521-ee81-481f-be34-ac8650352dd5" providerId="ADAL" clId="{C66083D2-FC5C-0545-90E0-A9B527654B88}" dt="2023-03-04T17:47:33.272" v="568" actId="1076"/>
          <ac:graphicFrameMkLst>
            <pc:docMk/>
            <pc:sldMk cId="3399824509" sldId="855"/>
            <ac:graphicFrameMk id="13" creationId="{C045C5F6-28CB-04FD-0F60-808022CA4745}"/>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14" creationId="{5807053D-B026-949E-3673-726B0A53965B}"/>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3" creationId="{22220B0C-E492-AAE0-C3C2-F78CA4D1954C}"/>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4" creationId="{BC40FC93-BB25-2A24-BB52-8E41F5E16E2F}"/>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7" creationId="{1C168B02-37EE-3DE2-4E16-444569049664}"/>
          </ac:graphicFrameMkLst>
        </pc:graphicFrameChg>
      </pc:sldChg>
      <pc:sldChg chg="addSp delSp modSp">
        <pc:chgData name="QiuTian" userId="d059b521-ee81-481f-be34-ac8650352dd5" providerId="ADAL" clId="{C66083D2-FC5C-0545-90E0-A9B527654B88}" dt="2023-03-04T09:10:18.362" v="126"/>
        <pc:sldMkLst>
          <pc:docMk/>
          <pc:sldMk cId="2932752927" sldId="856"/>
        </pc:sldMkLst>
        <pc:spChg chg="add mod">
          <ac:chgData name="QiuTian" userId="d059b521-ee81-481f-be34-ac8650352dd5" providerId="ADAL" clId="{C66083D2-FC5C-0545-90E0-A9B527654B88}" dt="2023-03-04T09:10:18.362" v="126"/>
          <ac:spMkLst>
            <pc:docMk/>
            <pc:sldMk cId="2932752927" sldId="856"/>
            <ac:spMk id="2" creationId="{95EF8B74-3EB3-983B-1418-40FB2380EEEB}"/>
          </ac:spMkLst>
        </pc:spChg>
        <pc:spChg chg="del">
          <ac:chgData name="QiuTian" userId="d059b521-ee81-481f-be34-ac8650352dd5" providerId="ADAL" clId="{C66083D2-FC5C-0545-90E0-A9B527654B88}" dt="2023-03-04T09:09:57.208" v="123"/>
          <ac:spMkLst>
            <pc:docMk/>
            <pc:sldMk cId="2932752927" sldId="85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85391407" sldId="857"/>
        </pc:sldMkLst>
        <pc:spChg chg="add mod">
          <ac:chgData name="QiuTian" userId="d059b521-ee81-481f-be34-ac8650352dd5" providerId="ADAL" clId="{C66083D2-FC5C-0545-90E0-A9B527654B88}" dt="2023-03-04T09:10:18.362" v="126"/>
          <ac:spMkLst>
            <pc:docMk/>
            <pc:sldMk cId="1385391407" sldId="857"/>
            <ac:spMk id="2" creationId="{1494044C-D858-FEC5-8B11-578C2B0107EF}"/>
          </ac:spMkLst>
        </pc:spChg>
        <pc:spChg chg="del">
          <ac:chgData name="QiuTian" userId="d059b521-ee81-481f-be34-ac8650352dd5" providerId="ADAL" clId="{C66083D2-FC5C-0545-90E0-A9B527654B88}" dt="2023-03-04T09:09:57.208" v="123"/>
          <ac:spMkLst>
            <pc:docMk/>
            <pc:sldMk cId="1385391407" sldId="85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3345578" sldId="858"/>
        </pc:sldMkLst>
        <pc:spChg chg="add mod">
          <ac:chgData name="QiuTian" userId="d059b521-ee81-481f-be34-ac8650352dd5" providerId="ADAL" clId="{C66083D2-FC5C-0545-90E0-A9B527654B88}" dt="2023-03-04T09:10:18.362" v="126"/>
          <ac:spMkLst>
            <pc:docMk/>
            <pc:sldMk cId="683345578" sldId="858"/>
            <ac:spMk id="2" creationId="{D83C5732-BEA0-6164-A2BC-F1009C1259B0}"/>
          </ac:spMkLst>
        </pc:spChg>
        <pc:spChg chg="del">
          <ac:chgData name="QiuTian" userId="d059b521-ee81-481f-be34-ac8650352dd5" providerId="ADAL" clId="{C66083D2-FC5C-0545-90E0-A9B527654B88}" dt="2023-03-04T09:09:57.208" v="123"/>
          <ac:spMkLst>
            <pc:docMk/>
            <pc:sldMk cId="683345578" sldId="85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847138002" sldId="859"/>
        </pc:sldMkLst>
        <pc:spChg chg="add mod">
          <ac:chgData name="QiuTian" userId="d059b521-ee81-481f-be34-ac8650352dd5" providerId="ADAL" clId="{C66083D2-FC5C-0545-90E0-A9B527654B88}" dt="2023-03-04T09:10:18.362" v="126"/>
          <ac:spMkLst>
            <pc:docMk/>
            <pc:sldMk cId="1847138002" sldId="859"/>
            <ac:spMk id="2" creationId="{53D2799E-5A89-35C8-4B1F-5FDCD46B5527}"/>
          </ac:spMkLst>
        </pc:spChg>
        <pc:spChg chg="del">
          <ac:chgData name="QiuTian" userId="d059b521-ee81-481f-be34-ac8650352dd5" providerId="ADAL" clId="{C66083D2-FC5C-0545-90E0-A9B527654B88}" dt="2023-03-04T09:09:57.208" v="123"/>
          <ac:spMkLst>
            <pc:docMk/>
            <pc:sldMk cId="1847138002" sldId="85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65186509" sldId="860"/>
        </pc:sldMkLst>
        <pc:spChg chg="add mod">
          <ac:chgData name="QiuTian" userId="d059b521-ee81-481f-be34-ac8650352dd5" providerId="ADAL" clId="{C66083D2-FC5C-0545-90E0-A9B527654B88}" dt="2023-03-04T09:10:18.362" v="126"/>
          <ac:spMkLst>
            <pc:docMk/>
            <pc:sldMk cId="4065186509" sldId="860"/>
            <ac:spMk id="2" creationId="{427211E3-2F08-4C6D-3C77-7FFC632468B4}"/>
          </ac:spMkLst>
        </pc:spChg>
        <pc:spChg chg="del">
          <ac:chgData name="QiuTian" userId="d059b521-ee81-481f-be34-ac8650352dd5" providerId="ADAL" clId="{C66083D2-FC5C-0545-90E0-A9B527654B88}" dt="2023-03-04T09:09:57.208" v="123"/>
          <ac:spMkLst>
            <pc:docMk/>
            <pc:sldMk cId="4065186509" sldId="86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7734036" sldId="861"/>
        </pc:sldMkLst>
        <pc:spChg chg="add mod">
          <ac:chgData name="QiuTian" userId="d059b521-ee81-481f-be34-ac8650352dd5" providerId="ADAL" clId="{C66083D2-FC5C-0545-90E0-A9B527654B88}" dt="2023-03-04T09:10:18.362" v="126"/>
          <ac:spMkLst>
            <pc:docMk/>
            <pc:sldMk cId="4207734036" sldId="861"/>
            <ac:spMk id="2" creationId="{F64DF41C-A9AF-FE55-64C4-E635BB078DD2}"/>
          </ac:spMkLst>
        </pc:spChg>
        <pc:spChg chg="del">
          <ac:chgData name="QiuTian" userId="d059b521-ee81-481f-be34-ac8650352dd5" providerId="ADAL" clId="{C66083D2-FC5C-0545-90E0-A9B527654B88}" dt="2023-03-04T09:09:57.208" v="123"/>
          <ac:spMkLst>
            <pc:docMk/>
            <pc:sldMk cId="4207734036" sldId="86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93618124" sldId="862"/>
        </pc:sldMkLst>
        <pc:spChg chg="add mod">
          <ac:chgData name="QiuTian" userId="d059b521-ee81-481f-be34-ac8650352dd5" providerId="ADAL" clId="{C66083D2-FC5C-0545-90E0-A9B527654B88}" dt="2023-03-04T09:10:18.362" v="126"/>
          <ac:spMkLst>
            <pc:docMk/>
            <pc:sldMk cId="1393618124" sldId="862"/>
            <ac:spMk id="2" creationId="{C3E99E3D-EA50-E6B1-6A4D-2EDDB4A1D4EC}"/>
          </ac:spMkLst>
        </pc:spChg>
        <pc:spChg chg="del">
          <ac:chgData name="QiuTian" userId="d059b521-ee81-481f-be34-ac8650352dd5" providerId="ADAL" clId="{C66083D2-FC5C-0545-90E0-A9B527654B88}" dt="2023-03-04T09:09:57.208" v="123"/>
          <ac:spMkLst>
            <pc:docMk/>
            <pc:sldMk cId="1393618124" sldId="86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125742340" sldId="863"/>
        </pc:sldMkLst>
        <pc:spChg chg="add mod">
          <ac:chgData name="QiuTian" userId="d059b521-ee81-481f-be34-ac8650352dd5" providerId="ADAL" clId="{C66083D2-FC5C-0545-90E0-A9B527654B88}" dt="2023-03-04T09:10:18.362" v="126"/>
          <ac:spMkLst>
            <pc:docMk/>
            <pc:sldMk cId="3125742340" sldId="863"/>
            <ac:spMk id="2" creationId="{AF97208B-1584-6446-B91B-3331D46C45DD}"/>
          </ac:spMkLst>
        </pc:spChg>
        <pc:spChg chg="del">
          <ac:chgData name="QiuTian" userId="d059b521-ee81-481f-be34-ac8650352dd5" providerId="ADAL" clId="{C66083D2-FC5C-0545-90E0-A9B527654B88}" dt="2023-03-04T09:09:57.208" v="123"/>
          <ac:spMkLst>
            <pc:docMk/>
            <pc:sldMk cId="3125742340" sldId="863"/>
            <ac:spMk id="5" creationId="{959057A3-0087-D824-6484-FE8805CD1536}"/>
          </ac:spMkLst>
        </pc:spChg>
      </pc:sldChg>
      <pc:sldChg chg="addSp delSp modSp modAnim">
        <pc:chgData name="QiuTian" userId="d059b521-ee81-481f-be34-ac8650352dd5" providerId="ADAL" clId="{C66083D2-FC5C-0545-90E0-A9B527654B88}" dt="2023-03-06T07:20:00.670" v="1481" actId="20577"/>
        <pc:sldMkLst>
          <pc:docMk/>
          <pc:sldMk cId="1259991468" sldId="864"/>
        </pc:sldMkLst>
        <pc:spChg chg="add mod">
          <ac:chgData name="QiuTian" userId="d059b521-ee81-481f-be34-ac8650352dd5" providerId="ADAL" clId="{C66083D2-FC5C-0545-90E0-A9B527654B88}" dt="2023-03-04T09:10:18.362" v="126"/>
          <ac:spMkLst>
            <pc:docMk/>
            <pc:sldMk cId="1259991468" sldId="864"/>
            <ac:spMk id="2" creationId="{16A38A06-B123-EFA1-3B42-4EC4E0B0F392}"/>
          </ac:spMkLst>
        </pc:spChg>
        <pc:spChg chg="del">
          <ac:chgData name="QiuTian" userId="d059b521-ee81-481f-be34-ac8650352dd5" providerId="ADAL" clId="{C66083D2-FC5C-0545-90E0-A9B527654B88}" dt="2023-03-04T09:09:57.208" v="123"/>
          <ac:spMkLst>
            <pc:docMk/>
            <pc:sldMk cId="1259991468" sldId="864"/>
            <ac:spMk id="5" creationId="{959057A3-0087-D824-6484-FE8805CD1536}"/>
          </ac:spMkLst>
        </pc:spChg>
        <pc:spChg chg="add mod">
          <ac:chgData name="QiuTian" userId="d059b521-ee81-481f-be34-ac8650352dd5" providerId="ADAL" clId="{C66083D2-FC5C-0545-90E0-A9B527654B88}" dt="2023-03-04T09:01:48.063" v="44" actId="1076"/>
          <ac:spMkLst>
            <pc:docMk/>
            <pc:sldMk cId="1259991468" sldId="864"/>
            <ac:spMk id="6" creationId="{117C6DB1-E460-1BD9-DA86-4AC57EA2AC9C}"/>
          </ac:spMkLst>
        </pc:spChg>
        <pc:spChg chg="add mod">
          <ac:chgData name="QiuTian" userId="d059b521-ee81-481f-be34-ac8650352dd5" providerId="ADAL" clId="{C66083D2-FC5C-0545-90E0-A9B527654B88}" dt="2023-03-04T09:01:48.063" v="44" actId="1076"/>
          <ac:spMkLst>
            <pc:docMk/>
            <pc:sldMk cId="1259991468" sldId="864"/>
            <ac:spMk id="7" creationId="{883CB7B7-FC66-0CB7-C28A-2A9BBD564A0C}"/>
          </ac:spMkLst>
        </pc:spChg>
        <pc:spChg chg="add mod">
          <ac:chgData name="QiuTian" userId="d059b521-ee81-481f-be34-ac8650352dd5" providerId="ADAL" clId="{C66083D2-FC5C-0545-90E0-A9B527654B88}" dt="2023-03-06T07:20:00.670" v="1481" actId="20577"/>
          <ac:spMkLst>
            <pc:docMk/>
            <pc:sldMk cId="1259991468" sldId="864"/>
            <ac:spMk id="8" creationId="{422DCC66-9018-CE84-3CA3-08D19444DAE2}"/>
          </ac:spMkLst>
        </pc:spChg>
        <pc:spChg chg="add mod">
          <ac:chgData name="QiuTian" userId="d059b521-ee81-481f-be34-ac8650352dd5" providerId="ADAL" clId="{C66083D2-FC5C-0545-90E0-A9B527654B88}" dt="2023-03-04T09:01:48.063" v="44" actId="1076"/>
          <ac:spMkLst>
            <pc:docMk/>
            <pc:sldMk cId="1259991468" sldId="864"/>
            <ac:spMk id="9" creationId="{CF7B8252-21CB-48C1-7CC3-2FB09F7AAE8F}"/>
          </ac:spMkLst>
        </pc:spChg>
        <pc:spChg chg="add mod">
          <ac:chgData name="QiuTian" userId="d059b521-ee81-481f-be34-ac8650352dd5" providerId="ADAL" clId="{C66083D2-FC5C-0545-90E0-A9B527654B88}" dt="2023-03-04T09:01:48.063" v="44" actId="1076"/>
          <ac:spMkLst>
            <pc:docMk/>
            <pc:sldMk cId="1259991468" sldId="864"/>
            <ac:spMk id="10" creationId="{97CF7570-2D29-0CD4-979B-D84E052796C7}"/>
          </ac:spMkLst>
        </pc:spChg>
        <pc:spChg chg="add mod">
          <ac:chgData name="QiuTian" userId="d059b521-ee81-481f-be34-ac8650352dd5" providerId="ADAL" clId="{C66083D2-FC5C-0545-90E0-A9B527654B88}" dt="2023-03-04T09:01:48.063" v="44" actId="1076"/>
          <ac:spMkLst>
            <pc:docMk/>
            <pc:sldMk cId="1259991468" sldId="864"/>
            <ac:spMk id="11" creationId="{B617E444-CE69-FC4B-F1D5-4EA3555CAC5A}"/>
          </ac:spMkLst>
        </pc:spChg>
        <pc:spChg chg="add mod">
          <ac:chgData name="QiuTian" userId="d059b521-ee81-481f-be34-ac8650352dd5" providerId="ADAL" clId="{C66083D2-FC5C-0545-90E0-A9B527654B88}" dt="2023-03-04T09:01:48.063" v="44" actId="1076"/>
          <ac:spMkLst>
            <pc:docMk/>
            <pc:sldMk cId="1259991468" sldId="864"/>
            <ac:spMk id="12" creationId="{0E6EF3DB-1007-196D-5C06-A6707F22D9C1}"/>
          </ac:spMkLst>
        </pc:spChg>
        <pc:spChg chg="add mod">
          <ac:chgData name="QiuTian" userId="d059b521-ee81-481f-be34-ac8650352dd5" providerId="ADAL" clId="{C66083D2-FC5C-0545-90E0-A9B527654B88}" dt="2023-03-04T09:01:48.063" v="44" actId="1076"/>
          <ac:spMkLst>
            <pc:docMk/>
            <pc:sldMk cId="1259991468" sldId="864"/>
            <ac:spMk id="13" creationId="{FEC9ADCD-B70D-57D3-1D8A-70A53A289AB7}"/>
          </ac:spMkLst>
        </pc:spChg>
        <pc:spChg chg="mod">
          <ac:chgData name="QiuTian" userId="d059b521-ee81-481f-be34-ac8650352dd5" providerId="ADAL" clId="{C66083D2-FC5C-0545-90E0-A9B527654B88}" dt="2023-03-04T09:01:48.063" v="44" actId="1076"/>
          <ac:spMkLst>
            <pc:docMk/>
            <pc:sldMk cId="1259991468" sldId="864"/>
            <ac:spMk id="15" creationId="{A95DC7B4-5EE0-52D2-12BD-D78EEC488C23}"/>
          </ac:spMkLst>
        </pc:spChg>
        <pc:spChg chg="mod">
          <ac:chgData name="QiuTian" userId="d059b521-ee81-481f-be34-ac8650352dd5" providerId="ADAL" clId="{C66083D2-FC5C-0545-90E0-A9B527654B88}" dt="2023-03-04T09:01:48.063" v="44" actId="1076"/>
          <ac:spMkLst>
            <pc:docMk/>
            <pc:sldMk cId="1259991468" sldId="864"/>
            <ac:spMk id="16" creationId="{66C5FFF4-C9E7-8E12-E566-97B810EAEAAC}"/>
          </ac:spMkLst>
        </pc:spChg>
        <pc:spChg chg="mod">
          <ac:chgData name="QiuTian" userId="d059b521-ee81-481f-be34-ac8650352dd5" providerId="ADAL" clId="{C66083D2-FC5C-0545-90E0-A9B527654B88}" dt="2023-03-04T09:01:48.063" v="44" actId="1076"/>
          <ac:spMkLst>
            <pc:docMk/>
            <pc:sldMk cId="1259991468" sldId="864"/>
            <ac:spMk id="17" creationId="{ADF707B1-BD38-B5E5-9443-B305245D67E3}"/>
          </ac:spMkLst>
        </pc:spChg>
        <pc:spChg chg="mod">
          <ac:chgData name="QiuTian" userId="d059b521-ee81-481f-be34-ac8650352dd5" providerId="ADAL" clId="{C66083D2-FC5C-0545-90E0-A9B527654B88}" dt="2023-03-04T09:01:48.063" v="44" actId="1076"/>
          <ac:spMkLst>
            <pc:docMk/>
            <pc:sldMk cId="1259991468" sldId="864"/>
            <ac:spMk id="18" creationId="{51999434-DAF0-6C81-DAAF-44BDFAF22A89}"/>
          </ac:spMkLst>
        </pc:spChg>
        <pc:spChg chg="mod">
          <ac:chgData name="QiuTian" userId="d059b521-ee81-481f-be34-ac8650352dd5" providerId="ADAL" clId="{C66083D2-FC5C-0545-90E0-A9B527654B88}" dt="2023-03-04T09:01:48.063" v="44" actId="1076"/>
          <ac:spMkLst>
            <pc:docMk/>
            <pc:sldMk cId="1259991468" sldId="864"/>
            <ac:spMk id="19" creationId="{94FF28C0-214C-5B52-F00C-FD464E4E3866}"/>
          </ac:spMkLst>
        </pc:spChg>
        <pc:spChg chg="mod">
          <ac:chgData name="QiuTian" userId="d059b521-ee81-481f-be34-ac8650352dd5" providerId="ADAL" clId="{C66083D2-FC5C-0545-90E0-A9B527654B88}" dt="2023-03-04T09:01:48.063" v="44" actId="1076"/>
          <ac:spMkLst>
            <pc:docMk/>
            <pc:sldMk cId="1259991468" sldId="864"/>
            <ac:spMk id="20" creationId="{635BD5C8-28E0-EB5A-EA85-58ADBC29DFC9}"/>
          </ac:spMkLst>
        </pc:spChg>
        <pc:spChg chg="mod">
          <ac:chgData name="QiuTian" userId="d059b521-ee81-481f-be34-ac8650352dd5" providerId="ADAL" clId="{C66083D2-FC5C-0545-90E0-A9B527654B88}" dt="2023-03-04T09:01:48.063" v="44" actId="1076"/>
          <ac:spMkLst>
            <pc:docMk/>
            <pc:sldMk cId="1259991468" sldId="864"/>
            <ac:spMk id="21" creationId="{407EF7C2-6065-0362-3C77-48FF2344A2F5}"/>
          </ac:spMkLst>
        </pc:spChg>
        <pc:spChg chg="mod">
          <ac:chgData name="QiuTian" userId="d059b521-ee81-481f-be34-ac8650352dd5" providerId="ADAL" clId="{C66083D2-FC5C-0545-90E0-A9B527654B88}" dt="2023-03-04T09:01:48.063" v="44" actId="1076"/>
          <ac:spMkLst>
            <pc:docMk/>
            <pc:sldMk cId="1259991468" sldId="864"/>
            <ac:spMk id="22" creationId="{DE78D07F-5ECC-E1ED-FA8B-36D1D25D3BAD}"/>
          </ac:spMkLst>
        </pc:spChg>
        <pc:spChg chg="mod">
          <ac:chgData name="QiuTian" userId="d059b521-ee81-481f-be34-ac8650352dd5" providerId="ADAL" clId="{C66083D2-FC5C-0545-90E0-A9B527654B88}" dt="2023-03-04T09:01:48.063" v="44" actId="1076"/>
          <ac:spMkLst>
            <pc:docMk/>
            <pc:sldMk cId="1259991468" sldId="864"/>
            <ac:spMk id="23" creationId="{C6249C12-1EBE-604D-D9EE-8DE0E3A28534}"/>
          </ac:spMkLst>
        </pc:spChg>
        <pc:spChg chg="mod">
          <ac:chgData name="QiuTian" userId="d059b521-ee81-481f-be34-ac8650352dd5" providerId="ADAL" clId="{C66083D2-FC5C-0545-90E0-A9B527654B88}" dt="2023-03-04T09:01:48.063" v="44" actId="1076"/>
          <ac:spMkLst>
            <pc:docMk/>
            <pc:sldMk cId="1259991468" sldId="864"/>
            <ac:spMk id="24" creationId="{89E41F6E-C38D-BA6F-E115-9249468D7D11}"/>
          </ac:spMkLst>
        </pc:spChg>
        <pc:spChg chg="mod">
          <ac:chgData name="QiuTian" userId="d059b521-ee81-481f-be34-ac8650352dd5" providerId="ADAL" clId="{C66083D2-FC5C-0545-90E0-A9B527654B88}" dt="2023-03-04T09:01:48.063" v="44" actId="1076"/>
          <ac:spMkLst>
            <pc:docMk/>
            <pc:sldMk cId="1259991468" sldId="864"/>
            <ac:spMk id="25" creationId="{08F2673E-7EFF-3CFE-3DC7-D4D852A38227}"/>
          </ac:spMkLst>
        </pc:spChg>
        <pc:spChg chg="mod">
          <ac:chgData name="QiuTian" userId="d059b521-ee81-481f-be34-ac8650352dd5" providerId="ADAL" clId="{C66083D2-FC5C-0545-90E0-A9B527654B88}" dt="2023-03-04T09:01:48.063" v="44" actId="1076"/>
          <ac:spMkLst>
            <pc:docMk/>
            <pc:sldMk cId="1259991468" sldId="864"/>
            <ac:spMk id="26" creationId="{600B4FC6-D6D3-B991-43EE-53612AD85627}"/>
          </ac:spMkLst>
        </pc:spChg>
        <pc:spChg chg="mod">
          <ac:chgData name="QiuTian" userId="d059b521-ee81-481f-be34-ac8650352dd5" providerId="ADAL" clId="{C66083D2-FC5C-0545-90E0-A9B527654B88}" dt="2023-03-04T09:01:48.063" v="44" actId="1076"/>
          <ac:spMkLst>
            <pc:docMk/>
            <pc:sldMk cId="1259991468" sldId="864"/>
            <ac:spMk id="27" creationId="{727C03A5-53A3-15BA-8D3C-82359B65A08F}"/>
          </ac:spMkLst>
        </pc:spChg>
        <pc:spChg chg="mod">
          <ac:chgData name="QiuTian" userId="d059b521-ee81-481f-be34-ac8650352dd5" providerId="ADAL" clId="{C66083D2-FC5C-0545-90E0-A9B527654B88}" dt="2023-03-04T09:01:48.063" v="44" actId="1076"/>
          <ac:spMkLst>
            <pc:docMk/>
            <pc:sldMk cId="1259991468" sldId="864"/>
            <ac:spMk id="28" creationId="{CE187124-21BD-3381-65F9-A698CE87AD0F}"/>
          </ac:spMkLst>
        </pc:spChg>
        <pc:spChg chg="mod">
          <ac:chgData name="QiuTian" userId="d059b521-ee81-481f-be34-ac8650352dd5" providerId="ADAL" clId="{C66083D2-FC5C-0545-90E0-A9B527654B88}" dt="2023-03-04T09:01:48.063" v="44" actId="1076"/>
          <ac:spMkLst>
            <pc:docMk/>
            <pc:sldMk cId="1259991468" sldId="864"/>
            <ac:spMk id="29" creationId="{5781E914-1251-AF21-02CC-F4A2910A7E86}"/>
          </ac:spMkLst>
        </pc:spChg>
        <pc:spChg chg="mod">
          <ac:chgData name="QiuTian" userId="d059b521-ee81-481f-be34-ac8650352dd5" providerId="ADAL" clId="{C66083D2-FC5C-0545-90E0-A9B527654B88}" dt="2023-03-04T09:01:48.063" v="44" actId="1076"/>
          <ac:spMkLst>
            <pc:docMk/>
            <pc:sldMk cId="1259991468" sldId="864"/>
            <ac:spMk id="30" creationId="{CD4CCAFD-02E4-A5C7-2E54-CE1C49EE352E}"/>
          </ac:spMkLst>
        </pc:spChg>
        <pc:spChg chg="mod">
          <ac:chgData name="QiuTian" userId="d059b521-ee81-481f-be34-ac8650352dd5" providerId="ADAL" clId="{C66083D2-FC5C-0545-90E0-A9B527654B88}" dt="2023-03-04T09:01:48.063" v="44" actId="1076"/>
          <ac:spMkLst>
            <pc:docMk/>
            <pc:sldMk cId="1259991468" sldId="864"/>
            <ac:spMk id="31" creationId="{513F317B-A941-EEC5-858E-E793AFC17A14}"/>
          </ac:spMkLst>
        </pc:spChg>
        <pc:spChg chg="mod">
          <ac:chgData name="QiuTian" userId="d059b521-ee81-481f-be34-ac8650352dd5" providerId="ADAL" clId="{C66083D2-FC5C-0545-90E0-A9B527654B88}" dt="2023-03-04T09:01:48.063" v="44" actId="1076"/>
          <ac:spMkLst>
            <pc:docMk/>
            <pc:sldMk cId="1259991468" sldId="864"/>
            <ac:spMk id="32" creationId="{58754267-D774-9748-7069-E7B373E2448D}"/>
          </ac:spMkLst>
        </pc:spChg>
        <pc:spChg chg="mod">
          <ac:chgData name="QiuTian" userId="d059b521-ee81-481f-be34-ac8650352dd5" providerId="ADAL" clId="{C66083D2-FC5C-0545-90E0-A9B527654B88}" dt="2023-03-04T09:01:48.063" v="44" actId="1076"/>
          <ac:spMkLst>
            <pc:docMk/>
            <pc:sldMk cId="1259991468" sldId="864"/>
            <ac:spMk id="33" creationId="{B1F05555-1AB1-E107-9B55-CC335493FDE0}"/>
          </ac:spMkLst>
        </pc:spChg>
        <pc:spChg chg="mod">
          <ac:chgData name="QiuTian" userId="d059b521-ee81-481f-be34-ac8650352dd5" providerId="ADAL" clId="{C66083D2-FC5C-0545-90E0-A9B527654B88}" dt="2023-03-04T09:01:48.063" v="44" actId="1076"/>
          <ac:spMkLst>
            <pc:docMk/>
            <pc:sldMk cId="1259991468" sldId="864"/>
            <ac:spMk id="34" creationId="{68FF0E31-DA97-6115-4F39-024AEDE899A2}"/>
          </ac:spMkLst>
        </pc:spChg>
        <pc:spChg chg="mod">
          <ac:chgData name="QiuTian" userId="d059b521-ee81-481f-be34-ac8650352dd5" providerId="ADAL" clId="{C66083D2-FC5C-0545-90E0-A9B527654B88}" dt="2023-03-04T09:01:48.063" v="44" actId="1076"/>
          <ac:spMkLst>
            <pc:docMk/>
            <pc:sldMk cId="1259991468" sldId="864"/>
            <ac:spMk id="35" creationId="{51F95F38-4568-CE2C-4D53-11D420D5D3F4}"/>
          </ac:spMkLst>
        </pc:spChg>
        <pc:spChg chg="mod">
          <ac:chgData name="QiuTian" userId="d059b521-ee81-481f-be34-ac8650352dd5" providerId="ADAL" clId="{C66083D2-FC5C-0545-90E0-A9B527654B88}" dt="2023-03-04T09:01:48.063" v="44" actId="1076"/>
          <ac:spMkLst>
            <pc:docMk/>
            <pc:sldMk cId="1259991468" sldId="864"/>
            <ac:spMk id="36" creationId="{92DE3216-56AB-C854-FC30-9EBACF497B44}"/>
          </ac:spMkLst>
        </pc:spChg>
        <pc:spChg chg="mod">
          <ac:chgData name="QiuTian" userId="d059b521-ee81-481f-be34-ac8650352dd5" providerId="ADAL" clId="{C66083D2-FC5C-0545-90E0-A9B527654B88}" dt="2023-03-04T09:01:48.063" v="44" actId="1076"/>
          <ac:spMkLst>
            <pc:docMk/>
            <pc:sldMk cId="1259991468" sldId="864"/>
            <ac:spMk id="37" creationId="{BCBB3927-36EB-8632-B0AD-833D91B99F46}"/>
          </ac:spMkLst>
        </pc:spChg>
        <pc:spChg chg="mod">
          <ac:chgData name="QiuTian" userId="d059b521-ee81-481f-be34-ac8650352dd5" providerId="ADAL" clId="{C66083D2-FC5C-0545-90E0-A9B527654B88}" dt="2023-03-04T09:01:48.063" v="44" actId="1076"/>
          <ac:spMkLst>
            <pc:docMk/>
            <pc:sldMk cId="1259991468" sldId="864"/>
            <ac:spMk id="38" creationId="{D90409F9-596F-2683-5E27-B8A98537609A}"/>
          </ac:spMkLst>
        </pc:spChg>
        <pc:spChg chg="mod">
          <ac:chgData name="QiuTian" userId="d059b521-ee81-481f-be34-ac8650352dd5" providerId="ADAL" clId="{C66083D2-FC5C-0545-90E0-A9B527654B88}" dt="2023-03-04T09:01:48.063" v="44" actId="1076"/>
          <ac:spMkLst>
            <pc:docMk/>
            <pc:sldMk cId="1259991468" sldId="864"/>
            <ac:spMk id="39" creationId="{0C7E408C-006A-6186-F8FF-1B068FACF984}"/>
          </ac:spMkLst>
        </pc:spChg>
        <pc:spChg chg="mod">
          <ac:chgData name="QiuTian" userId="d059b521-ee81-481f-be34-ac8650352dd5" providerId="ADAL" clId="{C66083D2-FC5C-0545-90E0-A9B527654B88}" dt="2023-03-04T09:01:48.063" v="44" actId="1076"/>
          <ac:spMkLst>
            <pc:docMk/>
            <pc:sldMk cId="1259991468" sldId="864"/>
            <ac:spMk id="40" creationId="{957E58DB-C3A6-C88D-BCDF-5B468C64E9E2}"/>
          </ac:spMkLst>
        </pc:spChg>
        <pc:spChg chg="mod">
          <ac:chgData name="QiuTian" userId="d059b521-ee81-481f-be34-ac8650352dd5" providerId="ADAL" clId="{C66083D2-FC5C-0545-90E0-A9B527654B88}" dt="2023-03-04T09:01:48.063" v="44" actId="1076"/>
          <ac:spMkLst>
            <pc:docMk/>
            <pc:sldMk cId="1259991468" sldId="864"/>
            <ac:spMk id="41" creationId="{A1BD9BCC-506A-B583-0636-CEE3DFA6402B}"/>
          </ac:spMkLst>
        </pc:spChg>
        <pc:spChg chg="mod">
          <ac:chgData name="QiuTian" userId="d059b521-ee81-481f-be34-ac8650352dd5" providerId="ADAL" clId="{C66083D2-FC5C-0545-90E0-A9B527654B88}" dt="2023-03-04T09:01:48.063" v="44" actId="1076"/>
          <ac:spMkLst>
            <pc:docMk/>
            <pc:sldMk cId="1259991468" sldId="864"/>
            <ac:spMk id="42" creationId="{8D2AB8A9-E249-A268-1420-1C49FF121343}"/>
          </ac:spMkLst>
        </pc:spChg>
        <pc:spChg chg="mod">
          <ac:chgData name="QiuTian" userId="d059b521-ee81-481f-be34-ac8650352dd5" providerId="ADAL" clId="{C66083D2-FC5C-0545-90E0-A9B527654B88}" dt="2023-03-04T09:01:48.063" v="44" actId="1076"/>
          <ac:spMkLst>
            <pc:docMk/>
            <pc:sldMk cId="1259991468" sldId="864"/>
            <ac:spMk id="43" creationId="{BF8416FD-A177-E74C-2FAB-ADF91A33A88E}"/>
          </ac:spMkLst>
        </pc:spChg>
        <pc:spChg chg="mod">
          <ac:chgData name="QiuTian" userId="d059b521-ee81-481f-be34-ac8650352dd5" providerId="ADAL" clId="{C66083D2-FC5C-0545-90E0-A9B527654B88}" dt="2023-03-04T09:01:48.063" v="44" actId="1076"/>
          <ac:spMkLst>
            <pc:docMk/>
            <pc:sldMk cId="1259991468" sldId="864"/>
            <ac:spMk id="44" creationId="{84CBADDF-436B-DF1D-94AC-C7FDD2CFC540}"/>
          </ac:spMkLst>
        </pc:spChg>
        <pc:spChg chg="mod">
          <ac:chgData name="QiuTian" userId="d059b521-ee81-481f-be34-ac8650352dd5" providerId="ADAL" clId="{C66083D2-FC5C-0545-90E0-A9B527654B88}" dt="2023-03-04T09:01:48.063" v="44" actId="1076"/>
          <ac:spMkLst>
            <pc:docMk/>
            <pc:sldMk cId="1259991468" sldId="864"/>
            <ac:spMk id="45" creationId="{3E238219-C8F4-9ED9-5332-E016D378A410}"/>
          </ac:spMkLst>
        </pc:spChg>
        <pc:spChg chg="mod">
          <ac:chgData name="QiuTian" userId="d059b521-ee81-481f-be34-ac8650352dd5" providerId="ADAL" clId="{C66083D2-FC5C-0545-90E0-A9B527654B88}" dt="2023-03-04T09:01:48.063" v="44" actId="1076"/>
          <ac:spMkLst>
            <pc:docMk/>
            <pc:sldMk cId="1259991468" sldId="864"/>
            <ac:spMk id="46" creationId="{E798EE45-1109-ABDF-9DC0-CE127C77361E}"/>
          </ac:spMkLst>
        </pc:spChg>
        <pc:spChg chg="mod">
          <ac:chgData name="QiuTian" userId="d059b521-ee81-481f-be34-ac8650352dd5" providerId="ADAL" clId="{C66083D2-FC5C-0545-90E0-A9B527654B88}" dt="2023-03-04T09:01:48.063" v="44" actId="1076"/>
          <ac:spMkLst>
            <pc:docMk/>
            <pc:sldMk cId="1259991468" sldId="864"/>
            <ac:spMk id="47" creationId="{466FED40-DE03-CA8E-AAB6-AEB55534924A}"/>
          </ac:spMkLst>
        </pc:spChg>
        <pc:spChg chg="mod">
          <ac:chgData name="QiuTian" userId="d059b521-ee81-481f-be34-ac8650352dd5" providerId="ADAL" clId="{C66083D2-FC5C-0545-90E0-A9B527654B88}" dt="2023-03-04T09:01:48.063" v="44" actId="1076"/>
          <ac:spMkLst>
            <pc:docMk/>
            <pc:sldMk cId="1259991468" sldId="864"/>
            <ac:spMk id="48" creationId="{9CB06273-F4D7-F1B4-ECE6-05DC228DB43D}"/>
          </ac:spMkLst>
        </pc:spChg>
        <pc:spChg chg="mod">
          <ac:chgData name="QiuTian" userId="d059b521-ee81-481f-be34-ac8650352dd5" providerId="ADAL" clId="{C66083D2-FC5C-0545-90E0-A9B527654B88}" dt="2023-03-04T09:01:48.063" v="44" actId="1076"/>
          <ac:spMkLst>
            <pc:docMk/>
            <pc:sldMk cId="1259991468" sldId="864"/>
            <ac:spMk id="49" creationId="{49B9B4C4-D077-9FD2-DEE0-0E7A332E42BB}"/>
          </ac:spMkLst>
        </pc:spChg>
        <pc:spChg chg="mod">
          <ac:chgData name="QiuTian" userId="d059b521-ee81-481f-be34-ac8650352dd5" providerId="ADAL" clId="{C66083D2-FC5C-0545-90E0-A9B527654B88}" dt="2023-03-04T09:01:48.063" v="44" actId="1076"/>
          <ac:spMkLst>
            <pc:docMk/>
            <pc:sldMk cId="1259991468" sldId="864"/>
            <ac:spMk id="50" creationId="{E14F5558-005A-E45D-BE76-07DCDB3E3847}"/>
          </ac:spMkLst>
        </pc:spChg>
        <pc:spChg chg="mod">
          <ac:chgData name="QiuTian" userId="d059b521-ee81-481f-be34-ac8650352dd5" providerId="ADAL" clId="{C66083D2-FC5C-0545-90E0-A9B527654B88}" dt="2023-03-04T09:01:48.063" v="44" actId="1076"/>
          <ac:spMkLst>
            <pc:docMk/>
            <pc:sldMk cId="1259991468" sldId="864"/>
            <ac:spMk id="51" creationId="{ADEF8ED0-285B-7AAE-8030-B45635E1D133}"/>
          </ac:spMkLst>
        </pc:spChg>
        <pc:spChg chg="mod">
          <ac:chgData name="QiuTian" userId="d059b521-ee81-481f-be34-ac8650352dd5" providerId="ADAL" clId="{C66083D2-FC5C-0545-90E0-A9B527654B88}" dt="2023-03-04T09:01:48.063" v="44" actId="1076"/>
          <ac:spMkLst>
            <pc:docMk/>
            <pc:sldMk cId="1259991468" sldId="864"/>
            <ac:spMk id="52" creationId="{4089FC2D-8F59-1350-6567-CF7B2DF5C291}"/>
          </ac:spMkLst>
        </pc:spChg>
        <pc:spChg chg="mod">
          <ac:chgData name="QiuTian" userId="d059b521-ee81-481f-be34-ac8650352dd5" providerId="ADAL" clId="{C66083D2-FC5C-0545-90E0-A9B527654B88}" dt="2023-03-04T09:01:48.063" v="44" actId="1076"/>
          <ac:spMkLst>
            <pc:docMk/>
            <pc:sldMk cId="1259991468" sldId="864"/>
            <ac:spMk id="53" creationId="{D7BAA8E5-723E-034E-00F9-42C49D321701}"/>
          </ac:spMkLst>
        </pc:spChg>
        <pc:spChg chg="mod">
          <ac:chgData name="QiuTian" userId="d059b521-ee81-481f-be34-ac8650352dd5" providerId="ADAL" clId="{C66083D2-FC5C-0545-90E0-A9B527654B88}" dt="2023-03-04T09:01:48.063" v="44" actId="1076"/>
          <ac:spMkLst>
            <pc:docMk/>
            <pc:sldMk cId="1259991468" sldId="864"/>
            <ac:spMk id="54" creationId="{F60405BC-43F5-B144-C014-A6E4B29958D5}"/>
          </ac:spMkLst>
        </pc:spChg>
        <pc:spChg chg="mod">
          <ac:chgData name="QiuTian" userId="d059b521-ee81-481f-be34-ac8650352dd5" providerId="ADAL" clId="{C66083D2-FC5C-0545-90E0-A9B527654B88}" dt="2023-03-04T09:01:48.063" v="44" actId="1076"/>
          <ac:spMkLst>
            <pc:docMk/>
            <pc:sldMk cId="1259991468" sldId="864"/>
            <ac:spMk id="55" creationId="{64BAAD34-090D-B5D4-CFED-7C45F89BB568}"/>
          </ac:spMkLst>
        </pc:spChg>
        <pc:spChg chg="mod">
          <ac:chgData name="QiuTian" userId="d059b521-ee81-481f-be34-ac8650352dd5" providerId="ADAL" clId="{C66083D2-FC5C-0545-90E0-A9B527654B88}" dt="2023-03-04T09:01:48.063" v="44" actId="1076"/>
          <ac:spMkLst>
            <pc:docMk/>
            <pc:sldMk cId="1259991468" sldId="864"/>
            <ac:spMk id="56" creationId="{6C729622-7156-D256-F2B9-CDFC65800CF6}"/>
          </ac:spMkLst>
        </pc:spChg>
        <pc:spChg chg="mod">
          <ac:chgData name="QiuTian" userId="d059b521-ee81-481f-be34-ac8650352dd5" providerId="ADAL" clId="{C66083D2-FC5C-0545-90E0-A9B527654B88}" dt="2023-03-04T09:01:48.063" v="44" actId="1076"/>
          <ac:spMkLst>
            <pc:docMk/>
            <pc:sldMk cId="1259991468" sldId="864"/>
            <ac:spMk id="57" creationId="{BE5893B8-16E4-AF0A-2E3A-F73691344AC7}"/>
          </ac:spMkLst>
        </pc:spChg>
        <pc:spChg chg="mod">
          <ac:chgData name="QiuTian" userId="d059b521-ee81-481f-be34-ac8650352dd5" providerId="ADAL" clId="{C66083D2-FC5C-0545-90E0-A9B527654B88}" dt="2023-03-04T09:01:48.063" v="44" actId="1076"/>
          <ac:spMkLst>
            <pc:docMk/>
            <pc:sldMk cId="1259991468" sldId="864"/>
            <ac:spMk id="58" creationId="{E170FB84-6010-F308-405B-1B71D9AE3A56}"/>
          </ac:spMkLst>
        </pc:spChg>
        <pc:spChg chg="mod">
          <ac:chgData name="QiuTian" userId="d059b521-ee81-481f-be34-ac8650352dd5" providerId="ADAL" clId="{C66083D2-FC5C-0545-90E0-A9B527654B88}" dt="2023-03-04T09:01:48.063" v="44" actId="1076"/>
          <ac:spMkLst>
            <pc:docMk/>
            <pc:sldMk cId="1259991468" sldId="864"/>
            <ac:spMk id="59" creationId="{693FEACE-BCD8-2943-6EF0-0A4AE926647F}"/>
          </ac:spMkLst>
        </pc:spChg>
        <pc:spChg chg="mod">
          <ac:chgData name="QiuTian" userId="d059b521-ee81-481f-be34-ac8650352dd5" providerId="ADAL" clId="{C66083D2-FC5C-0545-90E0-A9B527654B88}" dt="2023-03-04T09:01:48.063" v="44" actId="1076"/>
          <ac:spMkLst>
            <pc:docMk/>
            <pc:sldMk cId="1259991468" sldId="864"/>
            <ac:spMk id="60" creationId="{5D8D515B-5DDC-2147-BDF7-497DB645348B}"/>
          </ac:spMkLst>
        </pc:spChg>
        <pc:spChg chg="mod">
          <ac:chgData name="QiuTian" userId="d059b521-ee81-481f-be34-ac8650352dd5" providerId="ADAL" clId="{C66083D2-FC5C-0545-90E0-A9B527654B88}" dt="2023-03-04T09:01:48.063" v="44" actId="1076"/>
          <ac:spMkLst>
            <pc:docMk/>
            <pc:sldMk cId="1259991468" sldId="864"/>
            <ac:spMk id="61" creationId="{697035E6-5C9E-3099-4CC4-FE9C0EC49FEB}"/>
          </ac:spMkLst>
        </pc:spChg>
        <pc:spChg chg="mod">
          <ac:chgData name="QiuTian" userId="d059b521-ee81-481f-be34-ac8650352dd5" providerId="ADAL" clId="{C66083D2-FC5C-0545-90E0-A9B527654B88}" dt="2023-03-04T09:01:48.063" v="44" actId="1076"/>
          <ac:spMkLst>
            <pc:docMk/>
            <pc:sldMk cId="1259991468" sldId="864"/>
            <ac:spMk id="62" creationId="{A44FA90F-17AE-07EC-4F01-232C2C5F3DFF}"/>
          </ac:spMkLst>
        </pc:spChg>
        <pc:spChg chg="mod">
          <ac:chgData name="QiuTian" userId="d059b521-ee81-481f-be34-ac8650352dd5" providerId="ADAL" clId="{C66083D2-FC5C-0545-90E0-A9B527654B88}" dt="2023-03-04T09:01:48.063" v="44" actId="1076"/>
          <ac:spMkLst>
            <pc:docMk/>
            <pc:sldMk cId="1259991468" sldId="864"/>
            <ac:spMk id="63" creationId="{98FCF1EF-5DAD-C3C3-575B-089D9EA62A90}"/>
          </ac:spMkLst>
        </pc:spChg>
        <pc:spChg chg="mod">
          <ac:chgData name="QiuTian" userId="d059b521-ee81-481f-be34-ac8650352dd5" providerId="ADAL" clId="{C66083D2-FC5C-0545-90E0-A9B527654B88}" dt="2023-03-04T09:01:48.063" v="44" actId="1076"/>
          <ac:spMkLst>
            <pc:docMk/>
            <pc:sldMk cId="1259991468" sldId="864"/>
            <ac:spMk id="64" creationId="{B2AA9618-15CC-C775-685B-6440A7BF8EA1}"/>
          </ac:spMkLst>
        </pc:spChg>
        <pc:spChg chg="mod">
          <ac:chgData name="QiuTian" userId="d059b521-ee81-481f-be34-ac8650352dd5" providerId="ADAL" clId="{C66083D2-FC5C-0545-90E0-A9B527654B88}" dt="2023-03-04T09:01:48.063" v="44" actId="1076"/>
          <ac:spMkLst>
            <pc:docMk/>
            <pc:sldMk cId="1259991468" sldId="864"/>
            <ac:spMk id="65" creationId="{E9F69396-6BEC-92F8-F302-98296FAF8BF3}"/>
          </ac:spMkLst>
        </pc:spChg>
        <pc:spChg chg="mod">
          <ac:chgData name="QiuTian" userId="d059b521-ee81-481f-be34-ac8650352dd5" providerId="ADAL" clId="{C66083D2-FC5C-0545-90E0-A9B527654B88}" dt="2023-03-04T09:01:48.063" v="44" actId="1076"/>
          <ac:spMkLst>
            <pc:docMk/>
            <pc:sldMk cId="1259991468" sldId="864"/>
            <ac:spMk id="66" creationId="{35A9610B-FA27-89B9-037F-13B19101F934}"/>
          </ac:spMkLst>
        </pc:spChg>
        <pc:spChg chg="mod">
          <ac:chgData name="QiuTian" userId="d059b521-ee81-481f-be34-ac8650352dd5" providerId="ADAL" clId="{C66083D2-FC5C-0545-90E0-A9B527654B88}" dt="2023-03-04T09:01:48.063" v="44" actId="1076"/>
          <ac:spMkLst>
            <pc:docMk/>
            <pc:sldMk cId="1259991468" sldId="864"/>
            <ac:spMk id="67" creationId="{D584CE19-2A97-B56B-0D4B-DCC7F680CE7A}"/>
          </ac:spMkLst>
        </pc:spChg>
        <pc:spChg chg="mod">
          <ac:chgData name="QiuTian" userId="d059b521-ee81-481f-be34-ac8650352dd5" providerId="ADAL" clId="{C66083D2-FC5C-0545-90E0-A9B527654B88}" dt="2023-03-04T09:01:48.063" v="44" actId="1076"/>
          <ac:spMkLst>
            <pc:docMk/>
            <pc:sldMk cId="1259991468" sldId="864"/>
            <ac:spMk id="68" creationId="{E82494A6-52F7-4084-DCD2-09AEB19B04CC}"/>
          </ac:spMkLst>
        </pc:spChg>
        <pc:spChg chg="mod">
          <ac:chgData name="QiuTian" userId="d059b521-ee81-481f-be34-ac8650352dd5" providerId="ADAL" clId="{C66083D2-FC5C-0545-90E0-A9B527654B88}" dt="2023-03-04T09:01:48.063" v="44" actId="1076"/>
          <ac:spMkLst>
            <pc:docMk/>
            <pc:sldMk cId="1259991468" sldId="864"/>
            <ac:spMk id="69" creationId="{632EE7E5-9331-E1AE-1A89-2CE66BF1A963}"/>
          </ac:spMkLst>
        </pc:spChg>
        <pc:spChg chg="mod">
          <ac:chgData name="QiuTian" userId="d059b521-ee81-481f-be34-ac8650352dd5" providerId="ADAL" clId="{C66083D2-FC5C-0545-90E0-A9B527654B88}" dt="2023-03-04T09:01:48.063" v="44" actId="1076"/>
          <ac:spMkLst>
            <pc:docMk/>
            <pc:sldMk cId="1259991468" sldId="864"/>
            <ac:spMk id="70" creationId="{CFE85D13-F420-0793-A4A0-1AF2DABADF38}"/>
          </ac:spMkLst>
        </pc:spChg>
        <pc:spChg chg="mod">
          <ac:chgData name="QiuTian" userId="d059b521-ee81-481f-be34-ac8650352dd5" providerId="ADAL" clId="{C66083D2-FC5C-0545-90E0-A9B527654B88}" dt="2023-03-04T09:01:48.063" v="44" actId="1076"/>
          <ac:spMkLst>
            <pc:docMk/>
            <pc:sldMk cId="1259991468" sldId="864"/>
            <ac:spMk id="71" creationId="{F98AE6A4-BB81-6956-A502-301C87EE4570}"/>
          </ac:spMkLst>
        </pc:spChg>
        <pc:spChg chg="mod">
          <ac:chgData name="QiuTian" userId="d059b521-ee81-481f-be34-ac8650352dd5" providerId="ADAL" clId="{C66083D2-FC5C-0545-90E0-A9B527654B88}" dt="2023-03-04T09:01:48.063" v="44" actId="1076"/>
          <ac:spMkLst>
            <pc:docMk/>
            <pc:sldMk cId="1259991468" sldId="864"/>
            <ac:spMk id="72" creationId="{0FF9D28F-AB9D-0C8A-1992-2FA19D7BA5B5}"/>
          </ac:spMkLst>
        </pc:spChg>
        <pc:spChg chg="mod">
          <ac:chgData name="QiuTian" userId="d059b521-ee81-481f-be34-ac8650352dd5" providerId="ADAL" clId="{C66083D2-FC5C-0545-90E0-A9B527654B88}" dt="2023-03-04T09:01:48.063" v="44" actId="1076"/>
          <ac:spMkLst>
            <pc:docMk/>
            <pc:sldMk cId="1259991468" sldId="864"/>
            <ac:spMk id="73" creationId="{5F071021-87AB-AF87-68F4-69DE938A15F9}"/>
          </ac:spMkLst>
        </pc:spChg>
        <pc:spChg chg="mod">
          <ac:chgData name="QiuTian" userId="d059b521-ee81-481f-be34-ac8650352dd5" providerId="ADAL" clId="{C66083D2-FC5C-0545-90E0-A9B527654B88}" dt="2023-03-04T09:01:48.063" v="44" actId="1076"/>
          <ac:spMkLst>
            <pc:docMk/>
            <pc:sldMk cId="1259991468" sldId="864"/>
            <ac:spMk id="74" creationId="{39B63E2A-8E20-B409-D1D2-BD9DCB4C98C1}"/>
          </ac:spMkLst>
        </pc:spChg>
        <pc:spChg chg="mod">
          <ac:chgData name="QiuTian" userId="d059b521-ee81-481f-be34-ac8650352dd5" providerId="ADAL" clId="{C66083D2-FC5C-0545-90E0-A9B527654B88}" dt="2023-03-04T09:01:48.063" v="44" actId="1076"/>
          <ac:spMkLst>
            <pc:docMk/>
            <pc:sldMk cId="1259991468" sldId="864"/>
            <ac:spMk id="76" creationId="{A67A1151-E607-89C0-227B-877DECD52C57}"/>
          </ac:spMkLst>
        </pc:spChg>
        <pc:spChg chg="mod">
          <ac:chgData name="QiuTian" userId="d059b521-ee81-481f-be34-ac8650352dd5" providerId="ADAL" clId="{C66083D2-FC5C-0545-90E0-A9B527654B88}" dt="2023-03-04T09:01:48.063" v="44" actId="1076"/>
          <ac:spMkLst>
            <pc:docMk/>
            <pc:sldMk cId="1259991468" sldId="864"/>
            <ac:spMk id="77" creationId="{E25CF4AF-5AB9-3BD3-5638-F540DA6DE020}"/>
          </ac:spMkLst>
        </pc:spChg>
        <pc:spChg chg="mod">
          <ac:chgData name="QiuTian" userId="d059b521-ee81-481f-be34-ac8650352dd5" providerId="ADAL" clId="{C66083D2-FC5C-0545-90E0-A9B527654B88}" dt="2023-03-04T09:01:48.063" v="44" actId="1076"/>
          <ac:spMkLst>
            <pc:docMk/>
            <pc:sldMk cId="1259991468" sldId="864"/>
            <ac:spMk id="78" creationId="{89EB3C66-EC4B-6964-0E65-05A87B0B5D0C}"/>
          </ac:spMkLst>
        </pc:spChg>
        <pc:spChg chg="mod">
          <ac:chgData name="QiuTian" userId="d059b521-ee81-481f-be34-ac8650352dd5" providerId="ADAL" clId="{C66083D2-FC5C-0545-90E0-A9B527654B88}" dt="2023-03-04T09:01:48.063" v="44" actId="1076"/>
          <ac:spMkLst>
            <pc:docMk/>
            <pc:sldMk cId="1259991468" sldId="864"/>
            <ac:spMk id="79" creationId="{AB742970-E16F-758B-085F-AA92E257AD6B}"/>
          </ac:spMkLst>
        </pc:spChg>
        <pc:spChg chg="mod">
          <ac:chgData name="QiuTian" userId="d059b521-ee81-481f-be34-ac8650352dd5" providerId="ADAL" clId="{C66083D2-FC5C-0545-90E0-A9B527654B88}" dt="2023-03-04T09:01:48.063" v="44" actId="1076"/>
          <ac:spMkLst>
            <pc:docMk/>
            <pc:sldMk cId="1259991468" sldId="864"/>
            <ac:spMk id="80" creationId="{CA67F2BA-DBA5-AE05-3010-B2C2374B5D3C}"/>
          </ac:spMkLst>
        </pc:spChg>
        <pc:spChg chg="mod">
          <ac:chgData name="QiuTian" userId="d059b521-ee81-481f-be34-ac8650352dd5" providerId="ADAL" clId="{C66083D2-FC5C-0545-90E0-A9B527654B88}" dt="2023-03-04T09:01:48.063" v="44" actId="1076"/>
          <ac:spMkLst>
            <pc:docMk/>
            <pc:sldMk cId="1259991468" sldId="864"/>
            <ac:spMk id="81" creationId="{786A6365-956E-8568-74C4-5284FC35CDF4}"/>
          </ac:spMkLst>
        </pc:spChg>
        <pc:spChg chg="mod">
          <ac:chgData name="QiuTian" userId="d059b521-ee81-481f-be34-ac8650352dd5" providerId="ADAL" clId="{C66083D2-FC5C-0545-90E0-A9B527654B88}" dt="2023-03-04T09:01:48.063" v="44" actId="1076"/>
          <ac:spMkLst>
            <pc:docMk/>
            <pc:sldMk cId="1259991468" sldId="864"/>
            <ac:spMk id="82" creationId="{13A1775D-6AB5-26A8-C112-456F0C75C15D}"/>
          </ac:spMkLst>
        </pc:spChg>
        <pc:spChg chg="mod">
          <ac:chgData name="QiuTian" userId="d059b521-ee81-481f-be34-ac8650352dd5" providerId="ADAL" clId="{C66083D2-FC5C-0545-90E0-A9B527654B88}" dt="2023-03-04T09:01:48.063" v="44" actId="1076"/>
          <ac:spMkLst>
            <pc:docMk/>
            <pc:sldMk cId="1259991468" sldId="864"/>
            <ac:spMk id="83" creationId="{463FA9B3-D554-496A-81D9-60C3607ADD90}"/>
          </ac:spMkLst>
        </pc:spChg>
        <pc:spChg chg="mod">
          <ac:chgData name="QiuTian" userId="d059b521-ee81-481f-be34-ac8650352dd5" providerId="ADAL" clId="{C66083D2-FC5C-0545-90E0-A9B527654B88}" dt="2023-03-04T09:01:48.063" v="44" actId="1076"/>
          <ac:spMkLst>
            <pc:docMk/>
            <pc:sldMk cId="1259991468" sldId="864"/>
            <ac:spMk id="84" creationId="{0599CBFF-754F-7565-2F2E-8FDC05A3D1EF}"/>
          </ac:spMkLst>
        </pc:spChg>
        <pc:spChg chg="mod">
          <ac:chgData name="QiuTian" userId="d059b521-ee81-481f-be34-ac8650352dd5" providerId="ADAL" clId="{C66083D2-FC5C-0545-90E0-A9B527654B88}" dt="2023-03-04T09:01:48.063" v="44" actId="1076"/>
          <ac:spMkLst>
            <pc:docMk/>
            <pc:sldMk cId="1259991468" sldId="864"/>
            <ac:spMk id="85" creationId="{0419C562-2AF8-B6F9-9C73-25E32027E13A}"/>
          </ac:spMkLst>
        </pc:spChg>
        <pc:spChg chg="mod">
          <ac:chgData name="QiuTian" userId="d059b521-ee81-481f-be34-ac8650352dd5" providerId="ADAL" clId="{C66083D2-FC5C-0545-90E0-A9B527654B88}" dt="2023-03-04T09:01:48.063" v="44" actId="1076"/>
          <ac:spMkLst>
            <pc:docMk/>
            <pc:sldMk cId="1259991468" sldId="864"/>
            <ac:spMk id="86" creationId="{56F3D046-CA38-49C7-5520-BD99F4597F38}"/>
          </ac:spMkLst>
        </pc:spChg>
        <pc:spChg chg="mod">
          <ac:chgData name="QiuTian" userId="d059b521-ee81-481f-be34-ac8650352dd5" providerId="ADAL" clId="{C66083D2-FC5C-0545-90E0-A9B527654B88}" dt="2023-03-04T09:01:48.063" v="44" actId="1076"/>
          <ac:spMkLst>
            <pc:docMk/>
            <pc:sldMk cId="1259991468" sldId="864"/>
            <ac:spMk id="87" creationId="{763F2487-09A8-E0A0-1E93-164B4B17D46A}"/>
          </ac:spMkLst>
        </pc:spChg>
        <pc:spChg chg="mod">
          <ac:chgData name="QiuTian" userId="d059b521-ee81-481f-be34-ac8650352dd5" providerId="ADAL" clId="{C66083D2-FC5C-0545-90E0-A9B527654B88}" dt="2023-03-04T09:01:48.063" v="44" actId="1076"/>
          <ac:spMkLst>
            <pc:docMk/>
            <pc:sldMk cId="1259991468" sldId="864"/>
            <ac:spMk id="88" creationId="{0785AEC1-E1C4-1963-8050-D6E23896B443}"/>
          </ac:spMkLst>
        </pc:spChg>
        <pc:spChg chg="mod">
          <ac:chgData name="QiuTian" userId="d059b521-ee81-481f-be34-ac8650352dd5" providerId="ADAL" clId="{C66083D2-FC5C-0545-90E0-A9B527654B88}" dt="2023-03-04T09:01:48.063" v="44" actId="1076"/>
          <ac:spMkLst>
            <pc:docMk/>
            <pc:sldMk cId="1259991468" sldId="864"/>
            <ac:spMk id="89" creationId="{2C38A310-B64D-307E-DE15-0AB2105BA703}"/>
          </ac:spMkLst>
        </pc:spChg>
        <pc:spChg chg="mod">
          <ac:chgData name="QiuTian" userId="d059b521-ee81-481f-be34-ac8650352dd5" providerId="ADAL" clId="{C66083D2-FC5C-0545-90E0-A9B527654B88}" dt="2023-03-04T09:01:48.063" v="44" actId="1076"/>
          <ac:spMkLst>
            <pc:docMk/>
            <pc:sldMk cId="1259991468" sldId="864"/>
            <ac:spMk id="90" creationId="{76C8C18A-85D2-7C8C-83AF-4AD8E9920E9F}"/>
          </ac:spMkLst>
        </pc:spChg>
        <pc:spChg chg="mod">
          <ac:chgData name="QiuTian" userId="d059b521-ee81-481f-be34-ac8650352dd5" providerId="ADAL" clId="{C66083D2-FC5C-0545-90E0-A9B527654B88}" dt="2023-03-04T09:01:48.063" v="44" actId="1076"/>
          <ac:spMkLst>
            <pc:docMk/>
            <pc:sldMk cId="1259991468" sldId="864"/>
            <ac:spMk id="91" creationId="{6A1A101E-0698-1C58-DEFA-1B0DCCA8F7F7}"/>
          </ac:spMkLst>
        </pc:spChg>
        <pc:spChg chg="mod">
          <ac:chgData name="QiuTian" userId="d059b521-ee81-481f-be34-ac8650352dd5" providerId="ADAL" clId="{C66083D2-FC5C-0545-90E0-A9B527654B88}" dt="2023-03-04T09:01:48.063" v="44" actId="1076"/>
          <ac:spMkLst>
            <pc:docMk/>
            <pc:sldMk cId="1259991468" sldId="864"/>
            <ac:spMk id="92" creationId="{4C3CA525-2CD6-1FA3-71D0-A11A9D0E0000}"/>
          </ac:spMkLst>
        </pc:spChg>
        <pc:spChg chg="mod">
          <ac:chgData name="QiuTian" userId="d059b521-ee81-481f-be34-ac8650352dd5" providerId="ADAL" clId="{C66083D2-FC5C-0545-90E0-A9B527654B88}" dt="2023-03-04T09:01:48.063" v="44" actId="1076"/>
          <ac:spMkLst>
            <pc:docMk/>
            <pc:sldMk cId="1259991468" sldId="864"/>
            <ac:spMk id="93" creationId="{3CCE32C9-E426-317B-54F9-F576DD76BE01}"/>
          </ac:spMkLst>
        </pc:spChg>
        <pc:spChg chg="mod">
          <ac:chgData name="QiuTian" userId="d059b521-ee81-481f-be34-ac8650352dd5" providerId="ADAL" clId="{C66083D2-FC5C-0545-90E0-A9B527654B88}" dt="2023-03-04T09:01:48.063" v="44" actId="1076"/>
          <ac:spMkLst>
            <pc:docMk/>
            <pc:sldMk cId="1259991468" sldId="864"/>
            <ac:spMk id="94" creationId="{113BE23A-31B6-8126-63D0-A1A59185A923}"/>
          </ac:spMkLst>
        </pc:spChg>
        <pc:spChg chg="mod">
          <ac:chgData name="QiuTian" userId="d059b521-ee81-481f-be34-ac8650352dd5" providerId="ADAL" clId="{C66083D2-FC5C-0545-90E0-A9B527654B88}" dt="2023-03-04T09:01:48.063" v="44" actId="1076"/>
          <ac:spMkLst>
            <pc:docMk/>
            <pc:sldMk cId="1259991468" sldId="864"/>
            <ac:spMk id="95" creationId="{38083D58-8901-C8FA-6210-9297671E683A}"/>
          </ac:spMkLst>
        </pc:spChg>
        <pc:spChg chg="mod">
          <ac:chgData name="QiuTian" userId="d059b521-ee81-481f-be34-ac8650352dd5" providerId="ADAL" clId="{C66083D2-FC5C-0545-90E0-A9B527654B88}" dt="2023-03-04T09:01:48.063" v="44" actId="1076"/>
          <ac:spMkLst>
            <pc:docMk/>
            <pc:sldMk cId="1259991468" sldId="864"/>
            <ac:spMk id="96" creationId="{749BE1CE-8BE0-745D-4CBF-A0407481E123}"/>
          </ac:spMkLst>
        </pc:spChg>
        <pc:spChg chg="mod">
          <ac:chgData name="QiuTian" userId="d059b521-ee81-481f-be34-ac8650352dd5" providerId="ADAL" clId="{C66083D2-FC5C-0545-90E0-A9B527654B88}" dt="2023-03-04T09:01:48.063" v="44" actId="1076"/>
          <ac:spMkLst>
            <pc:docMk/>
            <pc:sldMk cId="1259991468" sldId="864"/>
            <ac:spMk id="97" creationId="{B6702F48-0B4E-6164-FBC2-3749DA6B3BFE}"/>
          </ac:spMkLst>
        </pc:spChg>
        <pc:spChg chg="mod">
          <ac:chgData name="QiuTian" userId="d059b521-ee81-481f-be34-ac8650352dd5" providerId="ADAL" clId="{C66083D2-FC5C-0545-90E0-A9B527654B88}" dt="2023-03-04T09:01:48.063" v="44" actId="1076"/>
          <ac:spMkLst>
            <pc:docMk/>
            <pc:sldMk cId="1259991468" sldId="864"/>
            <ac:spMk id="98" creationId="{99F7EC76-FC9C-01BB-544E-652CAF3582A4}"/>
          </ac:spMkLst>
        </pc:spChg>
        <pc:spChg chg="mod">
          <ac:chgData name="QiuTian" userId="d059b521-ee81-481f-be34-ac8650352dd5" providerId="ADAL" clId="{C66083D2-FC5C-0545-90E0-A9B527654B88}" dt="2023-03-04T09:01:48.063" v="44" actId="1076"/>
          <ac:spMkLst>
            <pc:docMk/>
            <pc:sldMk cId="1259991468" sldId="864"/>
            <ac:spMk id="99" creationId="{DCC69AE6-6921-7741-A0BE-64D981D4277D}"/>
          </ac:spMkLst>
        </pc:spChg>
        <pc:spChg chg="mod">
          <ac:chgData name="QiuTian" userId="d059b521-ee81-481f-be34-ac8650352dd5" providerId="ADAL" clId="{C66083D2-FC5C-0545-90E0-A9B527654B88}" dt="2023-03-04T09:01:48.063" v="44" actId="1076"/>
          <ac:spMkLst>
            <pc:docMk/>
            <pc:sldMk cId="1259991468" sldId="864"/>
            <ac:spMk id="100" creationId="{CE789A91-9033-6982-D3F1-28F304F965C5}"/>
          </ac:spMkLst>
        </pc:spChg>
        <pc:spChg chg="mod">
          <ac:chgData name="QiuTian" userId="d059b521-ee81-481f-be34-ac8650352dd5" providerId="ADAL" clId="{C66083D2-FC5C-0545-90E0-A9B527654B88}" dt="2023-03-04T09:01:48.063" v="44" actId="1076"/>
          <ac:spMkLst>
            <pc:docMk/>
            <pc:sldMk cId="1259991468" sldId="864"/>
            <ac:spMk id="101" creationId="{F36DC54B-EEBC-D737-2524-CFB42E9C0368}"/>
          </ac:spMkLst>
        </pc:spChg>
        <pc:spChg chg="mod">
          <ac:chgData name="QiuTian" userId="d059b521-ee81-481f-be34-ac8650352dd5" providerId="ADAL" clId="{C66083D2-FC5C-0545-90E0-A9B527654B88}" dt="2023-03-04T09:01:48.063" v="44" actId="1076"/>
          <ac:spMkLst>
            <pc:docMk/>
            <pc:sldMk cId="1259991468" sldId="864"/>
            <ac:spMk id="102" creationId="{DEF9609B-A8CF-868E-B19C-9720F61D57E7}"/>
          </ac:spMkLst>
        </pc:spChg>
        <pc:spChg chg="mod">
          <ac:chgData name="QiuTian" userId="d059b521-ee81-481f-be34-ac8650352dd5" providerId="ADAL" clId="{C66083D2-FC5C-0545-90E0-A9B527654B88}" dt="2023-03-04T09:01:48.063" v="44" actId="1076"/>
          <ac:spMkLst>
            <pc:docMk/>
            <pc:sldMk cId="1259991468" sldId="864"/>
            <ac:spMk id="103" creationId="{F6C4F02E-3154-B4F5-8661-41936CF5E232}"/>
          </ac:spMkLst>
        </pc:spChg>
        <pc:spChg chg="mod">
          <ac:chgData name="QiuTian" userId="d059b521-ee81-481f-be34-ac8650352dd5" providerId="ADAL" clId="{C66083D2-FC5C-0545-90E0-A9B527654B88}" dt="2023-03-04T09:01:48.063" v="44" actId="1076"/>
          <ac:spMkLst>
            <pc:docMk/>
            <pc:sldMk cId="1259991468" sldId="864"/>
            <ac:spMk id="104" creationId="{668B5FD0-ADA4-E43C-53B3-4B16C5A93C1E}"/>
          </ac:spMkLst>
        </pc:spChg>
        <pc:spChg chg="mod">
          <ac:chgData name="QiuTian" userId="d059b521-ee81-481f-be34-ac8650352dd5" providerId="ADAL" clId="{C66083D2-FC5C-0545-90E0-A9B527654B88}" dt="2023-03-04T09:01:48.063" v="44" actId="1076"/>
          <ac:spMkLst>
            <pc:docMk/>
            <pc:sldMk cId="1259991468" sldId="864"/>
            <ac:spMk id="105" creationId="{BA4CE8B3-BA11-896F-8FA1-B2234D6D2211}"/>
          </ac:spMkLst>
        </pc:spChg>
        <pc:spChg chg="mod">
          <ac:chgData name="QiuTian" userId="d059b521-ee81-481f-be34-ac8650352dd5" providerId="ADAL" clId="{C66083D2-FC5C-0545-90E0-A9B527654B88}" dt="2023-03-04T09:01:48.063" v="44" actId="1076"/>
          <ac:spMkLst>
            <pc:docMk/>
            <pc:sldMk cId="1259991468" sldId="864"/>
            <ac:spMk id="106" creationId="{B996AE4A-CBE5-51F3-6AB9-DFA980810492}"/>
          </ac:spMkLst>
        </pc:spChg>
        <pc:spChg chg="mod">
          <ac:chgData name="QiuTian" userId="d059b521-ee81-481f-be34-ac8650352dd5" providerId="ADAL" clId="{C66083D2-FC5C-0545-90E0-A9B527654B88}" dt="2023-03-04T09:01:48.063" v="44" actId="1076"/>
          <ac:spMkLst>
            <pc:docMk/>
            <pc:sldMk cId="1259991468" sldId="864"/>
            <ac:spMk id="107" creationId="{55230B0E-3914-EAE6-7770-63F536FB62A5}"/>
          </ac:spMkLst>
        </pc:spChg>
        <pc:spChg chg="mod">
          <ac:chgData name="QiuTian" userId="d059b521-ee81-481f-be34-ac8650352dd5" providerId="ADAL" clId="{C66083D2-FC5C-0545-90E0-A9B527654B88}" dt="2023-03-04T09:01:48.063" v="44" actId="1076"/>
          <ac:spMkLst>
            <pc:docMk/>
            <pc:sldMk cId="1259991468" sldId="864"/>
            <ac:spMk id="108" creationId="{018136EB-E8E5-AB62-3100-80BBF6D026A6}"/>
          </ac:spMkLst>
        </pc:spChg>
        <pc:spChg chg="mod">
          <ac:chgData name="QiuTian" userId="d059b521-ee81-481f-be34-ac8650352dd5" providerId="ADAL" clId="{C66083D2-FC5C-0545-90E0-A9B527654B88}" dt="2023-03-04T09:01:48.063" v="44" actId="1076"/>
          <ac:spMkLst>
            <pc:docMk/>
            <pc:sldMk cId="1259991468" sldId="864"/>
            <ac:spMk id="109" creationId="{E4F2B349-FF13-8B58-2051-FEA0B2D8FF98}"/>
          </ac:spMkLst>
        </pc:spChg>
        <pc:spChg chg="mod">
          <ac:chgData name="QiuTian" userId="d059b521-ee81-481f-be34-ac8650352dd5" providerId="ADAL" clId="{C66083D2-FC5C-0545-90E0-A9B527654B88}" dt="2023-03-04T09:01:48.063" v="44" actId="1076"/>
          <ac:spMkLst>
            <pc:docMk/>
            <pc:sldMk cId="1259991468" sldId="864"/>
            <ac:spMk id="110" creationId="{66207ADC-9828-D487-F43E-170F383A3909}"/>
          </ac:spMkLst>
        </pc:spChg>
        <pc:spChg chg="mod">
          <ac:chgData name="QiuTian" userId="d059b521-ee81-481f-be34-ac8650352dd5" providerId="ADAL" clId="{C66083D2-FC5C-0545-90E0-A9B527654B88}" dt="2023-03-04T09:01:48.063" v="44" actId="1076"/>
          <ac:spMkLst>
            <pc:docMk/>
            <pc:sldMk cId="1259991468" sldId="864"/>
            <ac:spMk id="111" creationId="{9E3378D4-A5ED-B8C4-EBDE-4D63A5A15120}"/>
          </ac:spMkLst>
        </pc:spChg>
        <pc:spChg chg="mod">
          <ac:chgData name="QiuTian" userId="d059b521-ee81-481f-be34-ac8650352dd5" providerId="ADAL" clId="{C66083D2-FC5C-0545-90E0-A9B527654B88}" dt="2023-03-04T09:01:48.063" v="44" actId="1076"/>
          <ac:spMkLst>
            <pc:docMk/>
            <pc:sldMk cId="1259991468" sldId="864"/>
            <ac:spMk id="112" creationId="{C15A7361-BC4F-9D46-7341-C36784A7A856}"/>
          </ac:spMkLst>
        </pc:spChg>
        <pc:spChg chg="mod">
          <ac:chgData name="QiuTian" userId="d059b521-ee81-481f-be34-ac8650352dd5" providerId="ADAL" clId="{C66083D2-FC5C-0545-90E0-A9B527654B88}" dt="2023-03-04T09:01:48.063" v="44" actId="1076"/>
          <ac:spMkLst>
            <pc:docMk/>
            <pc:sldMk cId="1259991468" sldId="864"/>
            <ac:spMk id="113" creationId="{6E6B7D3A-A578-6D98-2006-38DA9D2B478A}"/>
          </ac:spMkLst>
        </pc:spChg>
        <pc:spChg chg="mod">
          <ac:chgData name="QiuTian" userId="d059b521-ee81-481f-be34-ac8650352dd5" providerId="ADAL" clId="{C66083D2-FC5C-0545-90E0-A9B527654B88}" dt="2023-03-04T09:01:48.063" v="44" actId="1076"/>
          <ac:spMkLst>
            <pc:docMk/>
            <pc:sldMk cId="1259991468" sldId="864"/>
            <ac:spMk id="114" creationId="{CC46F0E6-B0B0-9DD0-71E0-ADF16DA82C78}"/>
          </ac:spMkLst>
        </pc:spChg>
        <pc:spChg chg="mod">
          <ac:chgData name="QiuTian" userId="d059b521-ee81-481f-be34-ac8650352dd5" providerId="ADAL" clId="{C66083D2-FC5C-0545-90E0-A9B527654B88}" dt="2023-03-04T09:01:48.063" v="44" actId="1076"/>
          <ac:spMkLst>
            <pc:docMk/>
            <pc:sldMk cId="1259991468" sldId="864"/>
            <ac:spMk id="115" creationId="{4F8F75AE-B775-D31C-E209-18DAE74E1B13}"/>
          </ac:spMkLst>
        </pc:spChg>
        <pc:spChg chg="mod">
          <ac:chgData name="QiuTian" userId="d059b521-ee81-481f-be34-ac8650352dd5" providerId="ADAL" clId="{C66083D2-FC5C-0545-90E0-A9B527654B88}" dt="2023-03-04T09:01:48.063" v="44" actId="1076"/>
          <ac:spMkLst>
            <pc:docMk/>
            <pc:sldMk cId="1259991468" sldId="864"/>
            <ac:spMk id="116" creationId="{E89FE454-602D-505F-7623-2D89603A1157}"/>
          </ac:spMkLst>
        </pc:spChg>
        <pc:spChg chg="mod">
          <ac:chgData name="QiuTian" userId="d059b521-ee81-481f-be34-ac8650352dd5" providerId="ADAL" clId="{C66083D2-FC5C-0545-90E0-A9B527654B88}" dt="2023-03-04T09:01:48.063" v="44" actId="1076"/>
          <ac:spMkLst>
            <pc:docMk/>
            <pc:sldMk cId="1259991468" sldId="864"/>
            <ac:spMk id="117" creationId="{C731AFC7-6366-A606-D3D6-1B1152B9F34B}"/>
          </ac:spMkLst>
        </pc:spChg>
        <pc:spChg chg="mod">
          <ac:chgData name="QiuTian" userId="d059b521-ee81-481f-be34-ac8650352dd5" providerId="ADAL" clId="{C66083D2-FC5C-0545-90E0-A9B527654B88}" dt="2023-03-04T09:01:48.063" v="44" actId="1076"/>
          <ac:spMkLst>
            <pc:docMk/>
            <pc:sldMk cId="1259991468" sldId="864"/>
            <ac:spMk id="118" creationId="{0617537D-3BFF-99FC-1159-16627F6EE1A2}"/>
          </ac:spMkLst>
        </pc:spChg>
        <pc:spChg chg="mod">
          <ac:chgData name="QiuTian" userId="d059b521-ee81-481f-be34-ac8650352dd5" providerId="ADAL" clId="{C66083D2-FC5C-0545-90E0-A9B527654B88}" dt="2023-03-04T09:01:48.063" v="44" actId="1076"/>
          <ac:spMkLst>
            <pc:docMk/>
            <pc:sldMk cId="1259991468" sldId="864"/>
            <ac:spMk id="119" creationId="{02F87771-D993-C4CF-3D78-75C29CD9375D}"/>
          </ac:spMkLst>
        </pc:spChg>
        <pc:spChg chg="mod">
          <ac:chgData name="QiuTian" userId="d059b521-ee81-481f-be34-ac8650352dd5" providerId="ADAL" clId="{C66083D2-FC5C-0545-90E0-A9B527654B88}" dt="2023-03-04T09:01:48.063" v="44" actId="1076"/>
          <ac:spMkLst>
            <pc:docMk/>
            <pc:sldMk cId="1259991468" sldId="864"/>
            <ac:spMk id="120" creationId="{17FCAF00-5B7F-4B6A-5F7B-75CF6E5B6FFB}"/>
          </ac:spMkLst>
        </pc:spChg>
        <pc:spChg chg="mod">
          <ac:chgData name="QiuTian" userId="d059b521-ee81-481f-be34-ac8650352dd5" providerId="ADAL" clId="{C66083D2-FC5C-0545-90E0-A9B527654B88}" dt="2023-03-04T09:01:48.063" v="44" actId="1076"/>
          <ac:spMkLst>
            <pc:docMk/>
            <pc:sldMk cId="1259991468" sldId="864"/>
            <ac:spMk id="121" creationId="{A2949B51-0144-C3D2-BD24-54C52F48FB34}"/>
          </ac:spMkLst>
        </pc:spChg>
        <pc:spChg chg="mod">
          <ac:chgData name="QiuTian" userId="d059b521-ee81-481f-be34-ac8650352dd5" providerId="ADAL" clId="{C66083D2-FC5C-0545-90E0-A9B527654B88}" dt="2023-03-04T09:01:48.063" v="44" actId="1076"/>
          <ac:spMkLst>
            <pc:docMk/>
            <pc:sldMk cId="1259991468" sldId="864"/>
            <ac:spMk id="122" creationId="{EECDA73E-F964-1FBB-F355-8C24C4EDB3EC}"/>
          </ac:spMkLst>
        </pc:spChg>
        <pc:spChg chg="mod">
          <ac:chgData name="QiuTian" userId="d059b521-ee81-481f-be34-ac8650352dd5" providerId="ADAL" clId="{C66083D2-FC5C-0545-90E0-A9B527654B88}" dt="2023-03-04T09:01:48.063" v="44" actId="1076"/>
          <ac:spMkLst>
            <pc:docMk/>
            <pc:sldMk cId="1259991468" sldId="864"/>
            <ac:spMk id="123" creationId="{6163D80C-D1B8-75A5-FAA3-61E057156856}"/>
          </ac:spMkLst>
        </pc:spChg>
        <pc:spChg chg="mod">
          <ac:chgData name="QiuTian" userId="d059b521-ee81-481f-be34-ac8650352dd5" providerId="ADAL" clId="{C66083D2-FC5C-0545-90E0-A9B527654B88}" dt="2023-03-04T09:01:48.063" v="44" actId="1076"/>
          <ac:spMkLst>
            <pc:docMk/>
            <pc:sldMk cId="1259991468" sldId="864"/>
            <ac:spMk id="124" creationId="{4F1C892E-EC89-8CB0-EA09-662D88B64C60}"/>
          </ac:spMkLst>
        </pc:spChg>
        <pc:spChg chg="mod">
          <ac:chgData name="QiuTian" userId="d059b521-ee81-481f-be34-ac8650352dd5" providerId="ADAL" clId="{C66083D2-FC5C-0545-90E0-A9B527654B88}" dt="2023-03-04T09:01:48.063" v="44" actId="1076"/>
          <ac:spMkLst>
            <pc:docMk/>
            <pc:sldMk cId="1259991468" sldId="864"/>
            <ac:spMk id="125" creationId="{9745DF16-524C-04DB-D35D-E18B9F13DD21}"/>
          </ac:spMkLst>
        </pc:spChg>
        <pc:spChg chg="mod">
          <ac:chgData name="QiuTian" userId="d059b521-ee81-481f-be34-ac8650352dd5" providerId="ADAL" clId="{C66083D2-FC5C-0545-90E0-A9B527654B88}" dt="2023-03-04T09:01:48.063" v="44" actId="1076"/>
          <ac:spMkLst>
            <pc:docMk/>
            <pc:sldMk cId="1259991468" sldId="864"/>
            <ac:spMk id="126" creationId="{D4B82D2C-3299-A960-64B1-7A2A5D99B37C}"/>
          </ac:spMkLst>
        </pc:spChg>
        <pc:spChg chg="mod">
          <ac:chgData name="QiuTian" userId="d059b521-ee81-481f-be34-ac8650352dd5" providerId="ADAL" clId="{C66083D2-FC5C-0545-90E0-A9B527654B88}" dt="2023-03-04T09:01:48.063" v="44" actId="1076"/>
          <ac:spMkLst>
            <pc:docMk/>
            <pc:sldMk cId="1259991468" sldId="864"/>
            <ac:spMk id="127" creationId="{883DB00D-455B-B236-03DB-22293FC81FFE}"/>
          </ac:spMkLst>
        </pc:spChg>
        <pc:spChg chg="mod">
          <ac:chgData name="QiuTian" userId="d059b521-ee81-481f-be34-ac8650352dd5" providerId="ADAL" clId="{C66083D2-FC5C-0545-90E0-A9B527654B88}" dt="2023-03-04T09:01:48.063" v="44" actId="1076"/>
          <ac:spMkLst>
            <pc:docMk/>
            <pc:sldMk cId="1259991468" sldId="864"/>
            <ac:spMk id="128" creationId="{E9F761E4-04FA-98E5-8118-DDA10E1CFC68}"/>
          </ac:spMkLst>
        </pc:spChg>
        <pc:spChg chg="mod">
          <ac:chgData name="QiuTian" userId="d059b521-ee81-481f-be34-ac8650352dd5" providerId="ADAL" clId="{C66083D2-FC5C-0545-90E0-A9B527654B88}" dt="2023-03-04T09:01:48.063" v="44" actId="1076"/>
          <ac:spMkLst>
            <pc:docMk/>
            <pc:sldMk cId="1259991468" sldId="864"/>
            <ac:spMk id="129" creationId="{6F611C5D-E867-683D-1E25-FB464EEA4577}"/>
          </ac:spMkLst>
        </pc:spChg>
        <pc:spChg chg="mod">
          <ac:chgData name="QiuTian" userId="d059b521-ee81-481f-be34-ac8650352dd5" providerId="ADAL" clId="{C66083D2-FC5C-0545-90E0-A9B527654B88}" dt="2023-03-04T09:01:48.063" v="44" actId="1076"/>
          <ac:spMkLst>
            <pc:docMk/>
            <pc:sldMk cId="1259991468" sldId="864"/>
            <ac:spMk id="130" creationId="{E1D17BEA-FE2E-34A9-0C58-9D2049409038}"/>
          </ac:spMkLst>
        </pc:spChg>
        <pc:spChg chg="mod">
          <ac:chgData name="QiuTian" userId="d059b521-ee81-481f-be34-ac8650352dd5" providerId="ADAL" clId="{C66083D2-FC5C-0545-90E0-A9B527654B88}" dt="2023-03-04T09:01:48.063" v="44" actId="1076"/>
          <ac:spMkLst>
            <pc:docMk/>
            <pc:sldMk cId="1259991468" sldId="864"/>
            <ac:spMk id="131" creationId="{6BCCEE54-CC84-A3AE-B9FD-E157A801397E}"/>
          </ac:spMkLst>
        </pc:spChg>
        <pc:spChg chg="mod">
          <ac:chgData name="QiuTian" userId="d059b521-ee81-481f-be34-ac8650352dd5" providerId="ADAL" clId="{C66083D2-FC5C-0545-90E0-A9B527654B88}" dt="2023-03-04T09:01:48.063" v="44" actId="1076"/>
          <ac:spMkLst>
            <pc:docMk/>
            <pc:sldMk cId="1259991468" sldId="864"/>
            <ac:spMk id="132" creationId="{EE1C7B26-6A74-916E-EAE2-79310AC9192E}"/>
          </ac:spMkLst>
        </pc:spChg>
        <pc:spChg chg="mod">
          <ac:chgData name="QiuTian" userId="d059b521-ee81-481f-be34-ac8650352dd5" providerId="ADAL" clId="{C66083D2-FC5C-0545-90E0-A9B527654B88}" dt="2023-03-04T09:01:48.063" v="44" actId="1076"/>
          <ac:spMkLst>
            <pc:docMk/>
            <pc:sldMk cId="1259991468" sldId="864"/>
            <ac:spMk id="133" creationId="{4C0C1051-324A-8869-462F-E796B5EB4C0F}"/>
          </ac:spMkLst>
        </pc:spChg>
        <pc:spChg chg="mod">
          <ac:chgData name="QiuTian" userId="d059b521-ee81-481f-be34-ac8650352dd5" providerId="ADAL" clId="{C66083D2-FC5C-0545-90E0-A9B527654B88}" dt="2023-03-04T09:01:48.063" v="44" actId="1076"/>
          <ac:spMkLst>
            <pc:docMk/>
            <pc:sldMk cId="1259991468" sldId="864"/>
            <ac:spMk id="134" creationId="{2F09EDC0-918B-B621-8269-48AEAC928C50}"/>
          </ac:spMkLst>
        </pc:spChg>
        <pc:spChg chg="mod">
          <ac:chgData name="QiuTian" userId="d059b521-ee81-481f-be34-ac8650352dd5" providerId="ADAL" clId="{C66083D2-FC5C-0545-90E0-A9B527654B88}" dt="2023-03-04T09:01:48.063" v="44" actId="1076"/>
          <ac:spMkLst>
            <pc:docMk/>
            <pc:sldMk cId="1259991468" sldId="864"/>
            <ac:spMk id="135" creationId="{B8CB64D3-1320-F939-503A-C8E8CA9DB78C}"/>
          </ac:spMkLst>
        </pc:spChg>
        <pc:spChg chg="mod">
          <ac:chgData name="QiuTian" userId="d059b521-ee81-481f-be34-ac8650352dd5" providerId="ADAL" clId="{C66083D2-FC5C-0545-90E0-A9B527654B88}" dt="2023-03-04T09:01:48.063" v="44" actId="1076"/>
          <ac:spMkLst>
            <pc:docMk/>
            <pc:sldMk cId="1259991468" sldId="864"/>
            <ac:spMk id="136" creationId="{C53F7BEC-6796-DB37-7335-799C0F0E29F6}"/>
          </ac:spMkLst>
        </pc:spChg>
        <pc:spChg chg="mod">
          <ac:chgData name="QiuTian" userId="d059b521-ee81-481f-be34-ac8650352dd5" providerId="ADAL" clId="{C66083D2-FC5C-0545-90E0-A9B527654B88}" dt="2023-03-04T09:01:48.063" v="44" actId="1076"/>
          <ac:spMkLst>
            <pc:docMk/>
            <pc:sldMk cId="1259991468" sldId="864"/>
            <ac:spMk id="137" creationId="{72E9DA75-2BF4-75FA-37A6-33EE10886752}"/>
          </ac:spMkLst>
        </pc:spChg>
        <pc:spChg chg="mod">
          <ac:chgData name="QiuTian" userId="d059b521-ee81-481f-be34-ac8650352dd5" providerId="ADAL" clId="{C66083D2-FC5C-0545-90E0-A9B527654B88}" dt="2023-03-04T09:01:48.063" v="44" actId="1076"/>
          <ac:spMkLst>
            <pc:docMk/>
            <pc:sldMk cId="1259991468" sldId="864"/>
            <ac:spMk id="138" creationId="{3150414F-CE86-C10B-D0E7-93CA3E96D409}"/>
          </ac:spMkLst>
        </pc:spChg>
        <pc:spChg chg="mod">
          <ac:chgData name="QiuTian" userId="d059b521-ee81-481f-be34-ac8650352dd5" providerId="ADAL" clId="{C66083D2-FC5C-0545-90E0-A9B527654B88}" dt="2023-03-04T09:01:48.063" v="44" actId="1076"/>
          <ac:spMkLst>
            <pc:docMk/>
            <pc:sldMk cId="1259991468" sldId="864"/>
            <ac:spMk id="139" creationId="{FB1CFD81-87B3-6BC0-7A03-6BF540E47745}"/>
          </ac:spMkLst>
        </pc:spChg>
        <pc:spChg chg="mod">
          <ac:chgData name="QiuTian" userId="d059b521-ee81-481f-be34-ac8650352dd5" providerId="ADAL" clId="{C66083D2-FC5C-0545-90E0-A9B527654B88}" dt="2023-03-04T09:01:48.063" v="44" actId="1076"/>
          <ac:spMkLst>
            <pc:docMk/>
            <pc:sldMk cId="1259991468" sldId="864"/>
            <ac:spMk id="141" creationId="{FD8296B3-F74E-6F33-53BA-12733F6FF4BB}"/>
          </ac:spMkLst>
        </pc:spChg>
        <pc:spChg chg="mod">
          <ac:chgData name="QiuTian" userId="d059b521-ee81-481f-be34-ac8650352dd5" providerId="ADAL" clId="{C66083D2-FC5C-0545-90E0-A9B527654B88}" dt="2023-03-04T09:01:48.063" v="44" actId="1076"/>
          <ac:spMkLst>
            <pc:docMk/>
            <pc:sldMk cId="1259991468" sldId="864"/>
            <ac:spMk id="142" creationId="{9AB9E56F-32C3-674D-C560-E485E9D8B6A3}"/>
          </ac:spMkLst>
        </pc:spChg>
        <pc:spChg chg="mod">
          <ac:chgData name="QiuTian" userId="d059b521-ee81-481f-be34-ac8650352dd5" providerId="ADAL" clId="{C66083D2-FC5C-0545-90E0-A9B527654B88}" dt="2023-03-04T09:01:48.063" v="44" actId="1076"/>
          <ac:spMkLst>
            <pc:docMk/>
            <pc:sldMk cId="1259991468" sldId="864"/>
            <ac:spMk id="143" creationId="{97F52061-CB1E-E48E-5107-60E406D7B805}"/>
          </ac:spMkLst>
        </pc:spChg>
        <pc:spChg chg="mod">
          <ac:chgData name="QiuTian" userId="d059b521-ee81-481f-be34-ac8650352dd5" providerId="ADAL" clId="{C66083D2-FC5C-0545-90E0-A9B527654B88}" dt="2023-03-04T09:01:48.063" v="44" actId="1076"/>
          <ac:spMkLst>
            <pc:docMk/>
            <pc:sldMk cId="1259991468" sldId="864"/>
            <ac:spMk id="144" creationId="{D9AECECE-E7D2-4271-6312-8994B62BF452}"/>
          </ac:spMkLst>
        </pc:spChg>
        <pc:spChg chg="mod">
          <ac:chgData name="QiuTian" userId="d059b521-ee81-481f-be34-ac8650352dd5" providerId="ADAL" clId="{C66083D2-FC5C-0545-90E0-A9B527654B88}" dt="2023-03-04T09:01:48.063" v="44" actId="1076"/>
          <ac:spMkLst>
            <pc:docMk/>
            <pc:sldMk cId="1259991468" sldId="864"/>
            <ac:spMk id="145" creationId="{36332873-91D8-50E9-ACDA-5579B62009F9}"/>
          </ac:spMkLst>
        </pc:spChg>
        <pc:spChg chg="mod">
          <ac:chgData name="QiuTian" userId="d059b521-ee81-481f-be34-ac8650352dd5" providerId="ADAL" clId="{C66083D2-FC5C-0545-90E0-A9B527654B88}" dt="2023-03-04T09:01:48.063" v="44" actId="1076"/>
          <ac:spMkLst>
            <pc:docMk/>
            <pc:sldMk cId="1259991468" sldId="864"/>
            <ac:spMk id="146" creationId="{07E7B844-0A4D-A7CE-1C8B-317E6768C623}"/>
          </ac:spMkLst>
        </pc:spChg>
        <pc:spChg chg="mod">
          <ac:chgData name="QiuTian" userId="d059b521-ee81-481f-be34-ac8650352dd5" providerId="ADAL" clId="{C66083D2-FC5C-0545-90E0-A9B527654B88}" dt="2023-03-04T09:01:48.063" v="44" actId="1076"/>
          <ac:spMkLst>
            <pc:docMk/>
            <pc:sldMk cId="1259991468" sldId="864"/>
            <ac:spMk id="147" creationId="{85BDEC7E-E51E-9711-76A1-CC7E5A2F9B3C}"/>
          </ac:spMkLst>
        </pc:spChg>
        <pc:spChg chg="mod">
          <ac:chgData name="QiuTian" userId="d059b521-ee81-481f-be34-ac8650352dd5" providerId="ADAL" clId="{C66083D2-FC5C-0545-90E0-A9B527654B88}" dt="2023-03-04T09:01:48.063" v="44" actId="1076"/>
          <ac:spMkLst>
            <pc:docMk/>
            <pc:sldMk cId="1259991468" sldId="864"/>
            <ac:spMk id="148" creationId="{4161EC01-F9BE-CB3B-1723-EE9899AA426E}"/>
          </ac:spMkLst>
        </pc:spChg>
        <pc:spChg chg="mod">
          <ac:chgData name="QiuTian" userId="d059b521-ee81-481f-be34-ac8650352dd5" providerId="ADAL" clId="{C66083D2-FC5C-0545-90E0-A9B527654B88}" dt="2023-03-04T09:01:48.063" v="44" actId="1076"/>
          <ac:spMkLst>
            <pc:docMk/>
            <pc:sldMk cId="1259991468" sldId="864"/>
            <ac:spMk id="149" creationId="{69FDBAE6-E7F3-6006-0865-1AF7FE341060}"/>
          </ac:spMkLst>
        </pc:spChg>
        <pc:spChg chg="mod">
          <ac:chgData name="QiuTian" userId="d059b521-ee81-481f-be34-ac8650352dd5" providerId="ADAL" clId="{C66083D2-FC5C-0545-90E0-A9B527654B88}" dt="2023-03-04T09:01:48.063" v="44" actId="1076"/>
          <ac:spMkLst>
            <pc:docMk/>
            <pc:sldMk cId="1259991468" sldId="864"/>
            <ac:spMk id="150" creationId="{201D940D-1C7B-F0EC-5182-5291E73FAEDE}"/>
          </ac:spMkLst>
        </pc:spChg>
        <pc:spChg chg="mod">
          <ac:chgData name="QiuTian" userId="d059b521-ee81-481f-be34-ac8650352dd5" providerId="ADAL" clId="{C66083D2-FC5C-0545-90E0-A9B527654B88}" dt="2023-03-04T09:01:48.063" v="44" actId="1076"/>
          <ac:spMkLst>
            <pc:docMk/>
            <pc:sldMk cId="1259991468" sldId="864"/>
            <ac:spMk id="151" creationId="{F515145B-FF2E-2CD8-5825-A6759B1AAD9A}"/>
          </ac:spMkLst>
        </pc:spChg>
        <pc:spChg chg="mod">
          <ac:chgData name="QiuTian" userId="d059b521-ee81-481f-be34-ac8650352dd5" providerId="ADAL" clId="{C66083D2-FC5C-0545-90E0-A9B527654B88}" dt="2023-03-04T09:01:48.063" v="44" actId="1076"/>
          <ac:spMkLst>
            <pc:docMk/>
            <pc:sldMk cId="1259991468" sldId="864"/>
            <ac:spMk id="152" creationId="{3DA69922-EDA6-96F0-F339-515E39181975}"/>
          </ac:spMkLst>
        </pc:spChg>
        <pc:spChg chg="mod">
          <ac:chgData name="QiuTian" userId="d059b521-ee81-481f-be34-ac8650352dd5" providerId="ADAL" clId="{C66083D2-FC5C-0545-90E0-A9B527654B88}" dt="2023-03-04T09:01:48.063" v="44" actId="1076"/>
          <ac:spMkLst>
            <pc:docMk/>
            <pc:sldMk cId="1259991468" sldId="864"/>
            <ac:spMk id="153" creationId="{E74313FA-758B-FB45-FC57-8CC0CC6C86CD}"/>
          </ac:spMkLst>
        </pc:spChg>
        <pc:spChg chg="mod">
          <ac:chgData name="QiuTian" userId="d059b521-ee81-481f-be34-ac8650352dd5" providerId="ADAL" clId="{C66083D2-FC5C-0545-90E0-A9B527654B88}" dt="2023-03-04T09:01:48.063" v="44" actId="1076"/>
          <ac:spMkLst>
            <pc:docMk/>
            <pc:sldMk cId="1259991468" sldId="864"/>
            <ac:spMk id="154" creationId="{E25CA07D-4C1B-159A-B4E8-DBC73AE9DC8D}"/>
          </ac:spMkLst>
        </pc:spChg>
        <pc:spChg chg="mod">
          <ac:chgData name="QiuTian" userId="d059b521-ee81-481f-be34-ac8650352dd5" providerId="ADAL" clId="{C66083D2-FC5C-0545-90E0-A9B527654B88}" dt="2023-03-04T09:01:48.063" v="44" actId="1076"/>
          <ac:spMkLst>
            <pc:docMk/>
            <pc:sldMk cId="1259991468" sldId="864"/>
            <ac:spMk id="155" creationId="{35C98F1F-73AD-2D97-5EDC-D482A4691F4B}"/>
          </ac:spMkLst>
        </pc:spChg>
        <pc:spChg chg="mod">
          <ac:chgData name="QiuTian" userId="d059b521-ee81-481f-be34-ac8650352dd5" providerId="ADAL" clId="{C66083D2-FC5C-0545-90E0-A9B527654B88}" dt="2023-03-04T09:01:48.063" v="44" actId="1076"/>
          <ac:spMkLst>
            <pc:docMk/>
            <pc:sldMk cId="1259991468" sldId="864"/>
            <ac:spMk id="156" creationId="{07EEB3B4-F22F-2EA3-1ACA-6E0F3BB703DE}"/>
          </ac:spMkLst>
        </pc:spChg>
        <pc:spChg chg="mod">
          <ac:chgData name="QiuTian" userId="d059b521-ee81-481f-be34-ac8650352dd5" providerId="ADAL" clId="{C66083D2-FC5C-0545-90E0-A9B527654B88}" dt="2023-03-04T09:01:48.063" v="44" actId="1076"/>
          <ac:spMkLst>
            <pc:docMk/>
            <pc:sldMk cId="1259991468" sldId="864"/>
            <ac:spMk id="157" creationId="{FA6FC304-930D-06C1-9D6B-178BE7CB63A7}"/>
          </ac:spMkLst>
        </pc:spChg>
        <pc:spChg chg="mod">
          <ac:chgData name="QiuTian" userId="d059b521-ee81-481f-be34-ac8650352dd5" providerId="ADAL" clId="{C66083D2-FC5C-0545-90E0-A9B527654B88}" dt="2023-03-04T09:01:48.063" v="44" actId="1076"/>
          <ac:spMkLst>
            <pc:docMk/>
            <pc:sldMk cId="1259991468" sldId="864"/>
            <ac:spMk id="158" creationId="{58199DEB-E4B9-A1C3-47C4-2AAF9598103F}"/>
          </ac:spMkLst>
        </pc:spChg>
        <pc:spChg chg="mod">
          <ac:chgData name="QiuTian" userId="d059b521-ee81-481f-be34-ac8650352dd5" providerId="ADAL" clId="{C66083D2-FC5C-0545-90E0-A9B527654B88}" dt="2023-03-04T09:01:48.063" v="44" actId="1076"/>
          <ac:spMkLst>
            <pc:docMk/>
            <pc:sldMk cId="1259991468" sldId="864"/>
            <ac:spMk id="159" creationId="{C5FBC541-534D-BE66-D28F-6F9C58FCC0CA}"/>
          </ac:spMkLst>
        </pc:spChg>
        <pc:spChg chg="mod">
          <ac:chgData name="QiuTian" userId="d059b521-ee81-481f-be34-ac8650352dd5" providerId="ADAL" clId="{C66083D2-FC5C-0545-90E0-A9B527654B88}" dt="2023-03-04T09:01:48.063" v="44" actId="1076"/>
          <ac:spMkLst>
            <pc:docMk/>
            <pc:sldMk cId="1259991468" sldId="864"/>
            <ac:spMk id="160" creationId="{3CF2DC5A-121C-880D-DB39-769B8E0BC761}"/>
          </ac:spMkLst>
        </pc:spChg>
        <pc:spChg chg="add mod">
          <ac:chgData name="QiuTian" userId="d059b521-ee81-481f-be34-ac8650352dd5" providerId="ADAL" clId="{C66083D2-FC5C-0545-90E0-A9B527654B88}" dt="2023-03-04T09:01:48.063" v="44" actId="1076"/>
          <ac:spMkLst>
            <pc:docMk/>
            <pc:sldMk cId="1259991468" sldId="864"/>
            <ac:spMk id="161" creationId="{67E5A16D-7456-30F8-1888-50A1D88F1EB0}"/>
          </ac:spMkLst>
        </pc:spChg>
        <pc:spChg chg="add mod">
          <ac:chgData name="QiuTian" userId="d059b521-ee81-481f-be34-ac8650352dd5" providerId="ADAL" clId="{C66083D2-FC5C-0545-90E0-A9B527654B88}" dt="2023-03-04T09:01:48.063" v="44" actId="1076"/>
          <ac:spMkLst>
            <pc:docMk/>
            <pc:sldMk cId="1259991468" sldId="864"/>
            <ac:spMk id="162" creationId="{CC7AE510-C34A-055D-AD29-121C961A9B1B}"/>
          </ac:spMkLst>
        </pc:spChg>
        <pc:spChg chg="mod">
          <ac:chgData name="QiuTian" userId="d059b521-ee81-481f-be34-ac8650352dd5" providerId="ADAL" clId="{C66083D2-FC5C-0545-90E0-A9B527654B88}" dt="2023-03-04T09:01:48.063" v="44" actId="1076"/>
          <ac:spMkLst>
            <pc:docMk/>
            <pc:sldMk cId="1259991468" sldId="864"/>
            <ac:spMk id="164" creationId="{EA49ECFD-27FE-EDA3-C162-E7025ED5C063}"/>
          </ac:spMkLst>
        </pc:spChg>
        <pc:spChg chg="mod">
          <ac:chgData name="QiuTian" userId="d059b521-ee81-481f-be34-ac8650352dd5" providerId="ADAL" clId="{C66083D2-FC5C-0545-90E0-A9B527654B88}" dt="2023-03-04T09:01:48.063" v="44" actId="1076"/>
          <ac:spMkLst>
            <pc:docMk/>
            <pc:sldMk cId="1259991468" sldId="864"/>
            <ac:spMk id="165" creationId="{DE8CFF17-1629-7ABD-ED55-56B0C2D6BF4A}"/>
          </ac:spMkLst>
        </pc:spChg>
        <pc:spChg chg="mod">
          <ac:chgData name="QiuTian" userId="d059b521-ee81-481f-be34-ac8650352dd5" providerId="ADAL" clId="{C66083D2-FC5C-0545-90E0-A9B527654B88}" dt="2023-03-04T09:01:48.063" v="44" actId="1076"/>
          <ac:spMkLst>
            <pc:docMk/>
            <pc:sldMk cId="1259991468" sldId="864"/>
            <ac:spMk id="166" creationId="{4EC95642-A10E-E7D7-0FC2-CD403E5272FC}"/>
          </ac:spMkLst>
        </pc:spChg>
        <pc:spChg chg="mod">
          <ac:chgData name="QiuTian" userId="d059b521-ee81-481f-be34-ac8650352dd5" providerId="ADAL" clId="{C66083D2-FC5C-0545-90E0-A9B527654B88}" dt="2023-03-04T09:01:48.063" v="44" actId="1076"/>
          <ac:spMkLst>
            <pc:docMk/>
            <pc:sldMk cId="1259991468" sldId="864"/>
            <ac:spMk id="167" creationId="{DD1B6A2A-0F0C-08BF-D8A1-981C2D45C476}"/>
          </ac:spMkLst>
        </pc:spChg>
        <pc:spChg chg="mod">
          <ac:chgData name="QiuTian" userId="d059b521-ee81-481f-be34-ac8650352dd5" providerId="ADAL" clId="{C66083D2-FC5C-0545-90E0-A9B527654B88}" dt="2023-03-04T09:01:48.063" v="44" actId="1076"/>
          <ac:spMkLst>
            <pc:docMk/>
            <pc:sldMk cId="1259991468" sldId="864"/>
            <ac:spMk id="168" creationId="{6AD3984A-A9C4-EA40-F190-28167724855F}"/>
          </ac:spMkLst>
        </pc:spChg>
        <pc:spChg chg="mod">
          <ac:chgData name="QiuTian" userId="d059b521-ee81-481f-be34-ac8650352dd5" providerId="ADAL" clId="{C66083D2-FC5C-0545-90E0-A9B527654B88}" dt="2023-03-04T09:01:48.063" v="44" actId="1076"/>
          <ac:spMkLst>
            <pc:docMk/>
            <pc:sldMk cId="1259991468" sldId="864"/>
            <ac:spMk id="169" creationId="{C1CA19E7-E097-9CB5-5F6B-5DE4106D4FBF}"/>
          </ac:spMkLst>
        </pc:spChg>
        <pc:spChg chg="mod">
          <ac:chgData name="QiuTian" userId="d059b521-ee81-481f-be34-ac8650352dd5" providerId="ADAL" clId="{C66083D2-FC5C-0545-90E0-A9B527654B88}" dt="2023-03-04T09:01:48.063" v="44" actId="1076"/>
          <ac:spMkLst>
            <pc:docMk/>
            <pc:sldMk cId="1259991468" sldId="864"/>
            <ac:spMk id="171" creationId="{A2113D5B-7D29-22CF-6B22-5AAB46DFC628}"/>
          </ac:spMkLst>
        </pc:spChg>
        <pc:spChg chg="mod">
          <ac:chgData name="QiuTian" userId="d059b521-ee81-481f-be34-ac8650352dd5" providerId="ADAL" clId="{C66083D2-FC5C-0545-90E0-A9B527654B88}" dt="2023-03-04T09:01:48.063" v="44" actId="1076"/>
          <ac:spMkLst>
            <pc:docMk/>
            <pc:sldMk cId="1259991468" sldId="864"/>
            <ac:spMk id="172" creationId="{34E6B4E9-4DF4-6809-AD77-F151CE2F93A7}"/>
          </ac:spMkLst>
        </pc:spChg>
        <pc:spChg chg="mod">
          <ac:chgData name="QiuTian" userId="d059b521-ee81-481f-be34-ac8650352dd5" providerId="ADAL" clId="{C66083D2-FC5C-0545-90E0-A9B527654B88}" dt="2023-03-04T09:01:48.063" v="44" actId="1076"/>
          <ac:spMkLst>
            <pc:docMk/>
            <pc:sldMk cId="1259991468" sldId="864"/>
            <ac:spMk id="173" creationId="{2D793710-2DF2-8473-F1E5-98B3B36A354B}"/>
          </ac:spMkLst>
        </pc:spChg>
        <pc:spChg chg="mod">
          <ac:chgData name="QiuTian" userId="d059b521-ee81-481f-be34-ac8650352dd5" providerId="ADAL" clId="{C66083D2-FC5C-0545-90E0-A9B527654B88}" dt="2023-03-04T09:01:48.063" v="44" actId="1076"/>
          <ac:spMkLst>
            <pc:docMk/>
            <pc:sldMk cId="1259991468" sldId="864"/>
            <ac:spMk id="174" creationId="{5001F263-F9A8-88FD-77AA-CA72CE0970FE}"/>
          </ac:spMkLst>
        </pc:spChg>
        <pc:spChg chg="mod">
          <ac:chgData name="QiuTian" userId="d059b521-ee81-481f-be34-ac8650352dd5" providerId="ADAL" clId="{C66083D2-FC5C-0545-90E0-A9B527654B88}" dt="2023-03-04T09:01:48.063" v="44" actId="1076"/>
          <ac:spMkLst>
            <pc:docMk/>
            <pc:sldMk cId="1259991468" sldId="864"/>
            <ac:spMk id="175" creationId="{E8F94D28-916E-9D98-3A7F-892C26E0C257}"/>
          </ac:spMkLst>
        </pc:spChg>
        <pc:spChg chg="mod">
          <ac:chgData name="QiuTian" userId="d059b521-ee81-481f-be34-ac8650352dd5" providerId="ADAL" clId="{C66083D2-FC5C-0545-90E0-A9B527654B88}" dt="2023-03-04T09:01:48.063" v="44" actId="1076"/>
          <ac:spMkLst>
            <pc:docMk/>
            <pc:sldMk cId="1259991468" sldId="864"/>
            <ac:spMk id="176" creationId="{E19F2F32-EEE7-E7B0-DA50-5362B8778E65}"/>
          </ac:spMkLst>
        </pc:spChg>
        <pc:spChg chg="mod">
          <ac:chgData name="QiuTian" userId="d059b521-ee81-481f-be34-ac8650352dd5" providerId="ADAL" clId="{C66083D2-FC5C-0545-90E0-A9B527654B88}" dt="2023-03-04T09:01:48.063" v="44" actId="1076"/>
          <ac:spMkLst>
            <pc:docMk/>
            <pc:sldMk cId="1259991468" sldId="864"/>
            <ac:spMk id="178" creationId="{52667012-AB43-A116-303D-6B40732EEC7D}"/>
          </ac:spMkLst>
        </pc:spChg>
        <pc:spChg chg="mod">
          <ac:chgData name="QiuTian" userId="d059b521-ee81-481f-be34-ac8650352dd5" providerId="ADAL" clId="{C66083D2-FC5C-0545-90E0-A9B527654B88}" dt="2023-03-04T09:01:48.063" v="44" actId="1076"/>
          <ac:spMkLst>
            <pc:docMk/>
            <pc:sldMk cId="1259991468" sldId="864"/>
            <ac:spMk id="179" creationId="{F286181D-3F0A-F5DD-91AD-488E3934F428}"/>
          </ac:spMkLst>
        </pc:spChg>
        <pc:spChg chg="mod">
          <ac:chgData name="QiuTian" userId="d059b521-ee81-481f-be34-ac8650352dd5" providerId="ADAL" clId="{C66083D2-FC5C-0545-90E0-A9B527654B88}" dt="2023-03-04T09:01:48.063" v="44" actId="1076"/>
          <ac:spMkLst>
            <pc:docMk/>
            <pc:sldMk cId="1259991468" sldId="864"/>
            <ac:spMk id="180" creationId="{B295B333-0D37-1C73-4168-2A8340D6AFAC}"/>
          </ac:spMkLst>
        </pc:spChg>
        <pc:spChg chg="mod">
          <ac:chgData name="QiuTian" userId="d059b521-ee81-481f-be34-ac8650352dd5" providerId="ADAL" clId="{C66083D2-FC5C-0545-90E0-A9B527654B88}" dt="2023-03-04T09:01:48.063" v="44" actId="1076"/>
          <ac:spMkLst>
            <pc:docMk/>
            <pc:sldMk cId="1259991468" sldId="864"/>
            <ac:spMk id="181" creationId="{B708B361-9FA3-4310-5A2A-942C0A40CF77}"/>
          </ac:spMkLst>
        </pc:spChg>
        <pc:spChg chg="mod">
          <ac:chgData name="QiuTian" userId="d059b521-ee81-481f-be34-ac8650352dd5" providerId="ADAL" clId="{C66083D2-FC5C-0545-90E0-A9B527654B88}" dt="2023-03-04T09:01:48.063" v="44" actId="1076"/>
          <ac:spMkLst>
            <pc:docMk/>
            <pc:sldMk cId="1259991468" sldId="864"/>
            <ac:spMk id="182" creationId="{56CE21F4-C80E-BE2D-F63F-05D267007DB3}"/>
          </ac:spMkLst>
        </pc:spChg>
        <pc:spChg chg="mod">
          <ac:chgData name="QiuTian" userId="d059b521-ee81-481f-be34-ac8650352dd5" providerId="ADAL" clId="{C66083D2-FC5C-0545-90E0-A9B527654B88}" dt="2023-03-04T09:01:48.063" v="44" actId="1076"/>
          <ac:spMkLst>
            <pc:docMk/>
            <pc:sldMk cId="1259991468" sldId="864"/>
            <ac:spMk id="184" creationId="{E0EBFEAB-4DE3-2FDE-D3CC-2FCBDD80B800}"/>
          </ac:spMkLst>
        </pc:spChg>
        <pc:spChg chg="mod">
          <ac:chgData name="QiuTian" userId="d059b521-ee81-481f-be34-ac8650352dd5" providerId="ADAL" clId="{C66083D2-FC5C-0545-90E0-A9B527654B88}" dt="2023-03-04T09:01:48.063" v="44" actId="1076"/>
          <ac:spMkLst>
            <pc:docMk/>
            <pc:sldMk cId="1259991468" sldId="864"/>
            <ac:spMk id="185" creationId="{1FADEF2A-E3E7-3BB5-E6AA-6483236982B0}"/>
          </ac:spMkLst>
        </pc:spChg>
        <pc:spChg chg="mod">
          <ac:chgData name="QiuTian" userId="d059b521-ee81-481f-be34-ac8650352dd5" providerId="ADAL" clId="{C66083D2-FC5C-0545-90E0-A9B527654B88}" dt="2023-03-04T09:01:48.063" v="44" actId="1076"/>
          <ac:spMkLst>
            <pc:docMk/>
            <pc:sldMk cId="1259991468" sldId="864"/>
            <ac:spMk id="186" creationId="{312302AF-B36F-62A1-AF40-76BE63959C6B}"/>
          </ac:spMkLst>
        </pc:spChg>
        <pc:spChg chg="mod">
          <ac:chgData name="QiuTian" userId="d059b521-ee81-481f-be34-ac8650352dd5" providerId="ADAL" clId="{C66083D2-FC5C-0545-90E0-A9B527654B88}" dt="2023-03-04T09:01:48.063" v="44" actId="1076"/>
          <ac:spMkLst>
            <pc:docMk/>
            <pc:sldMk cId="1259991468" sldId="864"/>
            <ac:spMk id="187" creationId="{696F677A-BF99-FE6E-6102-A6973872266A}"/>
          </ac:spMkLst>
        </pc:spChg>
        <pc:spChg chg="mod">
          <ac:chgData name="QiuTian" userId="d059b521-ee81-481f-be34-ac8650352dd5" providerId="ADAL" clId="{C66083D2-FC5C-0545-90E0-A9B527654B88}" dt="2023-03-04T09:01:48.063" v="44" actId="1076"/>
          <ac:spMkLst>
            <pc:docMk/>
            <pc:sldMk cId="1259991468" sldId="864"/>
            <ac:spMk id="188" creationId="{00B3E0AC-2AFE-356B-353B-0D439C06DCA3}"/>
          </ac:spMkLst>
        </pc:spChg>
        <pc:spChg chg="mod">
          <ac:chgData name="QiuTian" userId="d059b521-ee81-481f-be34-ac8650352dd5" providerId="ADAL" clId="{C66083D2-FC5C-0545-90E0-A9B527654B88}" dt="2023-03-04T09:01:48.063" v="44" actId="1076"/>
          <ac:spMkLst>
            <pc:docMk/>
            <pc:sldMk cId="1259991468" sldId="864"/>
            <ac:spMk id="189" creationId="{42A30F63-C6EC-478F-B4C2-54AF781A3CF0}"/>
          </ac:spMkLst>
        </pc:spChg>
        <pc:spChg chg="mod">
          <ac:chgData name="QiuTian" userId="d059b521-ee81-481f-be34-ac8650352dd5" providerId="ADAL" clId="{C66083D2-FC5C-0545-90E0-A9B527654B88}" dt="2023-03-04T09:01:48.063" v="44" actId="1076"/>
          <ac:spMkLst>
            <pc:docMk/>
            <pc:sldMk cId="1259991468" sldId="864"/>
            <ac:spMk id="190" creationId="{B7970751-A99C-2966-2FE0-404C6413C772}"/>
          </ac:spMkLst>
        </pc:spChg>
        <pc:spChg chg="mod">
          <ac:chgData name="QiuTian" userId="d059b521-ee81-481f-be34-ac8650352dd5" providerId="ADAL" clId="{C66083D2-FC5C-0545-90E0-A9B527654B88}" dt="2023-03-04T09:01:48.063" v="44" actId="1076"/>
          <ac:spMkLst>
            <pc:docMk/>
            <pc:sldMk cId="1259991468" sldId="864"/>
            <ac:spMk id="191" creationId="{146B300B-96E1-D06D-6758-092A160878E1}"/>
          </ac:spMkLst>
        </pc:spChg>
        <pc:grpChg chg="add mod">
          <ac:chgData name="QiuTian" userId="d059b521-ee81-481f-be34-ac8650352dd5" providerId="ADAL" clId="{C66083D2-FC5C-0545-90E0-A9B527654B88}" dt="2023-03-04T09:01:48.063" v="44" actId="1076"/>
          <ac:grpSpMkLst>
            <pc:docMk/>
            <pc:sldMk cId="1259991468" sldId="864"/>
            <ac:grpSpMk id="14" creationId="{1E7186C9-18C1-C826-FD07-A30592C7D6CC}"/>
          </ac:grpSpMkLst>
        </pc:grpChg>
        <pc:grpChg chg="mod">
          <ac:chgData name="QiuTian" userId="d059b521-ee81-481f-be34-ac8650352dd5" providerId="ADAL" clId="{C66083D2-FC5C-0545-90E0-A9B527654B88}" dt="2023-03-04T09:01:48.063" v="44" actId="1076"/>
          <ac:grpSpMkLst>
            <pc:docMk/>
            <pc:sldMk cId="1259991468" sldId="864"/>
            <ac:grpSpMk id="75" creationId="{E4E53901-358A-D351-71E5-4830D1FC2F4B}"/>
          </ac:grpSpMkLst>
        </pc:grpChg>
        <pc:grpChg chg="mod">
          <ac:chgData name="QiuTian" userId="d059b521-ee81-481f-be34-ac8650352dd5" providerId="ADAL" clId="{C66083D2-FC5C-0545-90E0-A9B527654B88}" dt="2023-03-04T09:01:48.063" v="44" actId="1076"/>
          <ac:grpSpMkLst>
            <pc:docMk/>
            <pc:sldMk cId="1259991468" sldId="864"/>
            <ac:grpSpMk id="140" creationId="{F00EAC97-F014-4DE3-80D9-C435B5773E72}"/>
          </ac:grpSpMkLst>
        </pc:grpChg>
        <pc:grpChg chg="add mod">
          <ac:chgData name="QiuTian" userId="d059b521-ee81-481f-be34-ac8650352dd5" providerId="ADAL" clId="{C66083D2-FC5C-0545-90E0-A9B527654B88}" dt="2023-03-04T09:01:48.063" v="44" actId="1076"/>
          <ac:grpSpMkLst>
            <pc:docMk/>
            <pc:sldMk cId="1259991468" sldId="864"/>
            <ac:grpSpMk id="163" creationId="{D5AB3265-38A0-3603-BBA5-26395BCB01EA}"/>
          </ac:grpSpMkLst>
        </pc:grpChg>
        <pc:grpChg chg="add mod">
          <ac:chgData name="QiuTian" userId="d059b521-ee81-481f-be34-ac8650352dd5" providerId="ADAL" clId="{C66083D2-FC5C-0545-90E0-A9B527654B88}" dt="2023-03-04T09:01:48.063" v="44" actId="1076"/>
          <ac:grpSpMkLst>
            <pc:docMk/>
            <pc:sldMk cId="1259991468" sldId="864"/>
            <ac:grpSpMk id="170" creationId="{5D97EFD9-1026-C810-7B64-ABBA525716BA}"/>
          </ac:grpSpMkLst>
        </pc:grpChg>
        <pc:grpChg chg="add mod">
          <ac:chgData name="QiuTian" userId="d059b521-ee81-481f-be34-ac8650352dd5" providerId="ADAL" clId="{C66083D2-FC5C-0545-90E0-A9B527654B88}" dt="2023-03-04T09:01:48.063" v="44" actId="1076"/>
          <ac:grpSpMkLst>
            <pc:docMk/>
            <pc:sldMk cId="1259991468" sldId="864"/>
            <ac:grpSpMk id="177" creationId="{FEFA4280-CB16-3A77-0E7D-F7372CC64DF6}"/>
          </ac:grpSpMkLst>
        </pc:grpChg>
        <pc:grpChg chg="add mod">
          <ac:chgData name="QiuTian" userId="d059b521-ee81-481f-be34-ac8650352dd5" providerId="ADAL" clId="{C66083D2-FC5C-0545-90E0-A9B527654B88}" dt="2023-03-04T09:01:48.063" v="44" actId="1076"/>
          <ac:grpSpMkLst>
            <pc:docMk/>
            <pc:sldMk cId="1259991468" sldId="864"/>
            <ac:grpSpMk id="183" creationId="{8DB70ACF-90D4-4BD4-1F75-A0B42C5369E5}"/>
          </ac:grpSpMkLst>
        </pc:grpChg>
      </pc:sldChg>
      <pc:sldChg chg="addSp delSp modSp modAnim">
        <pc:chgData name="QiuTian" userId="d059b521-ee81-481f-be34-ac8650352dd5" providerId="ADAL" clId="{C66083D2-FC5C-0545-90E0-A9B527654B88}" dt="2023-03-04T09:10:18.362" v="126"/>
        <pc:sldMkLst>
          <pc:docMk/>
          <pc:sldMk cId="3749893118" sldId="865"/>
        </pc:sldMkLst>
        <pc:spChg chg="add mod">
          <ac:chgData name="QiuTian" userId="d059b521-ee81-481f-be34-ac8650352dd5" providerId="ADAL" clId="{C66083D2-FC5C-0545-90E0-A9B527654B88}" dt="2023-03-04T09:10:18.362" v="126"/>
          <ac:spMkLst>
            <pc:docMk/>
            <pc:sldMk cId="3749893118" sldId="865"/>
            <ac:spMk id="2" creationId="{668AA46F-7D73-3A49-0A04-045A89C5B5C9}"/>
          </ac:spMkLst>
        </pc:spChg>
        <pc:spChg chg="del">
          <ac:chgData name="QiuTian" userId="d059b521-ee81-481f-be34-ac8650352dd5" providerId="ADAL" clId="{C66083D2-FC5C-0545-90E0-A9B527654B88}" dt="2023-03-04T09:09:57.208" v="123"/>
          <ac:spMkLst>
            <pc:docMk/>
            <pc:sldMk cId="3749893118" sldId="865"/>
            <ac:spMk id="5" creationId="{959057A3-0087-D824-6484-FE8805CD1536}"/>
          </ac:spMkLst>
        </pc:spChg>
        <pc:spChg chg="add mod">
          <ac:chgData name="QiuTian" userId="d059b521-ee81-481f-be34-ac8650352dd5" providerId="ADAL" clId="{C66083D2-FC5C-0545-90E0-A9B527654B88}" dt="2023-03-04T09:04:07.667" v="61" actId="1076"/>
          <ac:spMkLst>
            <pc:docMk/>
            <pc:sldMk cId="3749893118" sldId="865"/>
            <ac:spMk id="6" creationId="{2DFCB794-1444-E02B-CB8D-46D1D8297146}"/>
          </ac:spMkLst>
        </pc:spChg>
        <pc:spChg chg="add mod">
          <ac:chgData name="QiuTian" userId="d059b521-ee81-481f-be34-ac8650352dd5" providerId="ADAL" clId="{C66083D2-FC5C-0545-90E0-A9B527654B88}" dt="2023-03-04T09:04:07.667" v="61" actId="1076"/>
          <ac:spMkLst>
            <pc:docMk/>
            <pc:sldMk cId="3749893118" sldId="865"/>
            <ac:spMk id="7" creationId="{02ED2883-8603-968B-7F0D-C0CAD270B6D2}"/>
          </ac:spMkLst>
        </pc:spChg>
        <pc:spChg chg="add mod">
          <ac:chgData name="QiuTian" userId="d059b521-ee81-481f-be34-ac8650352dd5" providerId="ADAL" clId="{C66083D2-FC5C-0545-90E0-A9B527654B88}" dt="2023-03-04T09:04:07.667" v="61" actId="1076"/>
          <ac:spMkLst>
            <pc:docMk/>
            <pc:sldMk cId="3749893118" sldId="865"/>
            <ac:spMk id="8" creationId="{A62BD138-6BF7-9A4B-2A4C-017CDF9DC513}"/>
          </ac:spMkLst>
        </pc:spChg>
        <pc:spChg chg="add mod">
          <ac:chgData name="QiuTian" userId="d059b521-ee81-481f-be34-ac8650352dd5" providerId="ADAL" clId="{C66083D2-FC5C-0545-90E0-A9B527654B88}" dt="2023-03-04T09:04:07.667" v="61" actId="1076"/>
          <ac:spMkLst>
            <pc:docMk/>
            <pc:sldMk cId="3749893118" sldId="865"/>
            <ac:spMk id="9" creationId="{BB42E1F7-68D3-7FEB-30CE-4DA02D32266A}"/>
          </ac:spMkLst>
        </pc:spChg>
        <pc:spChg chg="add mod">
          <ac:chgData name="QiuTian" userId="d059b521-ee81-481f-be34-ac8650352dd5" providerId="ADAL" clId="{C66083D2-FC5C-0545-90E0-A9B527654B88}" dt="2023-03-04T09:04:07.667" v="61" actId="1076"/>
          <ac:spMkLst>
            <pc:docMk/>
            <pc:sldMk cId="3749893118" sldId="865"/>
            <ac:spMk id="10" creationId="{3A1F43A3-3E89-26F7-936C-E68675FF20AB}"/>
          </ac:spMkLst>
        </pc:spChg>
      </pc:sldChg>
      <pc:sldChg chg="addSp delSp modSp modAnim">
        <pc:chgData name="QiuTian" userId="d059b521-ee81-481f-be34-ac8650352dd5" providerId="ADAL" clId="{C66083D2-FC5C-0545-90E0-A9B527654B88}" dt="2023-03-04T09:10:18.362" v="126"/>
        <pc:sldMkLst>
          <pc:docMk/>
          <pc:sldMk cId="1317619165" sldId="866"/>
        </pc:sldMkLst>
        <pc:spChg chg="add mod">
          <ac:chgData name="QiuTian" userId="d059b521-ee81-481f-be34-ac8650352dd5" providerId="ADAL" clId="{C66083D2-FC5C-0545-90E0-A9B527654B88}" dt="2023-03-04T09:10:18.362" v="126"/>
          <ac:spMkLst>
            <pc:docMk/>
            <pc:sldMk cId="1317619165" sldId="866"/>
            <ac:spMk id="2" creationId="{19251DD3-A7F4-75A1-A21D-C69F4B44F585}"/>
          </ac:spMkLst>
        </pc:spChg>
        <pc:spChg chg="del">
          <ac:chgData name="QiuTian" userId="d059b521-ee81-481f-be34-ac8650352dd5" providerId="ADAL" clId="{C66083D2-FC5C-0545-90E0-A9B527654B88}" dt="2023-03-04T09:09:57.208" v="123"/>
          <ac:spMkLst>
            <pc:docMk/>
            <pc:sldMk cId="1317619165" sldId="866"/>
            <ac:spMk id="5" creationId="{959057A3-0087-D824-6484-FE8805CD1536}"/>
          </ac:spMkLst>
        </pc:spChg>
        <pc:spChg chg="add mod">
          <ac:chgData name="QiuTian" userId="d059b521-ee81-481f-be34-ac8650352dd5" providerId="ADAL" clId="{C66083D2-FC5C-0545-90E0-A9B527654B88}" dt="2023-03-04T09:06:16.600" v="80" actId="1076"/>
          <ac:spMkLst>
            <pc:docMk/>
            <pc:sldMk cId="1317619165" sldId="866"/>
            <ac:spMk id="6" creationId="{C41705B5-4F6C-F11C-66DA-A766A1FB65AC}"/>
          </ac:spMkLst>
        </pc:spChg>
        <pc:spChg chg="mod">
          <ac:chgData name="QiuTian" userId="d059b521-ee81-481f-be34-ac8650352dd5" providerId="ADAL" clId="{C66083D2-FC5C-0545-90E0-A9B527654B88}" dt="2023-03-04T09:06:16.600" v="80" actId="1076"/>
          <ac:spMkLst>
            <pc:docMk/>
            <pc:sldMk cId="1317619165" sldId="866"/>
            <ac:spMk id="8" creationId="{6263ED4D-FC0A-5371-5321-90ED8DE433A6}"/>
          </ac:spMkLst>
        </pc:spChg>
        <pc:spChg chg="mod">
          <ac:chgData name="QiuTian" userId="d059b521-ee81-481f-be34-ac8650352dd5" providerId="ADAL" clId="{C66083D2-FC5C-0545-90E0-A9B527654B88}" dt="2023-03-04T09:06:16.600" v="80" actId="1076"/>
          <ac:spMkLst>
            <pc:docMk/>
            <pc:sldMk cId="1317619165" sldId="866"/>
            <ac:spMk id="9" creationId="{521F55C0-81C6-AF40-25D2-23B716A70CA5}"/>
          </ac:spMkLst>
        </pc:spChg>
        <pc:spChg chg="mod">
          <ac:chgData name="QiuTian" userId="d059b521-ee81-481f-be34-ac8650352dd5" providerId="ADAL" clId="{C66083D2-FC5C-0545-90E0-A9B527654B88}" dt="2023-03-04T09:06:16.600" v="80" actId="1076"/>
          <ac:spMkLst>
            <pc:docMk/>
            <pc:sldMk cId="1317619165" sldId="866"/>
            <ac:spMk id="10" creationId="{3985387F-8943-B2C8-812A-9CB9B12C0F01}"/>
          </ac:spMkLst>
        </pc:spChg>
        <pc:spChg chg="mod">
          <ac:chgData name="QiuTian" userId="d059b521-ee81-481f-be34-ac8650352dd5" providerId="ADAL" clId="{C66083D2-FC5C-0545-90E0-A9B527654B88}" dt="2023-03-04T09:06:16.600" v="80" actId="1076"/>
          <ac:spMkLst>
            <pc:docMk/>
            <pc:sldMk cId="1317619165" sldId="866"/>
            <ac:spMk id="11" creationId="{80EE4BF5-55DF-DE44-A326-4E13940D8376}"/>
          </ac:spMkLst>
        </pc:spChg>
        <pc:spChg chg="mod">
          <ac:chgData name="QiuTian" userId="d059b521-ee81-481f-be34-ac8650352dd5" providerId="ADAL" clId="{C66083D2-FC5C-0545-90E0-A9B527654B88}" dt="2023-03-04T09:06:16.600" v="80" actId="1076"/>
          <ac:spMkLst>
            <pc:docMk/>
            <pc:sldMk cId="1317619165" sldId="866"/>
            <ac:spMk id="12" creationId="{58088225-3669-6511-7AF6-0D44D046E318}"/>
          </ac:spMkLst>
        </pc:spChg>
        <pc:spChg chg="mod">
          <ac:chgData name="QiuTian" userId="d059b521-ee81-481f-be34-ac8650352dd5" providerId="ADAL" clId="{C66083D2-FC5C-0545-90E0-A9B527654B88}" dt="2023-03-04T09:06:16.600" v="80" actId="1076"/>
          <ac:spMkLst>
            <pc:docMk/>
            <pc:sldMk cId="1317619165" sldId="866"/>
            <ac:spMk id="13" creationId="{DC68F0D7-4C9F-4C7F-20AC-3DA8C874214D}"/>
          </ac:spMkLst>
        </pc:spChg>
        <pc:spChg chg="mod">
          <ac:chgData name="QiuTian" userId="d059b521-ee81-481f-be34-ac8650352dd5" providerId="ADAL" clId="{C66083D2-FC5C-0545-90E0-A9B527654B88}" dt="2023-03-04T09:06:16.600" v="80" actId="1076"/>
          <ac:spMkLst>
            <pc:docMk/>
            <pc:sldMk cId="1317619165" sldId="866"/>
            <ac:spMk id="14" creationId="{32860E54-12B6-FF0C-3A91-40C147C8D3C5}"/>
          </ac:spMkLst>
        </pc:spChg>
        <pc:spChg chg="mod">
          <ac:chgData name="QiuTian" userId="d059b521-ee81-481f-be34-ac8650352dd5" providerId="ADAL" clId="{C66083D2-FC5C-0545-90E0-A9B527654B88}" dt="2023-03-04T09:06:16.600" v="80" actId="1076"/>
          <ac:spMkLst>
            <pc:docMk/>
            <pc:sldMk cId="1317619165" sldId="866"/>
            <ac:spMk id="15" creationId="{161C534A-25BC-3762-0463-C7B368F8F2ED}"/>
          </ac:spMkLst>
        </pc:spChg>
        <pc:spChg chg="mod">
          <ac:chgData name="QiuTian" userId="d059b521-ee81-481f-be34-ac8650352dd5" providerId="ADAL" clId="{C66083D2-FC5C-0545-90E0-A9B527654B88}" dt="2023-03-04T09:06:16.600" v="80" actId="1076"/>
          <ac:spMkLst>
            <pc:docMk/>
            <pc:sldMk cId="1317619165" sldId="866"/>
            <ac:spMk id="16" creationId="{25841B90-7E06-018D-719A-DAED8D66562C}"/>
          </ac:spMkLst>
        </pc:spChg>
        <pc:spChg chg="mod">
          <ac:chgData name="QiuTian" userId="d059b521-ee81-481f-be34-ac8650352dd5" providerId="ADAL" clId="{C66083D2-FC5C-0545-90E0-A9B527654B88}" dt="2023-03-04T09:06:16.600" v="80" actId="1076"/>
          <ac:spMkLst>
            <pc:docMk/>
            <pc:sldMk cId="1317619165" sldId="866"/>
            <ac:spMk id="17" creationId="{C324FE2C-CFFF-6DF7-2035-AA1C29B68966}"/>
          </ac:spMkLst>
        </pc:spChg>
        <pc:spChg chg="mod">
          <ac:chgData name="QiuTian" userId="d059b521-ee81-481f-be34-ac8650352dd5" providerId="ADAL" clId="{C66083D2-FC5C-0545-90E0-A9B527654B88}" dt="2023-03-04T09:06:16.600" v="80" actId="1076"/>
          <ac:spMkLst>
            <pc:docMk/>
            <pc:sldMk cId="1317619165" sldId="866"/>
            <ac:spMk id="18" creationId="{12C52DAA-26CF-4659-9984-054E41D3CEC6}"/>
          </ac:spMkLst>
        </pc:spChg>
        <pc:spChg chg="mod">
          <ac:chgData name="QiuTian" userId="d059b521-ee81-481f-be34-ac8650352dd5" providerId="ADAL" clId="{C66083D2-FC5C-0545-90E0-A9B527654B88}" dt="2023-03-04T09:06:16.600" v="80" actId="1076"/>
          <ac:spMkLst>
            <pc:docMk/>
            <pc:sldMk cId="1317619165" sldId="866"/>
            <ac:spMk id="19" creationId="{E0F42E68-4B45-AD3A-AF57-E8D790DBC9D0}"/>
          </ac:spMkLst>
        </pc:spChg>
        <pc:spChg chg="mod">
          <ac:chgData name="QiuTian" userId="d059b521-ee81-481f-be34-ac8650352dd5" providerId="ADAL" clId="{C66083D2-FC5C-0545-90E0-A9B527654B88}" dt="2023-03-04T09:06:16.600" v="80" actId="1076"/>
          <ac:spMkLst>
            <pc:docMk/>
            <pc:sldMk cId="1317619165" sldId="866"/>
            <ac:spMk id="20" creationId="{4EAA1C6C-1985-3AD6-738D-72936CBEED5E}"/>
          </ac:spMkLst>
        </pc:spChg>
        <pc:spChg chg="mod">
          <ac:chgData name="QiuTian" userId="d059b521-ee81-481f-be34-ac8650352dd5" providerId="ADAL" clId="{C66083D2-FC5C-0545-90E0-A9B527654B88}" dt="2023-03-04T09:06:16.600" v="80" actId="1076"/>
          <ac:spMkLst>
            <pc:docMk/>
            <pc:sldMk cId="1317619165" sldId="866"/>
            <ac:spMk id="21" creationId="{A0174CA0-7C37-1540-0887-D4E0BBB3073D}"/>
          </ac:spMkLst>
        </pc:spChg>
        <pc:spChg chg="mod">
          <ac:chgData name="QiuTian" userId="d059b521-ee81-481f-be34-ac8650352dd5" providerId="ADAL" clId="{C66083D2-FC5C-0545-90E0-A9B527654B88}" dt="2023-03-04T09:06:16.600" v="80" actId="1076"/>
          <ac:spMkLst>
            <pc:docMk/>
            <pc:sldMk cId="1317619165" sldId="866"/>
            <ac:spMk id="22" creationId="{C9C1B209-1724-0845-83A5-FB7F724A6E72}"/>
          </ac:spMkLst>
        </pc:spChg>
        <pc:spChg chg="mod">
          <ac:chgData name="QiuTian" userId="d059b521-ee81-481f-be34-ac8650352dd5" providerId="ADAL" clId="{C66083D2-FC5C-0545-90E0-A9B527654B88}" dt="2023-03-04T09:06:16.600" v="80" actId="1076"/>
          <ac:spMkLst>
            <pc:docMk/>
            <pc:sldMk cId="1317619165" sldId="866"/>
            <ac:spMk id="23" creationId="{29281819-3F2F-52B3-170C-B911C1B98124}"/>
          </ac:spMkLst>
        </pc:spChg>
        <pc:spChg chg="mod">
          <ac:chgData name="QiuTian" userId="d059b521-ee81-481f-be34-ac8650352dd5" providerId="ADAL" clId="{C66083D2-FC5C-0545-90E0-A9B527654B88}" dt="2023-03-04T09:06:16.600" v="80" actId="1076"/>
          <ac:spMkLst>
            <pc:docMk/>
            <pc:sldMk cId="1317619165" sldId="866"/>
            <ac:spMk id="24" creationId="{9FECCE66-D4F1-3B50-186A-D0B56BBA844A}"/>
          </ac:spMkLst>
        </pc:spChg>
        <pc:spChg chg="mod">
          <ac:chgData name="QiuTian" userId="d059b521-ee81-481f-be34-ac8650352dd5" providerId="ADAL" clId="{C66083D2-FC5C-0545-90E0-A9B527654B88}" dt="2023-03-04T09:06:16.600" v="80" actId="1076"/>
          <ac:spMkLst>
            <pc:docMk/>
            <pc:sldMk cId="1317619165" sldId="866"/>
            <ac:spMk id="25" creationId="{FC077A3B-A78F-178B-8CF9-A40D788088CE}"/>
          </ac:spMkLst>
        </pc:spChg>
        <pc:spChg chg="mod">
          <ac:chgData name="QiuTian" userId="d059b521-ee81-481f-be34-ac8650352dd5" providerId="ADAL" clId="{C66083D2-FC5C-0545-90E0-A9B527654B88}" dt="2023-03-04T09:06:16.600" v="80" actId="1076"/>
          <ac:spMkLst>
            <pc:docMk/>
            <pc:sldMk cId="1317619165" sldId="866"/>
            <ac:spMk id="26" creationId="{D9EF602B-CECA-2366-5E40-8ECA9F15B79E}"/>
          </ac:spMkLst>
        </pc:spChg>
        <pc:spChg chg="mod">
          <ac:chgData name="QiuTian" userId="d059b521-ee81-481f-be34-ac8650352dd5" providerId="ADAL" clId="{C66083D2-FC5C-0545-90E0-A9B527654B88}" dt="2023-03-04T09:06:16.600" v="80" actId="1076"/>
          <ac:spMkLst>
            <pc:docMk/>
            <pc:sldMk cId="1317619165" sldId="866"/>
            <ac:spMk id="27" creationId="{4578745A-498C-4CF6-654A-B032BED60EF6}"/>
          </ac:spMkLst>
        </pc:spChg>
        <pc:spChg chg="mod">
          <ac:chgData name="QiuTian" userId="d059b521-ee81-481f-be34-ac8650352dd5" providerId="ADAL" clId="{C66083D2-FC5C-0545-90E0-A9B527654B88}" dt="2023-03-04T09:06:16.600" v="80" actId="1076"/>
          <ac:spMkLst>
            <pc:docMk/>
            <pc:sldMk cId="1317619165" sldId="866"/>
            <ac:spMk id="28" creationId="{4A834AFF-7A35-FD35-0A96-BB7C10B47A95}"/>
          </ac:spMkLst>
        </pc:spChg>
        <pc:spChg chg="mod">
          <ac:chgData name="QiuTian" userId="d059b521-ee81-481f-be34-ac8650352dd5" providerId="ADAL" clId="{C66083D2-FC5C-0545-90E0-A9B527654B88}" dt="2023-03-04T09:06:16.600" v="80" actId="1076"/>
          <ac:spMkLst>
            <pc:docMk/>
            <pc:sldMk cId="1317619165" sldId="866"/>
            <ac:spMk id="29" creationId="{A05ECF07-8E80-1BAC-746B-349794014E5E}"/>
          </ac:spMkLst>
        </pc:spChg>
        <pc:spChg chg="mod">
          <ac:chgData name="QiuTian" userId="d059b521-ee81-481f-be34-ac8650352dd5" providerId="ADAL" clId="{C66083D2-FC5C-0545-90E0-A9B527654B88}" dt="2023-03-04T09:06:16.600" v="80" actId="1076"/>
          <ac:spMkLst>
            <pc:docMk/>
            <pc:sldMk cId="1317619165" sldId="866"/>
            <ac:spMk id="30" creationId="{1FB623CC-C96F-DAAD-898F-E1CEE3158C8C}"/>
          </ac:spMkLst>
        </pc:spChg>
        <pc:spChg chg="mod">
          <ac:chgData name="QiuTian" userId="d059b521-ee81-481f-be34-ac8650352dd5" providerId="ADAL" clId="{C66083D2-FC5C-0545-90E0-A9B527654B88}" dt="2023-03-04T09:06:16.600" v="80" actId="1076"/>
          <ac:spMkLst>
            <pc:docMk/>
            <pc:sldMk cId="1317619165" sldId="866"/>
            <ac:spMk id="31" creationId="{E8E9020C-86F8-1B89-EAEF-B03DFF57687E}"/>
          </ac:spMkLst>
        </pc:spChg>
        <pc:spChg chg="mod">
          <ac:chgData name="QiuTian" userId="d059b521-ee81-481f-be34-ac8650352dd5" providerId="ADAL" clId="{C66083D2-FC5C-0545-90E0-A9B527654B88}" dt="2023-03-04T09:06:16.600" v="80" actId="1076"/>
          <ac:spMkLst>
            <pc:docMk/>
            <pc:sldMk cId="1317619165" sldId="866"/>
            <ac:spMk id="32" creationId="{372C3791-2645-A4CD-BF41-00B59FD5751E}"/>
          </ac:spMkLst>
        </pc:spChg>
        <pc:spChg chg="mod">
          <ac:chgData name="QiuTian" userId="d059b521-ee81-481f-be34-ac8650352dd5" providerId="ADAL" clId="{C66083D2-FC5C-0545-90E0-A9B527654B88}" dt="2023-03-04T09:06:16.600" v="80" actId="1076"/>
          <ac:spMkLst>
            <pc:docMk/>
            <pc:sldMk cId="1317619165" sldId="866"/>
            <ac:spMk id="33" creationId="{C45B77F3-99CA-7E3C-4CE0-B75BFA6CFC27}"/>
          </ac:spMkLst>
        </pc:spChg>
        <pc:spChg chg="mod">
          <ac:chgData name="QiuTian" userId="d059b521-ee81-481f-be34-ac8650352dd5" providerId="ADAL" clId="{C66083D2-FC5C-0545-90E0-A9B527654B88}" dt="2023-03-04T09:06:16.600" v="80" actId="1076"/>
          <ac:spMkLst>
            <pc:docMk/>
            <pc:sldMk cId="1317619165" sldId="866"/>
            <ac:spMk id="34" creationId="{D4A269B5-5B52-2E20-77A7-0B5F31F90A4A}"/>
          </ac:spMkLst>
        </pc:spChg>
        <pc:spChg chg="mod">
          <ac:chgData name="QiuTian" userId="d059b521-ee81-481f-be34-ac8650352dd5" providerId="ADAL" clId="{C66083D2-FC5C-0545-90E0-A9B527654B88}" dt="2023-03-04T09:06:16.600" v="80" actId="1076"/>
          <ac:spMkLst>
            <pc:docMk/>
            <pc:sldMk cId="1317619165" sldId="866"/>
            <ac:spMk id="35" creationId="{F3D24228-A3DE-760C-C481-2123A2691866}"/>
          </ac:spMkLst>
        </pc:spChg>
        <pc:spChg chg="mod">
          <ac:chgData name="QiuTian" userId="d059b521-ee81-481f-be34-ac8650352dd5" providerId="ADAL" clId="{C66083D2-FC5C-0545-90E0-A9B527654B88}" dt="2023-03-04T09:06:16.600" v="80" actId="1076"/>
          <ac:spMkLst>
            <pc:docMk/>
            <pc:sldMk cId="1317619165" sldId="866"/>
            <ac:spMk id="36" creationId="{E528BBE5-AE56-087A-8C3B-308BE1591194}"/>
          </ac:spMkLst>
        </pc:spChg>
        <pc:spChg chg="mod">
          <ac:chgData name="QiuTian" userId="d059b521-ee81-481f-be34-ac8650352dd5" providerId="ADAL" clId="{C66083D2-FC5C-0545-90E0-A9B527654B88}" dt="2023-03-04T09:06:16.600" v="80" actId="1076"/>
          <ac:spMkLst>
            <pc:docMk/>
            <pc:sldMk cId="1317619165" sldId="866"/>
            <ac:spMk id="37" creationId="{FB06939D-9909-6B14-8276-BB9C1371930B}"/>
          </ac:spMkLst>
        </pc:spChg>
        <pc:spChg chg="mod">
          <ac:chgData name="QiuTian" userId="d059b521-ee81-481f-be34-ac8650352dd5" providerId="ADAL" clId="{C66083D2-FC5C-0545-90E0-A9B527654B88}" dt="2023-03-04T09:06:16.600" v="80" actId="1076"/>
          <ac:spMkLst>
            <pc:docMk/>
            <pc:sldMk cId="1317619165" sldId="866"/>
            <ac:spMk id="38" creationId="{00CD2A15-2488-A9E6-56C9-11D36BD7DA16}"/>
          </ac:spMkLst>
        </pc:spChg>
        <pc:spChg chg="mod">
          <ac:chgData name="QiuTian" userId="d059b521-ee81-481f-be34-ac8650352dd5" providerId="ADAL" clId="{C66083D2-FC5C-0545-90E0-A9B527654B88}" dt="2023-03-04T09:06:16.600" v="80" actId="1076"/>
          <ac:spMkLst>
            <pc:docMk/>
            <pc:sldMk cId="1317619165" sldId="866"/>
            <ac:spMk id="39" creationId="{83D9098A-5B81-EA87-E29A-E30072FCBB24}"/>
          </ac:spMkLst>
        </pc:spChg>
        <pc:spChg chg="mod">
          <ac:chgData name="QiuTian" userId="d059b521-ee81-481f-be34-ac8650352dd5" providerId="ADAL" clId="{C66083D2-FC5C-0545-90E0-A9B527654B88}" dt="2023-03-04T09:06:16.600" v="80" actId="1076"/>
          <ac:spMkLst>
            <pc:docMk/>
            <pc:sldMk cId="1317619165" sldId="866"/>
            <ac:spMk id="40" creationId="{DB69914A-3B7F-3C8F-70BC-C3FECD24A50D}"/>
          </ac:spMkLst>
        </pc:spChg>
        <pc:spChg chg="mod">
          <ac:chgData name="QiuTian" userId="d059b521-ee81-481f-be34-ac8650352dd5" providerId="ADAL" clId="{C66083D2-FC5C-0545-90E0-A9B527654B88}" dt="2023-03-04T09:06:16.600" v="80" actId="1076"/>
          <ac:spMkLst>
            <pc:docMk/>
            <pc:sldMk cId="1317619165" sldId="866"/>
            <ac:spMk id="41" creationId="{18D85A90-AE56-B1BE-5ABD-A12A6C044C86}"/>
          </ac:spMkLst>
        </pc:spChg>
        <pc:spChg chg="mod">
          <ac:chgData name="QiuTian" userId="d059b521-ee81-481f-be34-ac8650352dd5" providerId="ADAL" clId="{C66083D2-FC5C-0545-90E0-A9B527654B88}" dt="2023-03-04T09:06:16.600" v="80" actId="1076"/>
          <ac:spMkLst>
            <pc:docMk/>
            <pc:sldMk cId="1317619165" sldId="866"/>
            <ac:spMk id="42" creationId="{CBE38F19-6B35-2C9B-CA17-164E487AE541}"/>
          </ac:spMkLst>
        </pc:spChg>
        <pc:spChg chg="mod">
          <ac:chgData name="QiuTian" userId="d059b521-ee81-481f-be34-ac8650352dd5" providerId="ADAL" clId="{C66083D2-FC5C-0545-90E0-A9B527654B88}" dt="2023-03-04T09:06:16.600" v="80" actId="1076"/>
          <ac:spMkLst>
            <pc:docMk/>
            <pc:sldMk cId="1317619165" sldId="866"/>
            <ac:spMk id="43" creationId="{1DB61007-19C1-2DAD-2009-6A0F7778EDF9}"/>
          </ac:spMkLst>
        </pc:spChg>
        <pc:spChg chg="mod">
          <ac:chgData name="QiuTian" userId="d059b521-ee81-481f-be34-ac8650352dd5" providerId="ADAL" clId="{C66083D2-FC5C-0545-90E0-A9B527654B88}" dt="2023-03-04T09:06:16.600" v="80" actId="1076"/>
          <ac:spMkLst>
            <pc:docMk/>
            <pc:sldMk cId="1317619165" sldId="866"/>
            <ac:spMk id="44" creationId="{27D4F475-7CE0-06B8-AD89-9C199312DBBB}"/>
          </ac:spMkLst>
        </pc:spChg>
        <pc:spChg chg="mod">
          <ac:chgData name="QiuTian" userId="d059b521-ee81-481f-be34-ac8650352dd5" providerId="ADAL" clId="{C66083D2-FC5C-0545-90E0-A9B527654B88}" dt="2023-03-04T09:06:16.600" v="80" actId="1076"/>
          <ac:spMkLst>
            <pc:docMk/>
            <pc:sldMk cId="1317619165" sldId="866"/>
            <ac:spMk id="45" creationId="{D9EB5F9C-8AB6-B487-A6B3-967ACD21F395}"/>
          </ac:spMkLst>
        </pc:spChg>
        <pc:spChg chg="mod">
          <ac:chgData name="QiuTian" userId="d059b521-ee81-481f-be34-ac8650352dd5" providerId="ADAL" clId="{C66083D2-FC5C-0545-90E0-A9B527654B88}" dt="2023-03-04T09:06:16.600" v="80" actId="1076"/>
          <ac:spMkLst>
            <pc:docMk/>
            <pc:sldMk cId="1317619165" sldId="866"/>
            <ac:spMk id="46" creationId="{A2CCE252-B67D-68C9-A601-5A727C518A06}"/>
          </ac:spMkLst>
        </pc:spChg>
        <pc:spChg chg="mod">
          <ac:chgData name="QiuTian" userId="d059b521-ee81-481f-be34-ac8650352dd5" providerId="ADAL" clId="{C66083D2-FC5C-0545-90E0-A9B527654B88}" dt="2023-03-04T09:06:16.600" v="80" actId="1076"/>
          <ac:spMkLst>
            <pc:docMk/>
            <pc:sldMk cId="1317619165" sldId="866"/>
            <ac:spMk id="47" creationId="{B31D89B9-46CF-69DE-F73C-1C4610F31DF3}"/>
          </ac:spMkLst>
        </pc:spChg>
        <pc:spChg chg="mod">
          <ac:chgData name="QiuTian" userId="d059b521-ee81-481f-be34-ac8650352dd5" providerId="ADAL" clId="{C66083D2-FC5C-0545-90E0-A9B527654B88}" dt="2023-03-04T09:06:16.600" v="80" actId="1076"/>
          <ac:spMkLst>
            <pc:docMk/>
            <pc:sldMk cId="1317619165" sldId="866"/>
            <ac:spMk id="49" creationId="{1D8FCCF0-888C-6B06-4463-732B3F9C362E}"/>
          </ac:spMkLst>
        </pc:spChg>
        <pc:spChg chg="mod">
          <ac:chgData name="QiuTian" userId="d059b521-ee81-481f-be34-ac8650352dd5" providerId="ADAL" clId="{C66083D2-FC5C-0545-90E0-A9B527654B88}" dt="2023-03-04T09:06:16.600" v="80" actId="1076"/>
          <ac:spMkLst>
            <pc:docMk/>
            <pc:sldMk cId="1317619165" sldId="866"/>
            <ac:spMk id="50" creationId="{F388A0CE-B296-52EE-B017-F37D176DECDB}"/>
          </ac:spMkLst>
        </pc:spChg>
        <pc:spChg chg="mod">
          <ac:chgData name="QiuTian" userId="d059b521-ee81-481f-be34-ac8650352dd5" providerId="ADAL" clId="{C66083D2-FC5C-0545-90E0-A9B527654B88}" dt="2023-03-04T09:06:16.600" v="80" actId="1076"/>
          <ac:spMkLst>
            <pc:docMk/>
            <pc:sldMk cId="1317619165" sldId="866"/>
            <ac:spMk id="51" creationId="{03D3B334-311B-FF3F-07C0-BCA5CD49E5B2}"/>
          </ac:spMkLst>
        </pc:spChg>
        <pc:spChg chg="mod">
          <ac:chgData name="QiuTian" userId="d059b521-ee81-481f-be34-ac8650352dd5" providerId="ADAL" clId="{C66083D2-FC5C-0545-90E0-A9B527654B88}" dt="2023-03-04T09:06:16.600" v="80" actId="1076"/>
          <ac:spMkLst>
            <pc:docMk/>
            <pc:sldMk cId="1317619165" sldId="866"/>
            <ac:spMk id="52" creationId="{0515EB61-E73A-89E4-1103-392E6B464B0B}"/>
          </ac:spMkLst>
        </pc:spChg>
        <pc:spChg chg="mod">
          <ac:chgData name="QiuTian" userId="d059b521-ee81-481f-be34-ac8650352dd5" providerId="ADAL" clId="{C66083D2-FC5C-0545-90E0-A9B527654B88}" dt="2023-03-04T09:06:16.600" v="80" actId="1076"/>
          <ac:spMkLst>
            <pc:docMk/>
            <pc:sldMk cId="1317619165" sldId="866"/>
            <ac:spMk id="53" creationId="{3A00AFC7-F03F-450B-46F8-E9968370DC78}"/>
          </ac:spMkLst>
        </pc:spChg>
        <pc:spChg chg="mod">
          <ac:chgData name="QiuTian" userId="d059b521-ee81-481f-be34-ac8650352dd5" providerId="ADAL" clId="{C66083D2-FC5C-0545-90E0-A9B527654B88}" dt="2023-03-04T09:06:16.600" v="80" actId="1076"/>
          <ac:spMkLst>
            <pc:docMk/>
            <pc:sldMk cId="1317619165" sldId="866"/>
            <ac:spMk id="54" creationId="{26F40FD0-833F-A023-3827-5A6242389DB5}"/>
          </ac:spMkLst>
        </pc:spChg>
        <pc:spChg chg="mod">
          <ac:chgData name="QiuTian" userId="d059b521-ee81-481f-be34-ac8650352dd5" providerId="ADAL" clId="{C66083D2-FC5C-0545-90E0-A9B527654B88}" dt="2023-03-04T09:06:16.600" v="80" actId="1076"/>
          <ac:spMkLst>
            <pc:docMk/>
            <pc:sldMk cId="1317619165" sldId="866"/>
            <ac:spMk id="55" creationId="{37A5A7FF-083A-4F22-7BC1-FB16BC905C1B}"/>
          </ac:spMkLst>
        </pc:spChg>
        <pc:spChg chg="mod">
          <ac:chgData name="QiuTian" userId="d059b521-ee81-481f-be34-ac8650352dd5" providerId="ADAL" clId="{C66083D2-FC5C-0545-90E0-A9B527654B88}" dt="2023-03-04T09:06:16.600" v="80" actId="1076"/>
          <ac:spMkLst>
            <pc:docMk/>
            <pc:sldMk cId="1317619165" sldId="866"/>
            <ac:spMk id="56" creationId="{557D9040-2E59-1635-C228-CE5A3452056A}"/>
          </ac:spMkLst>
        </pc:spChg>
        <pc:spChg chg="mod">
          <ac:chgData name="QiuTian" userId="d059b521-ee81-481f-be34-ac8650352dd5" providerId="ADAL" clId="{C66083D2-FC5C-0545-90E0-A9B527654B88}" dt="2023-03-04T09:06:16.600" v="80" actId="1076"/>
          <ac:spMkLst>
            <pc:docMk/>
            <pc:sldMk cId="1317619165" sldId="866"/>
            <ac:spMk id="57" creationId="{B0382F67-A0C7-DA53-66CC-D19E213BA262}"/>
          </ac:spMkLst>
        </pc:spChg>
        <pc:spChg chg="mod">
          <ac:chgData name="QiuTian" userId="d059b521-ee81-481f-be34-ac8650352dd5" providerId="ADAL" clId="{C66083D2-FC5C-0545-90E0-A9B527654B88}" dt="2023-03-04T09:06:16.600" v="80" actId="1076"/>
          <ac:spMkLst>
            <pc:docMk/>
            <pc:sldMk cId="1317619165" sldId="866"/>
            <ac:spMk id="58" creationId="{BBF9FEBE-3E94-C99D-2D8F-3932E2530693}"/>
          </ac:spMkLst>
        </pc:spChg>
        <pc:spChg chg="mod">
          <ac:chgData name="QiuTian" userId="d059b521-ee81-481f-be34-ac8650352dd5" providerId="ADAL" clId="{C66083D2-FC5C-0545-90E0-A9B527654B88}" dt="2023-03-04T09:06:16.600" v="80" actId="1076"/>
          <ac:spMkLst>
            <pc:docMk/>
            <pc:sldMk cId="1317619165" sldId="866"/>
            <ac:spMk id="59" creationId="{C88BD498-76E6-3CAA-DFF7-B9D0D7350D2A}"/>
          </ac:spMkLst>
        </pc:spChg>
        <pc:spChg chg="mod">
          <ac:chgData name="QiuTian" userId="d059b521-ee81-481f-be34-ac8650352dd5" providerId="ADAL" clId="{C66083D2-FC5C-0545-90E0-A9B527654B88}" dt="2023-03-04T09:06:16.600" v="80" actId="1076"/>
          <ac:spMkLst>
            <pc:docMk/>
            <pc:sldMk cId="1317619165" sldId="866"/>
            <ac:spMk id="60" creationId="{6D9382FD-6984-F2C6-9978-961350576FED}"/>
          </ac:spMkLst>
        </pc:spChg>
        <pc:spChg chg="mod">
          <ac:chgData name="QiuTian" userId="d059b521-ee81-481f-be34-ac8650352dd5" providerId="ADAL" clId="{C66083D2-FC5C-0545-90E0-A9B527654B88}" dt="2023-03-04T09:06:16.600" v="80" actId="1076"/>
          <ac:spMkLst>
            <pc:docMk/>
            <pc:sldMk cId="1317619165" sldId="866"/>
            <ac:spMk id="61" creationId="{AFDF9768-AE14-1B07-FB6A-616C4A677904}"/>
          </ac:spMkLst>
        </pc:spChg>
        <pc:spChg chg="mod">
          <ac:chgData name="QiuTian" userId="d059b521-ee81-481f-be34-ac8650352dd5" providerId="ADAL" clId="{C66083D2-FC5C-0545-90E0-A9B527654B88}" dt="2023-03-04T09:06:16.600" v="80" actId="1076"/>
          <ac:spMkLst>
            <pc:docMk/>
            <pc:sldMk cId="1317619165" sldId="866"/>
            <ac:spMk id="63" creationId="{BD1EEEB0-24AA-6761-B653-5FB7A7828EB5}"/>
          </ac:spMkLst>
        </pc:spChg>
        <pc:spChg chg="mod">
          <ac:chgData name="QiuTian" userId="d059b521-ee81-481f-be34-ac8650352dd5" providerId="ADAL" clId="{C66083D2-FC5C-0545-90E0-A9B527654B88}" dt="2023-03-04T09:06:16.600" v="80" actId="1076"/>
          <ac:spMkLst>
            <pc:docMk/>
            <pc:sldMk cId="1317619165" sldId="866"/>
            <ac:spMk id="64" creationId="{521CC1EE-0512-C9D1-21C5-3AA8B77F2D3A}"/>
          </ac:spMkLst>
        </pc:spChg>
        <pc:spChg chg="mod">
          <ac:chgData name="QiuTian" userId="d059b521-ee81-481f-be34-ac8650352dd5" providerId="ADAL" clId="{C66083D2-FC5C-0545-90E0-A9B527654B88}" dt="2023-03-04T09:06:16.600" v="80" actId="1076"/>
          <ac:spMkLst>
            <pc:docMk/>
            <pc:sldMk cId="1317619165" sldId="866"/>
            <ac:spMk id="65" creationId="{E67E099B-37D1-AEB2-381D-8B4A6C4E7E53}"/>
          </ac:spMkLst>
        </pc:spChg>
        <pc:spChg chg="mod">
          <ac:chgData name="QiuTian" userId="d059b521-ee81-481f-be34-ac8650352dd5" providerId="ADAL" clId="{C66083D2-FC5C-0545-90E0-A9B527654B88}" dt="2023-03-04T09:06:16.600" v="80" actId="1076"/>
          <ac:spMkLst>
            <pc:docMk/>
            <pc:sldMk cId="1317619165" sldId="866"/>
            <ac:spMk id="66" creationId="{F540E6A3-E9CC-9E30-B458-F60E100999E6}"/>
          </ac:spMkLst>
        </pc:spChg>
        <pc:spChg chg="mod">
          <ac:chgData name="QiuTian" userId="d059b521-ee81-481f-be34-ac8650352dd5" providerId="ADAL" clId="{C66083D2-FC5C-0545-90E0-A9B527654B88}" dt="2023-03-04T09:06:16.600" v="80" actId="1076"/>
          <ac:spMkLst>
            <pc:docMk/>
            <pc:sldMk cId="1317619165" sldId="866"/>
            <ac:spMk id="67" creationId="{D4F985FE-5BDE-4E82-2289-2A0BC8C5A90B}"/>
          </ac:spMkLst>
        </pc:spChg>
        <pc:spChg chg="mod">
          <ac:chgData name="QiuTian" userId="d059b521-ee81-481f-be34-ac8650352dd5" providerId="ADAL" clId="{C66083D2-FC5C-0545-90E0-A9B527654B88}" dt="2023-03-04T09:06:16.600" v="80" actId="1076"/>
          <ac:spMkLst>
            <pc:docMk/>
            <pc:sldMk cId="1317619165" sldId="866"/>
            <ac:spMk id="68" creationId="{B4ED4026-D50F-3DD6-8E34-7B6B426E9894}"/>
          </ac:spMkLst>
        </pc:spChg>
        <pc:spChg chg="mod">
          <ac:chgData name="QiuTian" userId="d059b521-ee81-481f-be34-ac8650352dd5" providerId="ADAL" clId="{C66083D2-FC5C-0545-90E0-A9B527654B88}" dt="2023-03-04T09:06:16.600" v="80" actId="1076"/>
          <ac:spMkLst>
            <pc:docMk/>
            <pc:sldMk cId="1317619165" sldId="866"/>
            <ac:spMk id="69" creationId="{6DCA644F-D9ED-5535-72A0-E2D4BE27ECD6}"/>
          </ac:spMkLst>
        </pc:spChg>
        <pc:spChg chg="mod">
          <ac:chgData name="QiuTian" userId="d059b521-ee81-481f-be34-ac8650352dd5" providerId="ADAL" clId="{C66083D2-FC5C-0545-90E0-A9B527654B88}" dt="2023-03-04T09:06:16.600" v="80" actId="1076"/>
          <ac:spMkLst>
            <pc:docMk/>
            <pc:sldMk cId="1317619165" sldId="866"/>
            <ac:spMk id="70" creationId="{13BBD883-593C-0E0A-AE31-7DB0762A2766}"/>
          </ac:spMkLst>
        </pc:spChg>
        <pc:spChg chg="mod">
          <ac:chgData name="QiuTian" userId="d059b521-ee81-481f-be34-ac8650352dd5" providerId="ADAL" clId="{C66083D2-FC5C-0545-90E0-A9B527654B88}" dt="2023-03-04T09:06:16.600" v="80" actId="1076"/>
          <ac:spMkLst>
            <pc:docMk/>
            <pc:sldMk cId="1317619165" sldId="866"/>
            <ac:spMk id="71" creationId="{0166A3D1-F77B-853F-DFA1-9076971331D7}"/>
          </ac:spMkLst>
        </pc:spChg>
        <pc:spChg chg="mod">
          <ac:chgData name="QiuTian" userId="d059b521-ee81-481f-be34-ac8650352dd5" providerId="ADAL" clId="{C66083D2-FC5C-0545-90E0-A9B527654B88}" dt="2023-03-04T09:06:16.600" v="80" actId="1076"/>
          <ac:spMkLst>
            <pc:docMk/>
            <pc:sldMk cId="1317619165" sldId="866"/>
            <ac:spMk id="72" creationId="{E266E69C-19F8-62B6-EBAE-3EC7BBD26094}"/>
          </ac:spMkLst>
        </pc:spChg>
        <pc:spChg chg="mod">
          <ac:chgData name="QiuTian" userId="d059b521-ee81-481f-be34-ac8650352dd5" providerId="ADAL" clId="{C66083D2-FC5C-0545-90E0-A9B527654B88}" dt="2023-03-04T09:06:16.600" v="80" actId="1076"/>
          <ac:spMkLst>
            <pc:docMk/>
            <pc:sldMk cId="1317619165" sldId="866"/>
            <ac:spMk id="73" creationId="{FFCEB89F-FD70-EB4C-5B4B-5AE9FFA15E31}"/>
          </ac:spMkLst>
        </pc:spChg>
        <pc:spChg chg="mod">
          <ac:chgData name="QiuTian" userId="d059b521-ee81-481f-be34-ac8650352dd5" providerId="ADAL" clId="{C66083D2-FC5C-0545-90E0-A9B527654B88}" dt="2023-03-04T09:06:16.600" v="80" actId="1076"/>
          <ac:spMkLst>
            <pc:docMk/>
            <pc:sldMk cId="1317619165" sldId="866"/>
            <ac:spMk id="74" creationId="{1BC45530-AC68-9C17-C0D0-89893DF2950D}"/>
          </ac:spMkLst>
        </pc:spChg>
        <pc:spChg chg="mod">
          <ac:chgData name="QiuTian" userId="d059b521-ee81-481f-be34-ac8650352dd5" providerId="ADAL" clId="{C66083D2-FC5C-0545-90E0-A9B527654B88}" dt="2023-03-04T09:06:16.600" v="80" actId="1076"/>
          <ac:spMkLst>
            <pc:docMk/>
            <pc:sldMk cId="1317619165" sldId="866"/>
            <ac:spMk id="75" creationId="{D04B7B18-47FC-7317-74D8-C1D1F32FAF75}"/>
          </ac:spMkLst>
        </pc:spChg>
        <pc:spChg chg="mod">
          <ac:chgData name="QiuTian" userId="d059b521-ee81-481f-be34-ac8650352dd5" providerId="ADAL" clId="{C66083D2-FC5C-0545-90E0-A9B527654B88}" dt="2023-03-04T09:06:16.600" v="80" actId="1076"/>
          <ac:spMkLst>
            <pc:docMk/>
            <pc:sldMk cId="1317619165" sldId="866"/>
            <ac:spMk id="76" creationId="{FCD6FD36-D62D-CB6F-D389-FBD48378CD11}"/>
          </ac:spMkLst>
        </pc:spChg>
        <pc:spChg chg="add mod">
          <ac:chgData name="QiuTian" userId="d059b521-ee81-481f-be34-ac8650352dd5" providerId="ADAL" clId="{C66083D2-FC5C-0545-90E0-A9B527654B88}" dt="2023-03-04T09:06:16.600" v="80" actId="1076"/>
          <ac:spMkLst>
            <pc:docMk/>
            <pc:sldMk cId="1317619165" sldId="866"/>
            <ac:spMk id="77" creationId="{C7A90049-F479-32B8-8410-418B2A5BE68F}"/>
          </ac:spMkLst>
        </pc:spChg>
        <pc:spChg chg="add mod">
          <ac:chgData name="QiuTian" userId="d059b521-ee81-481f-be34-ac8650352dd5" providerId="ADAL" clId="{C66083D2-FC5C-0545-90E0-A9B527654B88}" dt="2023-03-04T09:06:16.600" v="80" actId="1076"/>
          <ac:spMkLst>
            <pc:docMk/>
            <pc:sldMk cId="1317619165" sldId="866"/>
            <ac:spMk id="78" creationId="{C792F962-3DEF-7033-092D-6F54F8958015}"/>
          </ac:spMkLst>
        </pc:spChg>
        <pc:spChg chg="add mod">
          <ac:chgData name="QiuTian" userId="d059b521-ee81-481f-be34-ac8650352dd5" providerId="ADAL" clId="{C66083D2-FC5C-0545-90E0-A9B527654B88}" dt="2023-03-04T09:06:16.600" v="80" actId="1076"/>
          <ac:spMkLst>
            <pc:docMk/>
            <pc:sldMk cId="1317619165" sldId="866"/>
            <ac:spMk id="79" creationId="{A75E2461-1B3B-D16E-8C0C-E37AD57463FE}"/>
          </ac:spMkLst>
        </pc:spChg>
        <pc:spChg chg="add mod">
          <ac:chgData name="QiuTian" userId="d059b521-ee81-481f-be34-ac8650352dd5" providerId="ADAL" clId="{C66083D2-FC5C-0545-90E0-A9B527654B88}" dt="2023-03-04T09:06:16.600" v="80" actId="1076"/>
          <ac:spMkLst>
            <pc:docMk/>
            <pc:sldMk cId="1317619165" sldId="866"/>
            <ac:spMk id="80" creationId="{E3793AFE-95F3-AE7E-A216-3EDFA796804B}"/>
          </ac:spMkLst>
        </pc:spChg>
        <pc:spChg chg="add mod">
          <ac:chgData name="QiuTian" userId="d059b521-ee81-481f-be34-ac8650352dd5" providerId="ADAL" clId="{C66083D2-FC5C-0545-90E0-A9B527654B88}" dt="2023-03-04T09:06:16.600" v="80" actId="1076"/>
          <ac:spMkLst>
            <pc:docMk/>
            <pc:sldMk cId="1317619165" sldId="866"/>
            <ac:spMk id="81" creationId="{0BA87D20-10A0-639B-A1A4-22083BB71D68}"/>
          </ac:spMkLst>
        </pc:spChg>
        <pc:spChg chg="add mod">
          <ac:chgData name="QiuTian" userId="d059b521-ee81-481f-be34-ac8650352dd5" providerId="ADAL" clId="{C66083D2-FC5C-0545-90E0-A9B527654B88}" dt="2023-03-04T09:06:16.600" v="80" actId="1076"/>
          <ac:spMkLst>
            <pc:docMk/>
            <pc:sldMk cId="1317619165" sldId="866"/>
            <ac:spMk id="82" creationId="{0A553685-CC4B-DD70-F21E-3A1FF87EF767}"/>
          </ac:spMkLst>
        </pc:spChg>
        <pc:spChg chg="add mod">
          <ac:chgData name="QiuTian" userId="d059b521-ee81-481f-be34-ac8650352dd5" providerId="ADAL" clId="{C66083D2-FC5C-0545-90E0-A9B527654B88}" dt="2023-03-04T09:06:16.600" v="80" actId="1076"/>
          <ac:spMkLst>
            <pc:docMk/>
            <pc:sldMk cId="1317619165" sldId="866"/>
            <ac:spMk id="83" creationId="{F534FA5A-704D-AA9E-E72E-04950458EFCC}"/>
          </ac:spMkLst>
        </pc:spChg>
        <pc:spChg chg="add mod">
          <ac:chgData name="QiuTian" userId="d059b521-ee81-481f-be34-ac8650352dd5" providerId="ADAL" clId="{C66083D2-FC5C-0545-90E0-A9B527654B88}" dt="2023-03-04T09:06:16.600" v="80" actId="1076"/>
          <ac:spMkLst>
            <pc:docMk/>
            <pc:sldMk cId="1317619165" sldId="866"/>
            <ac:spMk id="84" creationId="{37F19949-73F3-9100-FAF1-316DBA42EBCA}"/>
          </ac:spMkLst>
        </pc:spChg>
        <pc:spChg chg="add mod">
          <ac:chgData name="QiuTian" userId="d059b521-ee81-481f-be34-ac8650352dd5" providerId="ADAL" clId="{C66083D2-FC5C-0545-90E0-A9B527654B88}" dt="2023-03-04T09:06:16.600" v="80" actId="1076"/>
          <ac:spMkLst>
            <pc:docMk/>
            <pc:sldMk cId="1317619165" sldId="866"/>
            <ac:spMk id="85" creationId="{5E860EA2-426C-0295-F128-EC2548A9109D}"/>
          </ac:spMkLst>
        </pc:spChg>
        <pc:spChg chg="add mod">
          <ac:chgData name="QiuTian" userId="d059b521-ee81-481f-be34-ac8650352dd5" providerId="ADAL" clId="{C66083D2-FC5C-0545-90E0-A9B527654B88}" dt="2023-03-04T09:06:16.600" v="80" actId="1076"/>
          <ac:spMkLst>
            <pc:docMk/>
            <pc:sldMk cId="1317619165" sldId="866"/>
            <ac:spMk id="86" creationId="{367A2A18-0226-72DE-C233-10BAC2816EEF}"/>
          </ac:spMkLst>
        </pc:spChg>
        <pc:spChg chg="add mod">
          <ac:chgData name="QiuTian" userId="d059b521-ee81-481f-be34-ac8650352dd5" providerId="ADAL" clId="{C66083D2-FC5C-0545-90E0-A9B527654B88}" dt="2023-03-04T09:06:16.600" v="80" actId="1076"/>
          <ac:spMkLst>
            <pc:docMk/>
            <pc:sldMk cId="1317619165" sldId="866"/>
            <ac:spMk id="87" creationId="{C6689150-069E-B543-0CC7-D87EFCA870B5}"/>
          </ac:spMkLst>
        </pc:spChg>
        <pc:spChg chg="add mod">
          <ac:chgData name="QiuTian" userId="d059b521-ee81-481f-be34-ac8650352dd5" providerId="ADAL" clId="{C66083D2-FC5C-0545-90E0-A9B527654B88}" dt="2023-03-04T09:06:16.600" v="80" actId="1076"/>
          <ac:spMkLst>
            <pc:docMk/>
            <pc:sldMk cId="1317619165" sldId="866"/>
            <ac:spMk id="89" creationId="{8FE53AE1-F34E-E504-1097-AE20C71AF9F0}"/>
          </ac:spMkLst>
        </pc:spChg>
        <pc:spChg chg="add mod">
          <ac:chgData name="QiuTian" userId="d059b521-ee81-481f-be34-ac8650352dd5" providerId="ADAL" clId="{C66083D2-FC5C-0545-90E0-A9B527654B88}" dt="2023-03-04T09:06:16.600" v="80" actId="1076"/>
          <ac:spMkLst>
            <pc:docMk/>
            <pc:sldMk cId="1317619165" sldId="866"/>
            <ac:spMk id="90" creationId="{51E0DD38-7AF3-186C-A7D8-C1594C2CAEE4}"/>
          </ac:spMkLst>
        </pc:spChg>
        <pc:spChg chg="mod">
          <ac:chgData name="QiuTian" userId="d059b521-ee81-481f-be34-ac8650352dd5" providerId="ADAL" clId="{C66083D2-FC5C-0545-90E0-A9B527654B88}" dt="2023-03-04T09:06:16.600" v="80" actId="1076"/>
          <ac:spMkLst>
            <pc:docMk/>
            <pc:sldMk cId="1317619165" sldId="866"/>
            <ac:spMk id="93" creationId="{AA998D3A-B0D8-25FE-AF29-D3A76904B60F}"/>
          </ac:spMkLst>
        </pc:spChg>
        <pc:spChg chg="mod">
          <ac:chgData name="QiuTian" userId="d059b521-ee81-481f-be34-ac8650352dd5" providerId="ADAL" clId="{C66083D2-FC5C-0545-90E0-A9B527654B88}" dt="2023-03-04T09:06:16.600" v="80" actId="1076"/>
          <ac:spMkLst>
            <pc:docMk/>
            <pc:sldMk cId="1317619165" sldId="866"/>
            <ac:spMk id="96" creationId="{B9DEC62D-263D-5AFB-63A1-5C97AD377EA7}"/>
          </ac:spMkLst>
        </pc:spChg>
        <pc:spChg chg="mod">
          <ac:chgData name="QiuTian" userId="d059b521-ee81-481f-be34-ac8650352dd5" providerId="ADAL" clId="{C66083D2-FC5C-0545-90E0-A9B527654B88}" dt="2023-03-04T09:06:16.600" v="80" actId="1076"/>
          <ac:spMkLst>
            <pc:docMk/>
            <pc:sldMk cId="1317619165" sldId="866"/>
            <ac:spMk id="99" creationId="{5472B0A1-37F7-9E9A-9670-1C29D3628252}"/>
          </ac:spMkLst>
        </pc:spChg>
        <pc:spChg chg="add mod">
          <ac:chgData name="QiuTian" userId="d059b521-ee81-481f-be34-ac8650352dd5" providerId="ADAL" clId="{C66083D2-FC5C-0545-90E0-A9B527654B88}" dt="2023-03-04T09:06:16.600" v="80" actId="1076"/>
          <ac:spMkLst>
            <pc:docMk/>
            <pc:sldMk cId="1317619165" sldId="866"/>
            <ac:spMk id="101" creationId="{A79785BC-38DB-539F-9B0A-C2B6D35F024E}"/>
          </ac:spMkLst>
        </pc:spChg>
        <pc:spChg chg="add mod">
          <ac:chgData name="QiuTian" userId="d059b521-ee81-481f-be34-ac8650352dd5" providerId="ADAL" clId="{C66083D2-FC5C-0545-90E0-A9B527654B88}" dt="2023-03-04T09:06:16.600" v="80" actId="1076"/>
          <ac:spMkLst>
            <pc:docMk/>
            <pc:sldMk cId="1317619165" sldId="866"/>
            <ac:spMk id="102" creationId="{1FF06799-9D6F-4526-B008-0351F0D69F59}"/>
          </ac:spMkLst>
        </pc:spChg>
        <pc:spChg chg="add mod">
          <ac:chgData name="QiuTian" userId="d059b521-ee81-481f-be34-ac8650352dd5" providerId="ADAL" clId="{C66083D2-FC5C-0545-90E0-A9B527654B88}" dt="2023-03-04T09:06:16.600" v="80" actId="1076"/>
          <ac:spMkLst>
            <pc:docMk/>
            <pc:sldMk cId="1317619165" sldId="866"/>
            <ac:spMk id="103" creationId="{98BF6C24-067E-9907-496D-75698FE1F267}"/>
          </ac:spMkLst>
        </pc:spChg>
        <pc:grpChg chg="add mod">
          <ac:chgData name="QiuTian" userId="d059b521-ee81-481f-be34-ac8650352dd5" providerId="ADAL" clId="{C66083D2-FC5C-0545-90E0-A9B527654B88}" dt="2023-03-04T09:06:16.600" v="80" actId="1076"/>
          <ac:grpSpMkLst>
            <pc:docMk/>
            <pc:sldMk cId="1317619165" sldId="866"/>
            <ac:grpSpMk id="7" creationId="{D66A37CF-76FD-9A12-282B-D3345CDE8A28}"/>
          </ac:grpSpMkLst>
        </pc:grpChg>
        <pc:grpChg chg="add mod">
          <ac:chgData name="QiuTian" userId="d059b521-ee81-481f-be34-ac8650352dd5" providerId="ADAL" clId="{C66083D2-FC5C-0545-90E0-A9B527654B88}" dt="2023-03-04T09:06:16.600" v="80" actId="1076"/>
          <ac:grpSpMkLst>
            <pc:docMk/>
            <pc:sldMk cId="1317619165" sldId="866"/>
            <ac:grpSpMk id="48" creationId="{64FADECB-DB78-6EEC-5814-035600DC7D44}"/>
          </ac:grpSpMkLst>
        </pc:grpChg>
        <pc:grpChg chg="add mod">
          <ac:chgData name="QiuTian" userId="d059b521-ee81-481f-be34-ac8650352dd5" providerId="ADAL" clId="{C66083D2-FC5C-0545-90E0-A9B527654B88}" dt="2023-03-04T09:06:16.600" v="80" actId="1076"/>
          <ac:grpSpMkLst>
            <pc:docMk/>
            <pc:sldMk cId="1317619165" sldId="866"/>
            <ac:grpSpMk id="62" creationId="{B57CC1F9-A354-A717-181A-18AA95C3831F}"/>
          </ac:grpSpMkLst>
        </pc:grpChg>
        <pc:grpChg chg="add mod">
          <ac:chgData name="QiuTian" userId="d059b521-ee81-481f-be34-ac8650352dd5" providerId="ADAL" clId="{C66083D2-FC5C-0545-90E0-A9B527654B88}" dt="2023-03-04T09:06:16.600" v="80" actId="1076"/>
          <ac:grpSpMkLst>
            <pc:docMk/>
            <pc:sldMk cId="1317619165" sldId="866"/>
            <ac:grpSpMk id="92" creationId="{01CCD0D3-5415-3473-2B26-D96E3FD33BC6}"/>
          </ac:grpSpMkLst>
        </pc:grpChg>
        <pc:grpChg chg="add mod">
          <ac:chgData name="QiuTian" userId="d059b521-ee81-481f-be34-ac8650352dd5" providerId="ADAL" clId="{C66083D2-FC5C-0545-90E0-A9B527654B88}" dt="2023-03-04T09:06:16.600" v="80" actId="1076"/>
          <ac:grpSpMkLst>
            <pc:docMk/>
            <pc:sldMk cId="1317619165" sldId="866"/>
            <ac:grpSpMk id="95" creationId="{9FEA9D26-44A6-D4AF-5F49-6FFBCB7766D7}"/>
          </ac:grpSpMkLst>
        </pc:grpChg>
        <pc:grpChg chg="add mod">
          <ac:chgData name="QiuTian" userId="d059b521-ee81-481f-be34-ac8650352dd5" providerId="ADAL" clId="{C66083D2-FC5C-0545-90E0-A9B527654B88}" dt="2023-03-04T09:06:16.600" v="80" actId="1076"/>
          <ac:grpSpMkLst>
            <pc:docMk/>
            <pc:sldMk cId="1317619165" sldId="866"/>
            <ac:grpSpMk id="98" creationId="{D55C6220-3225-6A80-0D90-5FA09673B738}"/>
          </ac:grpSpMkLst>
        </pc:grpChg>
        <pc:graphicFrameChg chg="add mod">
          <ac:chgData name="QiuTian" userId="d059b521-ee81-481f-be34-ac8650352dd5" providerId="ADAL" clId="{C66083D2-FC5C-0545-90E0-A9B527654B88}" dt="2023-03-04T09:06:16.600" v="80" actId="1076"/>
          <ac:graphicFrameMkLst>
            <pc:docMk/>
            <pc:sldMk cId="1317619165" sldId="866"/>
            <ac:graphicFrameMk id="88" creationId="{58968543-3745-E9FC-0730-5ADBD7064423}"/>
          </ac:graphicFrameMkLst>
        </pc:graphicFrameChg>
        <pc:graphicFrameChg chg="add mod">
          <ac:chgData name="QiuTian" userId="d059b521-ee81-481f-be34-ac8650352dd5" providerId="ADAL" clId="{C66083D2-FC5C-0545-90E0-A9B527654B88}" dt="2023-03-04T09:06:16.600" v="80" actId="1076"/>
          <ac:graphicFrameMkLst>
            <pc:docMk/>
            <pc:sldMk cId="1317619165" sldId="866"/>
            <ac:graphicFrameMk id="91" creationId="{E8EA0493-C6A3-47D2-FBD2-88C3DEF06DFD}"/>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4" creationId="{32ED968D-9CF2-6B5A-F924-B4EE2243AA98}"/>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7" creationId="{B5977A42-AEDE-5FC9-8226-56FBD2E0F1CF}"/>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100" creationId="{0765C668-5666-6943-E903-8640D950EEB0}"/>
          </ac:graphicFrameMkLst>
        </pc:graphicFrameChg>
      </pc:sldChg>
      <pc:sldChg chg="addSp delSp modSp">
        <pc:chgData name="QiuTian" userId="d059b521-ee81-481f-be34-ac8650352dd5" providerId="ADAL" clId="{C66083D2-FC5C-0545-90E0-A9B527654B88}" dt="2023-03-04T17:31:54.200" v="468" actId="1076"/>
        <pc:sldMkLst>
          <pc:docMk/>
          <pc:sldMk cId="4125966504" sldId="867"/>
        </pc:sldMkLst>
        <pc:spChg chg="add mod">
          <ac:chgData name="QiuTian" userId="d059b521-ee81-481f-be34-ac8650352dd5" providerId="ADAL" clId="{C66083D2-FC5C-0545-90E0-A9B527654B88}" dt="2023-03-04T09:10:18.362" v="126"/>
          <ac:spMkLst>
            <pc:docMk/>
            <pc:sldMk cId="4125966504" sldId="867"/>
            <ac:spMk id="2" creationId="{E30DA399-8A12-5955-8AB3-3C03FEF40142}"/>
          </ac:spMkLst>
        </pc:spChg>
        <pc:spChg chg="del">
          <ac:chgData name="QiuTian" userId="d059b521-ee81-481f-be34-ac8650352dd5" providerId="ADAL" clId="{C66083D2-FC5C-0545-90E0-A9B527654B88}" dt="2023-03-04T09:09:57.208" v="123"/>
          <ac:spMkLst>
            <pc:docMk/>
            <pc:sldMk cId="4125966504" sldId="867"/>
            <ac:spMk id="5" creationId="{959057A3-0087-D824-6484-FE8805CD1536}"/>
          </ac:spMkLst>
        </pc:spChg>
        <pc:spChg chg="mod">
          <ac:chgData name="QiuTian" userId="d059b521-ee81-481f-be34-ac8650352dd5" providerId="ADAL" clId="{C66083D2-FC5C-0545-90E0-A9B527654B88}" dt="2023-03-04T17:31:44.582" v="467" actId="1076"/>
          <ac:spMkLst>
            <pc:docMk/>
            <pc:sldMk cId="4125966504" sldId="867"/>
            <ac:spMk id="21" creationId="{BE10B12D-39F4-ADF5-5DE1-A6E3C3D7840F}"/>
          </ac:spMkLst>
        </pc:spChg>
        <pc:spChg chg="mod">
          <ac:chgData name="QiuTian" userId="d059b521-ee81-481f-be34-ac8650352dd5" providerId="ADAL" clId="{C66083D2-FC5C-0545-90E0-A9B527654B88}" dt="2023-03-04T17:31:44.582" v="467" actId="1076"/>
          <ac:spMkLst>
            <pc:docMk/>
            <pc:sldMk cId="4125966504" sldId="867"/>
            <ac:spMk id="22" creationId="{34E97301-343F-6052-A32C-D1D0C6A5626C}"/>
          </ac:spMkLst>
        </pc:spChg>
        <pc:spChg chg="mod">
          <ac:chgData name="QiuTian" userId="d059b521-ee81-481f-be34-ac8650352dd5" providerId="ADAL" clId="{C66083D2-FC5C-0545-90E0-A9B527654B88}" dt="2023-03-04T17:31:36.735" v="466" actId="1076"/>
          <ac:spMkLst>
            <pc:docMk/>
            <pc:sldMk cId="4125966504" sldId="867"/>
            <ac:spMk id="23" creationId="{7D9D1CE2-2BE3-67CF-D159-86E46673FD06}"/>
          </ac:spMkLst>
        </pc:spChg>
        <pc:spChg chg="mod">
          <ac:chgData name="QiuTian" userId="d059b521-ee81-481f-be34-ac8650352dd5" providerId="ADAL" clId="{C66083D2-FC5C-0545-90E0-A9B527654B88}" dt="2023-03-04T17:31:36.735" v="466" actId="1076"/>
          <ac:spMkLst>
            <pc:docMk/>
            <pc:sldMk cId="4125966504" sldId="867"/>
            <ac:spMk id="24" creationId="{ED91937B-E304-B950-3064-FA8A18618995}"/>
          </ac:spMkLst>
        </pc:spChg>
        <pc:spChg chg="mod">
          <ac:chgData name="QiuTian" userId="d059b521-ee81-481f-be34-ac8650352dd5" providerId="ADAL" clId="{C66083D2-FC5C-0545-90E0-A9B527654B88}" dt="2023-03-04T17:31:44.582" v="467" actId="1076"/>
          <ac:spMkLst>
            <pc:docMk/>
            <pc:sldMk cId="4125966504" sldId="867"/>
            <ac:spMk id="29" creationId="{9C935E30-0602-DACB-5EE7-37804FD48AC9}"/>
          </ac:spMkLst>
        </pc:spChg>
        <pc:spChg chg="mod">
          <ac:chgData name="QiuTian" userId="d059b521-ee81-481f-be34-ac8650352dd5" providerId="ADAL" clId="{C66083D2-FC5C-0545-90E0-A9B527654B88}" dt="2023-03-04T17:31:44.582" v="467" actId="1076"/>
          <ac:spMkLst>
            <pc:docMk/>
            <pc:sldMk cId="4125966504" sldId="867"/>
            <ac:spMk id="44" creationId="{B7F91BD1-A0B2-3A28-902C-834A3AE0C230}"/>
          </ac:spMkLst>
        </pc:spChg>
        <pc:spChg chg="mod">
          <ac:chgData name="QiuTian" userId="d059b521-ee81-481f-be34-ac8650352dd5" providerId="ADAL" clId="{C66083D2-FC5C-0545-90E0-A9B527654B88}" dt="2023-03-04T17:31:44.582" v="467" actId="1076"/>
          <ac:spMkLst>
            <pc:docMk/>
            <pc:sldMk cId="4125966504" sldId="867"/>
            <ac:spMk id="46" creationId="{545D8B96-5682-D6BB-AD24-138015ADE3C3}"/>
          </ac:spMkLst>
        </pc:spChg>
        <pc:spChg chg="mod">
          <ac:chgData name="QiuTian" userId="d059b521-ee81-481f-be34-ac8650352dd5" providerId="ADAL" clId="{C66083D2-FC5C-0545-90E0-A9B527654B88}" dt="2023-03-04T17:31:44.582" v="467" actId="1076"/>
          <ac:spMkLst>
            <pc:docMk/>
            <pc:sldMk cId="4125966504" sldId="867"/>
            <ac:spMk id="47" creationId="{261FE56C-C4D0-3DC6-18F8-5AB75935C9BE}"/>
          </ac:spMkLst>
        </pc:spChg>
        <pc:spChg chg="mod">
          <ac:chgData name="QiuTian" userId="d059b521-ee81-481f-be34-ac8650352dd5" providerId="ADAL" clId="{C66083D2-FC5C-0545-90E0-A9B527654B88}" dt="2023-03-04T17:31:44.582" v="467" actId="1076"/>
          <ac:spMkLst>
            <pc:docMk/>
            <pc:sldMk cId="4125966504" sldId="867"/>
            <ac:spMk id="48" creationId="{3D0FF063-7DC5-0ECD-F59B-F19E731D5C09}"/>
          </ac:spMkLst>
        </pc:spChg>
        <pc:spChg chg="mod">
          <ac:chgData name="QiuTian" userId="d059b521-ee81-481f-be34-ac8650352dd5" providerId="ADAL" clId="{C66083D2-FC5C-0545-90E0-A9B527654B88}" dt="2023-03-04T17:31:44.582" v="467" actId="1076"/>
          <ac:spMkLst>
            <pc:docMk/>
            <pc:sldMk cId="4125966504" sldId="867"/>
            <ac:spMk id="49" creationId="{986D8F15-75BF-FBAE-74C6-9808842C0DA0}"/>
          </ac:spMkLst>
        </pc:spChg>
        <pc:spChg chg="mod">
          <ac:chgData name="QiuTian" userId="d059b521-ee81-481f-be34-ac8650352dd5" providerId="ADAL" clId="{C66083D2-FC5C-0545-90E0-A9B527654B88}" dt="2023-03-04T17:31:44.582" v="467" actId="1076"/>
          <ac:spMkLst>
            <pc:docMk/>
            <pc:sldMk cId="4125966504" sldId="867"/>
            <ac:spMk id="50" creationId="{F9C0AF7C-156B-064E-5F74-2D796666818D}"/>
          </ac:spMkLst>
        </pc:spChg>
        <pc:spChg chg="mod">
          <ac:chgData name="QiuTian" userId="d059b521-ee81-481f-be34-ac8650352dd5" providerId="ADAL" clId="{C66083D2-FC5C-0545-90E0-A9B527654B88}" dt="2023-03-04T17:31:44.582" v="467" actId="1076"/>
          <ac:spMkLst>
            <pc:docMk/>
            <pc:sldMk cId="4125966504" sldId="867"/>
            <ac:spMk id="55" creationId="{627BCDD3-CF96-4717-B617-9D22980D580D}"/>
          </ac:spMkLst>
        </pc:spChg>
        <pc:spChg chg="mod">
          <ac:chgData name="QiuTian" userId="d059b521-ee81-481f-be34-ac8650352dd5" providerId="ADAL" clId="{C66083D2-FC5C-0545-90E0-A9B527654B88}" dt="2023-03-04T17:31:44.582" v="467" actId="1076"/>
          <ac:spMkLst>
            <pc:docMk/>
            <pc:sldMk cId="4125966504" sldId="867"/>
            <ac:spMk id="56" creationId="{046A3022-C017-A8F6-CDF8-D01DC65DA051}"/>
          </ac:spMkLst>
        </pc:spChg>
        <pc:spChg chg="mod">
          <ac:chgData name="QiuTian" userId="d059b521-ee81-481f-be34-ac8650352dd5" providerId="ADAL" clId="{C66083D2-FC5C-0545-90E0-A9B527654B88}" dt="2023-03-04T17:31:44.582" v="467" actId="1076"/>
          <ac:spMkLst>
            <pc:docMk/>
            <pc:sldMk cId="4125966504" sldId="867"/>
            <ac:spMk id="57" creationId="{C850494A-71ED-282C-FB97-2C8CD5F3058B}"/>
          </ac:spMkLst>
        </pc:spChg>
        <pc:spChg chg="mod">
          <ac:chgData name="QiuTian" userId="d059b521-ee81-481f-be34-ac8650352dd5" providerId="ADAL" clId="{C66083D2-FC5C-0545-90E0-A9B527654B88}" dt="2023-03-04T17:31:44.582" v="467" actId="1076"/>
          <ac:spMkLst>
            <pc:docMk/>
            <pc:sldMk cId="4125966504" sldId="867"/>
            <ac:spMk id="58" creationId="{0F337B2C-02C0-F59A-0891-8DC8A0D2C5E5}"/>
          </ac:spMkLst>
        </pc:spChg>
        <pc:spChg chg="mod">
          <ac:chgData name="QiuTian" userId="d059b521-ee81-481f-be34-ac8650352dd5" providerId="ADAL" clId="{C66083D2-FC5C-0545-90E0-A9B527654B88}" dt="2023-03-04T17:31:44.582" v="467" actId="1076"/>
          <ac:spMkLst>
            <pc:docMk/>
            <pc:sldMk cId="4125966504" sldId="867"/>
            <ac:spMk id="59" creationId="{B16A3D30-EFDA-B578-CADB-2F12D9A85986}"/>
          </ac:spMkLst>
        </pc:spChg>
        <pc:spChg chg="mod">
          <ac:chgData name="QiuTian" userId="d059b521-ee81-481f-be34-ac8650352dd5" providerId="ADAL" clId="{C66083D2-FC5C-0545-90E0-A9B527654B88}" dt="2023-03-04T17:31:44.582" v="467" actId="1076"/>
          <ac:spMkLst>
            <pc:docMk/>
            <pc:sldMk cId="4125966504" sldId="867"/>
            <ac:spMk id="60" creationId="{ECBD4EE5-CE5D-1757-D648-C771A7D1EDA4}"/>
          </ac:spMkLst>
        </pc:spChg>
        <pc:spChg chg="mod">
          <ac:chgData name="QiuTian" userId="d059b521-ee81-481f-be34-ac8650352dd5" providerId="ADAL" clId="{C66083D2-FC5C-0545-90E0-A9B527654B88}" dt="2023-03-04T17:31:44.582" v="467" actId="1076"/>
          <ac:spMkLst>
            <pc:docMk/>
            <pc:sldMk cId="4125966504" sldId="867"/>
            <ac:spMk id="61" creationId="{9D21FC0F-B501-2C76-3BD4-DB9FE6C7379D}"/>
          </ac:spMkLst>
        </pc:spChg>
        <pc:spChg chg="mod">
          <ac:chgData name="QiuTian" userId="d059b521-ee81-481f-be34-ac8650352dd5" providerId="ADAL" clId="{C66083D2-FC5C-0545-90E0-A9B527654B88}" dt="2023-03-04T17:31:44.582" v="467" actId="1076"/>
          <ac:spMkLst>
            <pc:docMk/>
            <pc:sldMk cId="4125966504" sldId="867"/>
            <ac:spMk id="62" creationId="{0D446B0E-CA05-815A-0C83-63F5B078FA04}"/>
          </ac:spMkLst>
        </pc:spChg>
        <pc:spChg chg="mod">
          <ac:chgData name="QiuTian" userId="d059b521-ee81-481f-be34-ac8650352dd5" providerId="ADAL" clId="{C66083D2-FC5C-0545-90E0-A9B527654B88}" dt="2023-03-04T17:31:44.582" v="467" actId="1076"/>
          <ac:spMkLst>
            <pc:docMk/>
            <pc:sldMk cId="4125966504" sldId="867"/>
            <ac:spMk id="63" creationId="{A7918976-236D-104C-5E15-B173686114BC}"/>
          </ac:spMkLst>
        </pc:spChg>
        <pc:spChg chg="mod">
          <ac:chgData name="QiuTian" userId="d059b521-ee81-481f-be34-ac8650352dd5" providerId="ADAL" clId="{C66083D2-FC5C-0545-90E0-A9B527654B88}" dt="2023-03-04T17:31:44.582" v="467" actId="1076"/>
          <ac:spMkLst>
            <pc:docMk/>
            <pc:sldMk cId="4125966504" sldId="867"/>
            <ac:spMk id="64" creationId="{6200423C-893B-E963-D946-0F8AFB1FFAA9}"/>
          </ac:spMkLst>
        </pc:spChg>
        <pc:spChg chg="mod">
          <ac:chgData name="QiuTian" userId="d059b521-ee81-481f-be34-ac8650352dd5" providerId="ADAL" clId="{C66083D2-FC5C-0545-90E0-A9B527654B88}" dt="2023-03-04T17:31:44.582" v="467" actId="1076"/>
          <ac:spMkLst>
            <pc:docMk/>
            <pc:sldMk cId="4125966504" sldId="867"/>
            <ac:spMk id="65" creationId="{D1CCF94C-66EF-57DF-7062-9BF8C5325C97}"/>
          </ac:spMkLst>
        </pc:spChg>
        <pc:spChg chg="mod">
          <ac:chgData name="QiuTian" userId="d059b521-ee81-481f-be34-ac8650352dd5" providerId="ADAL" clId="{C66083D2-FC5C-0545-90E0-A9B527654B88}" dt="2023-03-04T17:31:44.582" v="467" actId="1076"/>
          <ac:spMkLst>
            <pc:docMk/>
            <pc:sldMk cId="4125966504" sldId="867"/>
            <ac:spMk id="66" creationId="{F0480B40-F8E0-8D79-7FC8-48F89F734CA0}"/>
          </ac:spMkLst>
        </pc:spChg>
        <pc:spChg chg="mod">
          <ac:chgData name="QiuTian" userId="d059b521-ee81-481f-be34-ac8650352dd5" providerId="ADAL" clId="{C66083D2-FC5C-0545-90E0-A9B527654B88}" dt="2023-03-04T17:31:44.582" v="467" actId="1076"/>
          <ac:spMkLst>
            <pc:docMk/>
            <pc:sldMk cId="4125966504" sldId="867"/>
            <ac:spMk id="67" creationId="{DAF133CA-8F71-B949-9011-8E08CA19F6D5}"/>
          </ac:spMkLst>
        </pc:spChg>
        <pc:spChg chg="mod">
          <ac:chgData name="QiuTian" userId="d059b521-ee81-481f-be34-ac8650352dd5" providerId="ADAL" clId="{C66083D2-FC5C-0545-90E0-A9B527654B88}" dt="2023-03-04T17:31:44.582" v="467" actId="1076"/>
          <ac:spMkLst>
            <pc:docMk/>
            <pc:sldMk cId="4125966504" sldId="867"/>
            <ac:spMk id="68" creationId="{93FB1020-496C-2673-18BC-7347C5C5C424}"/>
          </ac:spMkLst>
        </pc:spChg>
        <pc:spChg chg="mod">
          <ac:chgData name="QiuTian" userId="d059b521-ee81-481f-be34-ac8650352dd5" providerId="ADAL" clId="{C66083D2-FC5C-0545-90E0-A9B527654B88}" dt="2023-03-04T17:31:44.582" v="467" actId="1076"/>
          <ac:spMkLst>
            <pc:docMk/>
            <pc:sldMk cId="4125966504" sldId="867"/>
            <ac:spMk id="69" creationId="{75CB6A0F-8E96-2CA7-45A7-4F7EAC207610}"/>
          </ac:spMkLst>
        </pc:spChg>
        <pc:spChg chg="mod">
          <ac:chgData name="QiuTian" userId="d059b521-ee81-481f-be34-ac8650352dd5" providerId="ADAL" clId="{C66083D2-FC5C-0545-90E0-A9B527654B88}" dt="2023-03-04T17:31:44.582" v="467" actId="1076"/>
          <ac:spMkLst>
            <pc:docMk/>
            <pc:sldMk cId="4125966504" sldId="867"/>
            <ac:spMk id="70" creationId="{AAFB554C-DD4E-7E5F-B4B7-A47DCB4BE3FD}"/>
          </ac:spMkLst>
        </pc:spChg>
        <pc:spChg chg="mod">
          <ac:chgData name="QiuTian" userId="d059b521-ee81-481f-be34-ac8650352dd5" providerId="ADAL" clId="{C66083D2-FC5C-0545-90E0-A9B527654B88}" dt="2023-03-04T17:31:44.582" v="467" actId="1076"/>
          <ac:spMkLst>
            <pc:docMk/>
            <pc:sldMk cId="4125966504" sldId="867"/>
            <ac:spMk id="71" creationId="{41A2F1EA-12F5-1AF7-AF56-678B8A13614D}"/>
          </ac:spMkLst>
        </pc:spChg>
        <pc:spChg chg="mod">
          <ac:chgData name="QiuTian" userId="d059b521-ee81-481f-be34-ac8650352dd5" providerId="ADAL" clId="{C66083D2-FC5C-0545-90E0-A9B527654B88}" dt="2023-03-04T17:31:44.582" v="467" actId="1076"/>
          <ac:spMkLst>
            <pc:docMk/>
            <pc:sldMk cId="4125966504" sldId="867"/>
            <ac:spMk id="72" creationId="{2A2A5992-6887-6019-0E3B-2FBEB74D8F21}"/>
          </ac:spMkLst>
        </pc:spChg>
        <pc:spChg chg="mod">
          <ac:chgData name="QiuTian" userId="d059b521-ee81-481f-be34-ac8650352dd5" providerId="ADAL" clId="{C66083D2-FC5C-0545-90E0-A9B527654B88}" dt="2023-03-04T17:31:44.582" v="467" actId="1076"/>
          <ac:spMkLst>
            <pc:docMk/>
            <pc:sldMk cId="4125966504" sldId="867"/>
            <ac:spMk id="73" creationId="{B598A7E5-9534-B8D1-5289-4CEDACFDDA69}"/>
          </ac:spMkLst>
        </pc:spChg>
        <pc:spChg chg="mod">
          <ac:chgData name="QiuTian" userId="d059b521-ee81-481f-be34-ac8650352dd5" providerId="ADAL" clId="{C66083D2-FC5C-0545-90E0-A9B527654B88}" dt="2023-03-04T17:31:44.582" v="467" actId="1076"/>
          <ac:spMkLst>
            <pc:docMk/>
            <pc:sldMk cId="4125966504" sldId="867"/>
            <ac:spMk id="74" creationId="{CA5A74CA-5016-81E1-AE35-909C80DC9C4E}"/>
          </ac:spMkLst>
        </pc:spChg>
        <pc:spChg chg="mod">
          <ac:chgData name="QiuTian" userId="d059b521-ee81-481f-be34-ac8650352dd5" providerId="ADAL" clId="{C66083D2-FC5C-0545-90E0-A9B527654B88}" dt="2023-03-04T17:31:44.582" v="467" actId="1076"/>
          <ac:spMkLst>
            <pc:docMk/>
            <pc:sldMk cId="4125966504" sldId="867"/>
            <ac:spMk id="75" creationId="{77218775-F61E-A50E-50BB-BFB8C172B7FB}"/>
          </ac:spMkLst>
        </pc:spChg>
        <pc:spChg chg="mod">
          <ac:chgData name="QiuTian" userId="d059b521-ee81-481f-be34-ac8650352dd5" providerId="ADAL" clId="{C66083D2-FC5C-0545-90E0-A9B527654B88}" dt="2023-03-04T17:31:44.582" v="467" actId="1076"/>
          <ac:spMkLst>
            <pc:docMk/>
            <pc:sldMk cId="4125966504" sldId="867"/>
            <ac:spMk id="76" creationId="{BEF31208-D6DC-6118-1CA7-87B107BDEDB5}"/>
          </ac:spMkLst>
        </pc:spChg>
        <pc:spChg chg="mod">
          <ac:chgData name="QiuTian" userId="d059b521-ee81-481f-be34-ac8650352dd5" providerId="ADAL" clId="{C66083D2-FC5C-0545-90E0-A9B527654B88}" dt="2023-03-04T17:31:44.582" v="467" actId="1076"/>
          <ac:spMkLst>
            <pc:docMk/>
            <pc:sldMk cId="4125966504" sldId="867"/>
            <ac:spMk id="77" creationId="{DE0BEC5D-212D-3C48-D38F-3B7EF2F802F0}"/>
          </ac:spMkLst>
        </pc:spChg>
        <pc:spChg chg="mod">
          <ac:chgData name="QiuTian" userId="d059b521-ee81-481f-be34-ac8650352dd5" providerId="ADAL" clId="{C66083D2-FC5C-0545-90E0-A9B527654B88}" dt="2023-03-04T17:31:44.582" v="467" actId="1076"/>
          <ac:spMkLst>
            <pc:docMk/>
            <pc:sldMk cId="4125966504" sldId="867"/>
            <ac:spMk id="78" creationId="{60C9CD77-0110-F1CF-1B33-9F2518F3E022}"/>
          </ac:spMkLst>
        </pc:spChg>
        <pc:spChg chg="mod">
          <ac:chgData name="QiuTian" userId="d059b521-ee81-481f-be34-ac8650352dd5" providerId="ADAL" clId="{C66083D2-FC5C-0545-90E0-A9B527654B88}" dt="2023-03-04T17:31:44.582" v="467" actId="1076"/>
          <ac:spMkLst>
            <pc:docMk/>
            <pc:sldMk cId="4125966504" sldId="867"/>
            <ac:spMk id="79" creationId="{BBF6A0A8-79AF-F98B-E468-956817043340}"/>
          </ac:spMkLst>
        </pc:spChg>
        <pc:spChg chg="mod">
          <ac:chgData name="QiuTian" userId="d059b521-ee81-481f-be34-ac8650352dd5" providerId="ADAL" clId="{C66083D2-FC5C-0545-90E0-A9B527654B88}" dt="2023-03-04T17:31:44.582" v="467" actId="1076"/>
          <ac:spMkLst>
            <pc:docMk/>
            <pc:sldMk cId="4125966504" sldId="867"/>
            <ac:spMk id="80" creationId="{3FFB4DD9-72EB-3733-051B-61F2FD1CFEEA}"/>
          </ac:spMkLst>
        </pc:spChg>
        <pc:spChg chg="mod">
          <ac:chgData name="QiuTian" userId="d059b521-ee81-481f-be34-ac8650352dd5" providerId="ADAL" clId="{C66083D2-FC5C-0545-90E0-A9B527654B88}" dt="2023-03-04T17:31:44.582" v="467" actId="1076"/>
          <ac:spMkLst>
            <pc:docMk/>
            <pc:sldMk cId="4125966504" sldId="867"/>
            <ac:spMk id="81" creationId="{B13FED4B-357D-F800-2DE8-86CC7B566E61}"/>
          </ac:spMkLst>
        </pc:spChg>
        <pc:spChg chg="mod">
          <ac:chgData name="QiuTian" userId="d059b521-ee81-481f-be34-ac8650352dd5" providerId="ADAL" clId="{C66083D2-FC5C-0545-90E0-A9B527654B88}" dt="2023-03-04T17:31:44.582" v="467" actId="1076"/>
          <ac:spMkLst>
            <pc:docMk/>
            <pc:sldMk cId="4125966504" sldId="867"/>
            <ac:spMk id="82" creationId="{E2E823CE-7D1F-CEFC-1087-903D633DCFFE}"/>
          </ac:spMkLst>
        </pc:spChg>
        <pc:spChg chg="mod">
          <ac:chgData name="QiuTian" userId="d059b521-ee81-481f-be34-ac8650352dd5" providerId="ADAL" clId="{C66083D2-FC5C-0545-90E0-A9B527654B88}" dt="2023-03-04T17:31:44.582" v="467" actId="1076"/>
          <ac:spMkLst>
            <pc:docMk/>
            <pc:sldMk cId="4125966504" sldId="867"/>
            <ac:spMk id="83" creationId="{6B3D9301-4C35-3548-8956-68829BD6F58F}"/>
          </ac:spMkLst>
        </pc:spChg>
        <pc:spChg chg="mod">
          <ac:chgData name="QiuTian" userId="d059b521-ee81-481f-be34-ac8650352dd5" providerId="ADAL" clId="{C66083D2-FC5C-0545-90E0-A9B527654B88}" dt="2023-03-04T17:31:44.582" v="467" actId="1076"/>
          <ac:spMkLst>
            <pc:docMk/>
            <pc:sldMk cId="4125966504" sldId="867"/>
            <ac:spMk id="84" creationId="{69F76B5D-9B60-7171-C1F6-A2D5BEFAA9CD}"/>
          </ac:spMkLst>
        </pc:spChg>
        <pc:spChg chg="mod">
          <ac:chgData name="QiuTian" userId="d059b521-ee81-481f-be34-ac8650352dd5" providerId="ADAL" clId="{C66083D2-FC5C-0545-90E0-A9B527654B88}" dt="2023-03-04T17:31:44.582" v="467" actId="1076"/>
          <ac:spMkLst>
            <pc:docMk/>
            <pc:sldMk cId="4125966504" sldId="867"/>
            <ac:spMk id="85" creationId="{81DE2CA6-2991-0344-E428-1A145EB0C57D}"/>
          </ac:spMkLst>
        </pc:spChg>
        <pc:spChg chg="mod">
          <ac:chgData name="QiuTian" userId="d059b521-ee81-481f-be34-ac8650352dd5" providerId="ADAL" clId="{C66083D2-FC5C-0545-90E0-A9B527654B88}" dt="2023-03-04T17:31:54.200" v="468" actId="1076"/>
          <ac:spMkLst>
            <pc:docMk/>
            <pc:sldMk cId="4125966504" sldId="867"/>
            <ac:spMk id="86" creationId="{CCE6994A-B7EE-56D0-67E6-E6601CF65FB8}"/>
          </ac:spMkLst>
        </pc:spChg>
        <pc:spChg chg="mod">
          <ac:chgData name="QiuTian" userId="d059b521-ee81-481f-be34-ac8650352dd5" providerId="ADAL" clId="{C66083D2-FC5C-0545-90E0-A9B527654B88}" dt="2023-03-04T17:31:54.200" v="468" actId="1076"/>
          <ac:spMkLst>
            <pc:docMk/>
            <pc:sldMk cId="4125966504" sldId="867"/>
            <ac:spMk id="87" creationId="{A752586A-1445-1952-FD4E-49EBED62686F}"/>
          </ac:spMkLst>
        </pc:spChg>
        <pc:spChg chg="mod">
          <ac:chgData name="QiuTian" userId="d059b521-ee81-481f-be34-ac8650352dd5" providerId="ADAL" clId="{C66083D2-FC5C-0545-90E0-A9B527654B88}" dt="2023-03-04T17:31:36.735" v="466" actId="1076"/>
          <ac:spMkLst>
            <pc:docMk/>
            <pc:sldMk cId="4125966504" sldId="867"/>
            <ac:spMk id="90" creationId="{F29025B0-BE22-27B2-45DF-E675C27A26FE}"/>
          </ac:spMkLst>
        </pc:spChg>
        <pc:spChg chg="mod">
          <ac:chgData name="QiuTian" userId="d059b521-ee81-481f-be34-ac8650352dd5" providerId="ADAL" clId="{C66083D2-FC5C-0545-90E0-A9B527654B88}" dt="2023-03-04T17:31:36.735" v="466" actId="1076"/>
          <ac:spMkLst>
            <pc:docMk/>
            <pc:sldMk cId="4125966504" sldId="867"/>
            <ac:spMk id="91" creationId="{50D02F95-C5EA-6AEB-7451-2157CE50EDCE}"/>
          </ac:spMkLst>
        </pc:spChg>
        <pc:spChg chg="mod">
          <ac:chgData name="QiuTian" userId="d059b521-ee81-481f-be34-ac8650352dd5" providerId="ADAL" clId="{C66083D2-FC5C-0545-90E0-A9B527654B88}" dt="2023-03-04T17:31:36.735" v="466" actId="1076"/>
          <ac:spMkLst>
            <pc:docMk/>
            <pc:sldMk cId="4125966504" sldId="867"/>
            <ac:spMk id="92" creationId="{7789A055-9EC9-670B-1269-65B93CBE02F1}"/>
          </ac:spMkLst>
        </pc:spChg>
        <pc:spChg chg="mod">
          <ac:chgData name="QiuTian" userId="d059b521-ee81-481f-be34-ac8650352dd5" providerId="ADAL" clId="{C66083D2-FC5C-0545-90E0-A9B527654B88}" dt="2023-03-04T17:31:36.735" v="466" actId="1076"/>
          <ac:spMkLst>
            <pc:docMk/>
            <pc:sldMk cId="4125966504" sldId="867"/>
            <ac:spMk id="94" creationId="{0A3E33A5-7BC1-7D0C-39AC-019E5A84AA65}"/>
          </ac:spMkLst>
        </pc:spChg>
        <pc:spChg chg="mod">
          <ac:chgData name="QiuTian" userId="d059b521-ee81-481f-be34-ac8650352dd5" providerId="ADAL" clId="{C66083D2-FC5C-0545-90E0-A9B527654B88}" dt="2023-03-04T17:31:36.735" v="466" actId="1076"/>
          <ac:spMkLst>
            <pc:docMk/>
            <pc:sldMk cId="4125966504" sldId="867"/>
            <ac:spMk id="95" creationId="{A290BA53-EB54-FC97-AEB2-AC40D729D1BD}"/>
          </ac:spMkLst>
        </pc:spChg>
        <pc:spChg chg="mod">
          <ac:chgData name="QiuTian" userId="d059b521-ee81-481f-be34-ac8650352dd5" providerId="ADAL" clId="{C66083D2-FC5C-0545-90E0-A9B527654B88}" dt="2023-03-04T17:31:36.735" v="466" actId="1076"/>
          <ac:spMkLst>
            <pc:docMk/>
            <pc:sldMk cId="4125966504" sldId="867"/>
            <ac:spMk id="96" creationId="{D3B933A3-4FD2-6BFE-0379-16F8B1A3F2A1}"/>
          </ac:spMkLst>
        </pc:spChg>
        <pc:spChg chg="mod">
          <ac:chgData name="QiuTian" userId="d059b521-ee81-481f-be34-ac8650352dd5" providerId="ADAL" clId="{C66083D2-FC5C-0545-90E0-A9B527654B88}" dt="2023-03-04T17:31:36.735" v="466" actId="1076"/>
          <ac:spMkLst>
            <pc:docMk/>
            <pc:sldMk cId="4125966504" sldId="867"/>
            <ac:spMk id="97" creationId="{CCE710F8-722F-091E-2234-BDEF7A046C9C}"/>
          </ac:spMkLst>
        </pc:spChg>
        <pc:spChg chg="mod">
          <ac:chgData name="QiuTian" userId="d059b521-ee81-481f-be34-ac8650352dd5" providerId="ADAL" clId="{C66083D2-FC5C-0545-90E0-A9B527654B88}" dt="2023-03-04T17:31:36.735" v="466" actId="1076"/>
          <ac:spMkLst>
            <pc:docMk/>
            <pc:sldMk cId="4125966504" sldId="867"/>
            <ac:spMk id="98" creationId="{2EE002D6-2693-CCAC-CB55-D0A040AAD4B9}"/>
          </ac:spMkLst>
        </pc:spChg>
        <pc:spChg chg="mod">
          <ac:chgData name="QiuTian" userId="d059b521-ee81-481f-be34-ac8650352dd5" providerId="ADAL" clId="{C66083D2-FC5C-0545-90E0-A9B527654B88}" dt="2023-03-04T17:31:36.735" v="466" actId="1076"/>
          <ac:spMkLst>
            <pc:docMk/>
            <pc:sldMk cId="4125966504" sldId="867"/>
            <ac:spMk id="99" creationId="{4582A01E-A7C9-E57D-BA83-857D26DF94A7}"/>
          </ac:spMkLst>
        </pc:spChg>
        <pc:spChg chg="mod">
          <ac:chgData name="QiuTian" userId="d059b521-ee81-481f-be34-ac8650352dd5" providerId="ADAL" clId="{C66083D2-FC5C-0545-90E0-A9B527654B88}" dt="2023-03-04T17:31:36.735" v="466" actId="1076"/>
          <ac:spMkLst>
            <pc:docMk/>
            <pc:sldMk cId="4125966504" sldId="867"/>
            <ac:spMk id="100" creationId="{F685F16F-5054-D88B-934C-05B5DD8EE4BF}"/>
          </ac:spMkLst>
        </pc:spChg>
        <pc:spChg chg="mod">
          <ac:chgData name="QiuTian" userId="d059b521-ee81-481f-be34-ac8650352dd5" providerId="ADAL" clId="{C66083D2-FC5C-0545-90E0-A9B527654B88}" dt="2023-03-04T17:31:36.735" v="466" actId="1076"/>
          <ac:spMkLst>
            <pc:docMk/>
            <pc:sldMk cId="4125966504" sldId="867"/>
            <ac:spMk id="101" creationId="{1771335F-4C28-40F9-7755-77610D98CDB2}"/>
          </ac:spMkLst>
        </pc:spChg>
        <pc:spChg chg="mod">
          <ac:chgData name="QiuTian" userId="d059b521-ee81-481f-be34-ac8650352dd5" providerId="ADAL" clId="{C66083D2-FC5C-0545-90E0-A9B527654B88}" dt="2023-03-04T17:31:36.735" v="466" actId="1076"/>
          <ac:spMkLst>
            <pc:docMk/>
            <pc:sldMk cId="4125966504" sldId="867"/>
            <ac:spMk id="102" creationId="{D2D517C2-0601-065B-C5D0-FF2DCEEE1EB0}"/>
          </ac:spMkLst>
        </pc:spChg>
        <pc:spChg chg="mod">
          <ac:chgData name="QiuTian" userId="d059b521-ee81-481f-be34-ac8650352dd5" providerId="ADAL" clId="{C66083D2-FC5C-0545-90E0-A9B527654B88}" dt="2023-03-04T17:31:36.735" v="466" actId="1076"/>
          <ac:spMkLst>
            <pc:docMk/>
            <pc:sldMk cId="4125966504" sldId="867"/>
            <ac:spMk id="103" creationId="{17D40946-AA82-A822-602B-A421C4A60133}"/>
          </ac:spMkLst>
        </pc:spChg>
        <pc:spChg chg="mod">
          <ac:chgData name="QiuTian" userId="d059b521-ee81-481f-be34-ac8650352dd5" providerId="ADAL" clId="{C66083D2-FC5C-0545-90E0-A9B527654B88}" dt="2023-03-04T17:31:36.735" v="466" actId="1076"/>
          <ac:spMkLst>
            <pc:docMk/>
            <pc:sldMk cId="4125966504" sldId="867"/>
            <ac:spMk id="104" creationId="{37DA50A3-DBFF-7590-8047-8CBFD4BE66A9}"/>
          </ac:spMkLst>
        </pc:spChg>
        <pc:spChg chg="mod">
          <ac:chgData name="QiuTian" userId="d059b521-ee81-481f-be34-ac8650352dd5" providerId="ADAL" clId="{C66083D2-FC5C-0545-90E0-A9B527654B88}" dt="2023-03-04T17:31:36.735" v="466" actId="1076"/>
          <ac:spMkLst>
            <pc:docMk/>
            <pc:sldMk cId="4125966504" sldId="867"/>
            <ac:spMk id="105" creationId="{28E1CC9F-6449-CD9E-EC64-0B69C2823584}"/>
          </ac:spMkLst>
        </pc:spChg>
        <pc:spChg chg="mod">
          <ac:chgData name="QiuTian" userId="d059b521-ee81-481f-be34-ac8650352dd5" providerId="ADAL" clId="{C66083D2-FC5C-0545-90E0-A9B527654B88}" dt="2023-03-04T17:31:36.735" v="466" actId="1076"/>
          <ac:spMkLst>
            <pc:docMk/>
            <pc:sldMk cId="4125966504" sldId="867"/>
            <ac:spMk id="106" creationId="{FD7C205B-815B-B831-60C6-DFEA46623ABB}"/>
          </ac:spMkLst>
        </pc:spChg>
        <pc:spChg chg="mod">
          <ac:chgData name="QiuTian" userId="d059b521-ee81-481f-be34-ac8650352dd5" providerId="ADAL" clId="{C66083D2-FC5C-0545-90E0-A9B527654B88}" dt="2023-03-04T17:31:36.735" v="466" actId="1076"/>
          <ac:spMkLst>
            <pc:docMk/>
            <pc:sldMk cId="4125966504" sldId="867"/>
            <ac:spMk id="107" creationId="{78033410-2FCB-7E9C-3D3E-1A5EB44E1810}"/>
          </ac:spMkLst>
        </pc:spChg>
        <pc:spChg chg="mod">
          <ac:chgData name="QiuTian" userId="d059b521-ee81-481f-be34-ac8650352dd5" providerId="ADAL" clId="{C66083D2-FC5C-0545-90E0-A9B527654B88}" dt="2023-03-04T17:31:36.735" v="466" actId="1076"/>
          <ac:spMkLst>
            <pc:docMk/>
            <pc:sldMk cId="4125966504" sldId="867"/>
            <ac:spMk id="108" creationId="{3A0D45EA-890F-81EE-8662-85687B519553}"/>
          </ac:spMkLst>
        </pc:spChg>
        <pc:spChg chg="mod">
          <ac:chgData name="QiuTian" userId="d059b521-ee81-481f-be34-ac8650352dd5" providerId="ADAL" clId="{C66083D2-FC5C-0545-90E0-A9B527654B88}" dt="2023-03-04T17:31:36.735" v="466" actId="1076"/>
          <ac:spMkLst>
            <pc:docMk/>
            <pc:sldMk cId="4125966504" sldId="867"/>
            <ac:spMk id="109" creationId="{2B84B537-DC58-AF6F-2395-19AE25A7F925}"/>
          </ac:spMkLst>
        </pc:spChg>
        <pc:spChg chg="mod">
          <ac:chgData name="QiuTian" userId="d059b521-ee81-481f-be34-ac8650352dd5" providerId="ADAL" clId="{C66083D2-FC5C-0545-90E0-A9B527654B88}" dt="2023-03-04T17:31:36.735" v="466" actId="1076"/>
          <ac:spMkLst>
            <pc:docMk/>
            <pc:sldMk cId="4125966504" sldId="867"/>
            <ac:spMk id="110" creationId="{65510D4C-C3ED-126E-1FA5-2E7A0A63B0A8}"/>
          </ac:spMkLst>
        </pc:spChg>
        <pc:spChg chg="mod">
          <ac:chgData name="QiuTian" userId="d059b521-ee81-481f-be34-ac8650352dd5" providerId="ADAL" clId="{C66083D2-FC5C-0545-90E0-A9B527654B88}" dt="2023-03-04T17:31:36.735" v="466" actId="1076"/>
          <ac:spMkLst>
            <pc:docMk/>
            <pc:sldMk cId="4125966504" sldId="867"/>
            <ac:spMk id="111" creationId="{477E9D0F-769D-15B8-60C2-AC400461654A}"/>
          </ac:spMkLst>
        </pc:spChg>
        <pc:spChg chg="mod">
          <ac:chgData name="QiuTian" userId="d059b521-ee81-481f-be34-ac8650352dd5" providerId="ADAL" clId="{C66083D2-FC5C-0545-90E0-A9B527654B88}" dt="2023-03-04T17:31:36.735" v="466" actId="1076"/>
          <ac:spMkLst>
            <pc:docMk/>
            <pc:sldMk cId="4125966504" sldId="867"/>
            <ac:spMk id="112" creationId="{68DA0C36-CFBA-D830-CDEC-804EA1865E4D}"/>
          </ac:spMkLst>
        </pc:spChg>
        <pc:spChg chg="mod">
          <ac:chgData name="QiuTian" userId="d059b521-ee81-481f-be34-ac8650352dd5" providerId="ADAL" clId="{C66083D2-FC5C-0545-90E0-A9B527654B88}" dt="2023-03-04T17:31:36.735" v="466" actId="1076"/>
          <ac:spMkLst>
            <pc:docMk/>
            <pc:sldMk cId="4125966504" sldId="867"/>
            <ac:spMk id="113" creationId="{50DB9863-457E-DCC6-7AE5-A6869CD5CF30}"/>
          </ac:spMkLst>
        </pc:spChg>
        <pc:spChg chg="mod">
          <ac:chgData name="QiuTian" userId="d059b521-ee81-481f-be34-ac8650352dd5" providerId="ADAL" clId="{C66083D2-FC5C-0545-90E0-A9B527654B88}" dt="2023-03-04T17:31:36.735" v="466" actId="1076"/>
          <ac:spMkLst>
            <pc:docMk/>
            <pc:sldMk cId="4125966504" sldId="867"/>
            <ac:spMk id="114" creationId="{53BAE7CD-AA09-AAEB-60C3-634ACEA72546}"/>
          </ac:spMkLst>
        </pc:spChg>
        <pc:spChg chg="mod">
          <ac:chgData name="QiuTian" userId="d059b521-ee81-481f-be34-ac8650352dd5" providerId="ADAL" clId="{C66083D2-FC5C-0545-90E0-A9B527654B88}" dt="2023-03-04T17:31:36.735" v="466" actId="1076"/>
          <ac:spMkLst>
            <pc:docMk/>
            <pc:sldMk cId="4125966504" sldId="867"/>
            <ac:spMk id="115" creationId="{DA653427-70F5-F132-9462-059EBBBE2021}"/>
          </ac:spMkLst>
        </pc:spChg>
        <pc:spChg chg="mod">
          <ac:chgData name="QiuTian" userId="d059b521-ee81-481f-be34-ac8650352dd5" providerId="ADAL" clId="{C66083D2-FC5C-0545-90E0-A9B527654B88}" dt="2023-03-04T17:31:36.735" v="466" actId="1076"/>
          <ac:spMkLst>
            <pc:docMk/>
            <pc:sldMk cId="4125966504" sldId="867"/>
            <ac:spMk id="116" creationId="{205D22D8-6FB4-6C4D-2A8E-F1B5259BDAB0}"/>
          </ac:spMkLst>
        </pc:spChg>
        <pc:spChg chg="mod">
          <ac:chgData name="QiuTian" userId="d059b521-ee81-481f-be34-ac8650352dd5" providerId="ADAL" clId="{C66083D2-FC5C-0545-90E0-A9B527654B88}" dt="2023-03-04T17:31:36.735" v="466" actId="1076"/>
          <ac:spMkLst>
            <pc:docMk/>
            <pc:sldMk cId="4125966504" sldId="867"/>
            <ac:spMk id="117" creationId="{18A538C8-A1B0-796F-51FE-66454CDBA9A4}"/>
          </ac:spMkLst>
        </pc:spChg>
        <pc:spChg chg="mod">
          <ac:chgData name="QiuTian" userId="d059b521-ee81-481f-be34-ac8650352dd5" providerId="ADAL" clId="{C66083D2-FC5C-0545-90E0-A9B527654B88}" dt="2023-03-04T17:31:36.735" v="466" actId="1076"/>
          <ac:spMkLst>
            <pc:docMk/>
            <pc:sldMk cId="4125966504" sldId="867"/>
            <ac:spMk id="118" creationId="{2C473D87-DB65-7970-9323-6797535EEAA6}"/>
          </ac:spMkLst>
        </pc:spChg>
        <pc:spChg chg="mod">
          <ac:chgData name="QiuTian" userId="d059b521-ee81-481f-be34-ac8650352dd5" providerId="ADAL" clId="{C66083D2-FC5C-0545-90E0-A9B527654B88}" dt="2023-03-04T17:31:36.735" v="466" actId="1076"/>
          <ac:spMkLst>
            <pc:docMk/>
            <pc:sldMk cId="4125966504" sldId="867"/>
            <ac:spMk id="119" creationId="{42AFCC3B-1B0F-0E3D-2908-C7B1180C19AC}"/>
          </ac:spMkLst>
        </pc:spChg>
        <pc:spChg chg="mod">
          <ac:chgData name="QiuTian" userId="d059b521-ee81-481f-be34-ac8650352dd5" providerId="ADAL" clId="{C66083D2-FC5C-0545-90E0-A9B527654B88}" dt="2023-03-04T17:31:36.735" v="466" actId="1076"/>
          <ac:spMkLst>
            <pc:docMk/>
            <pc:sldMk cId="4125966504" sldId="867"/>
            <ac:spMk id="120" creationId="{B49306F2-C03C-1C7E-9ACC-106D98550166}"/>
          </ac:spMkLst>
        </pc:spChg>
        <pc:spChg chg="mod">
          <ac:chgData name="QiuTian" userId="d059b521-ee81-481f-be34-ac8650352dd5" providerId="ADAL" clId="{C66083D2-FC5C-0545-90E0-A9B527654B88}" dt="2023-03-04T17:31:36.735" v="466" actId="1076"/>
          <ac:spMkLst>
            <pc:docMk/>
            <pc:sldMk cId="4125966504" sldId="867"/>
            <ac:spMk id="121" creationId="{22CFFB57-9052-F34C-4E6C-BC5473B96FBA}"/>
          </ac:spMkLst>
        </pc:spChg>
        <pc:spChg chg="mod">
          <ac:chgData name="QiuTian" userId="d059b521-ee81-481f-be34-ac8650352dd5" providerId="ADAL" clId="{C66083D2-FC5C-0545-90E0-A9B527654B88}" dt="2023-03-04T17:31:36.735" v="466" actId="1076"/>
          <ac:spMkLst>
            <pc:docMk/>
            <pc:sldMk cId="4125966504" sldId="867"/>
            <ac:spMk id="122" creationId="{F16D4CCD-7876-289A-8F7A-192D6580D2DC}"/>
          </ac:spMkLst>
        </pc:spChg>
        <pc:spChg chg="mod">
          <ac:chgData name="QiuTian" userId="d059b521-ee81-481f-be34-ac8650352dd5" providerId="ADAL" clId="{C66083D2-FC5C-0545-90E0-A9B527654B88}" dt="2023-03-04T17:31:36.735" v="466" actId="1076"/>
          <ac:spMkLst>
            <pc:docMk/>
            <pc:sldMk cId="4125966504" sldId="867"/>
            <ac:spMk id="123" creationId="{81CD9703-62BA-5514-962C-FA34BF857FB4}"/>
          </ac:spMkLst>
        </pc:spChg>
        <pc:spChg chg="mod">
          <ac:chgData name="QiuTian" userId="d059b521-ee81-481f-be34-ac8650352dd5" providerId="ADAL" clId="{C66083D2-FC5C-0545-90E0-A9B527654B88}" dt="2023-03-04T17:31:36.735" v="466" actId="1076"/>
          <ac:spMkLst>
            <pc:docMk/>
            <pc:sldMk cId="4125966504" sldId="867"/>
            <ac:spMk id="124" creationId="{54E19724-87AA-3F07-40C8-879606FC37D8}"/>
          </ac:spMkLst>
        </pc:spChg>
        <pc:spChg chg="mod">
          <ac:chgData name="QiuTian" userId="d059b521-ee81-481f-be34-ac8650352dd5" providerId="ADAL" clId="{C66083D2-FC5C-0545-90E0-A9B527654B88}" dt="2023-03-04T17:31:36.735" v="466" actId="1076"/>
          <ac:spMkLst>
            <pc:docMk/>
            <pc:sldMk cId="4125966504" sldId="867"/>
            <ac:spMk id="125" creationId="{64301557-5C89-CC27-A65B-C1EEF1CDD0A1}"/>
          </ac:spMkLst>
        </pc:spChg>
        <pc:spChg chg="mod">
          <ac:chgData name="QiuTian" userId="d059b521-ee81-481f-be34-ac8650352dd5" providerId="ADAL" clId="{C66083D2-FC5C-0545-90E0-A9B527654B88}" dt="2023-03-04T17:31:36.735" v="466" actId="1076"/>
          <ac:spMkLst>
            <pc:docMk/>
            <pc:sldMk cId="4125966504" sldId="867"/>
            <ac:spMk id="126" creationId="{723FD041-931D-5CA3-9A8A-2C228F11AF77}"/>
          </ac:spMkLst>
        </pc:spChg>
        <pc:spChg chg="mod">
          <ac:chgData name="QiuTian" userId="d059b521-ee81-481f-be34-ac8650352dd5" providerId="ADAL" clId="{C66083D2-FC5C-0545-90E0-A9B527654B88}" dt="2023-03-04T17:31:36.735" v="466" actId="1076"/>
          <ac:spMkLst>
            <pc:docMk/>
            <pc:sldMk cId="4125966504" sldId="867"/>
            <ac:spMk id="127" creationId="{5657D9C2-1BD8-D1A1-9811-B166DA09B9A2}"/>
          </ac:spMkLst>
        </pc:spChg>
        <pc:spChg chg="mod">
          <ac:chgData name="QiuTian" userId="d059b521-ee81-481f-be34-ac8650352dd5" providerId="ADAL" clId="{C66083D2-FC5C-0545-90E0-A9B527654B88}" dt="2023-03-04T17:31:36.735" v="466" actId="1076"/>
          <ac:spMkLst>
            <pc:docMk/>
            <pc:sldMk cId="4125966504" sldId="867"/>
            <ac:spMk id="128" creationId="{60995D8B-520D-8ADA-2925-17273ECAD531}"/>
          </ac:spMkLst>
        </pc:spChg>
        <pc:spChg chg="mod">
          <ac:chgData name="QiuTian" userId="d059b521-ee81-481f-be34-ac8650352dd5" providerId="ADAL" clId="{C66083D2-FC5C-0545-90E0-A9B527654B88}" dt="2023-03-04T17:31:36.735" v="466" actId="1076"/>
          <ac:spMkLst>
            <pc:docMk/>
            <pc:sldMk cId="4125966504" sldId="867"/>
            <ac:spMk id="129" creationId="{586B9F34-AFB5-E5B4-2049-02E3A9D3AD0E}"/>
          </ac:spMkLst>
        </pc:spChg>
        <pc:grpChg chg="mod">
          <ac:chgData name="QiuTian" userId="d059b521-ee81-481f-be34-ac8650352dd5" providerId="ADAL" clId="{C66083D2-FC5C-0545-90E0-A9B527654B88}" dt="2023-03-04T17:31:44.582" v="467" actId="1076"/>
          <ac:grpSpMkLst>
            <pc:docMk/>
            <pc:sldMk cId="4125966504" sldId="867"/>
            <ac:grpSpMk id="43" creationId="{48B36A77-1BC9-3B2F-1DB7-2893F84B0AB2}"/>
          </ac:grpSpMkLst>
        </pc:grpChg>
        <pc:grpChg chg="mod">
          <ac:chgData name="QiuTian" userId="d059b521-ee81-481f-be34-ac8650352dd5" providerId="ADAL" clId="{C66083D2-FC5C-0545-90E0-A9B527654B88}" dt="2023-03-04T17:31:44.582" v="467" actId="1076"/>
          <ac:grpSpMkLst>
            <pc:docMk/>
            <pc:sldMk cId="4125966504" sldId="867"/>
            <ac:grpSpMk id="45" creationId="{7107BFC8-2A27-7CF6-11AA-7010B7A16964}"/>
          </ac:grpSpMkLst>
        </pc:grpChg>
        <pc:grpChg chg="mod">
          <ac:chgData name="QiuTian" userId="d059b521-ee81-481f-be34-ac8650352dd5" providerId="ADAL" clId="{C66083D2-FC5C-0545-90E0-A9B527654B88}" dt="2023-03-04T17:31:36.735" v="466" actId="1076"/>
          <ac:grpSpMkLst>
            <pc:docMk/>
            <pc:sldMk cId="4125966504" sldId="867"/>
            <ac:grpSpMk id="89" creationId="{9FC17533-E400-2D9D-81A7-C5F60C8ED5AA}"/>
          </ac:grpSpMkLst>
        </pc:grpChg>
        <pc:grpChg chg="mod">
          <ac:chgData name="QiuTian" userId="d059b521-ee81-481f-be34-ac8650352dd5" providerId="ADAL" clId="{C66083D2-FC5C-0545-90E0-A9B527654B88}" dt="2023-03-04T17:31:36.735" v="466" actId="1076"/>
          <ac:grpSpMkLst>
            <pc:docMk/>
            <pc:sldMk cId="4125966504" sldId="867"/>
            <ac:grpSpMk id="93" creationId="{BA97CFC6-8C52-C8BA-4101-4EDABD4FE2CA}"/>
          </ac:grpSpMkLst>
        </pc:grpChg>
        <pc:graphicFrameChg chg="mod">
          <ac:chgData name="QiuTian" userId="d059b521-ee81-481f-be34-ac8650352dd5" providerId="ADAL" clId="{C66083D2-FC5C-0545-90E0-A9B527654B88}" dt="2023-03-04T17:31:36.735" v="466" actId="1076"/>
          <ac:graphicFrameMkLst>
            <pc:docMk/>
            <pc:sldMk cId="4125966504" sldId="867"/>
            <ac:graphicFrameMk id="88" creationId="{D7863572-5B67-4055-6AD9-871D952CB01B}"/>
          </ac:graphicFrameMkLst>
        </pc:graphicFrameChg>
      </pc:sldChg>
      <pc:sldChg chg="addSp delSp modSp mod">
        <pc:chgData name="QiuTian" userId="d059b521-ee81-481f-be34-ac8650352dd5" providerId="ADAL" clId="{C66083D2-FC5C-0545-90E0-A9B527654B88}" dt="2023-03-04T17:36:12.160" v="478" actId="20577"/>
        <pc:sldMkLst>
          <pc:docMk/>
          <pc:sldMk cId="115644949" sldId="868"/>
        </pc:sldMkLst>
        <pc:spChg chg="add mod">
          <ac:chgData name="QiuTian" userId="d059b521-ee81-481f-be34-ac8650352dd5" providerId="ADAL" clId="{C66083D2-FC5C-0545-90E0-A9B527654B88}" dt="2023-03-04T09:10:18.362" v="126"/>
          <ac:spMkLst>
            <pc:docMk/>
            <pc:sldMk cId="115644949" sldId="868"/>
            <ac:spMk id="2" creationId="{FFF44A40-DB7B-5E04-01FC-04E9F662A6E7}"/>
          </ac:spMkLst>
        </pc:spChg>
        <pc:spChg chg="del">
          <ac:chgData name="QiuTian" userId="d059b521-ee81-481f-be34-ac8650352dd5" providerId="ADAL" clId="{C66083D2-FC5C-0545-90E0-A9B527654B88}" dt="2023-03-04T09:09:57.208" v="123"/>
          <ac:spMkLst>
            <pc:docMk/>
            <pc:sldMk cId="115644949" sldId="868"/>
            <ac:spMk id="5" creationId="{959057A3-0087-D824-6484-FE8805CD1536}"/>
          </ac:spMkLst>
        </pc:spChg>
        <pc:spChg chg="mod">
          <ac:chgData name="QiuTian" userId="d059b521-ee81-481f-be34-ac8650352dd5" providerId="ADAL" clId="{C66083D2-FC5C-0545-90E0-A9B527654B88}" dt="2023-03-04T17:36:12.160" v="478" actId="20577"/>
          <ac:spMkLst>
            <pc:docMk/>
            <pc:sldMk cId="115644949" sldId="868"/>
            <ac:spMk id="131" creationId="{F091F221-93BD-CA3D-5491-75752ACA5D0C}"/>
          </ac:spMkLst>
        </pc:spChg>
        <pc:spChg chg="mod">
          <ac:chgData name="QiuTian" userId="d059b521-ee81-481f-be34-ac8650352dd5" providerId="ADAL" clId="{C66083D2-FC5C-0545-90E0-A9B527654B88}" dt="2023-03-04T17:35:51.754" v="476" actId="1076"/>
          <ac:spMkLst>
            <pc:docMk/>
            <pc:sldMk cId="115644949" sldId="868"/>
            <ac:spMk id="245" creationId="{DE725B20-BB9D-6F46-DCE8-7B30A49D7483}"/>
          </ac:spMkLst>
        </pc:spChg>
        <pc:spChg chg="mod">
          <ac:chgData name="QiuTian" userId="d059b521-ee81-481f-be34-ac8650352dd5" providerId="ADAL" clId="{C66083D2-FC5C-0545-90E0-A9B527654B88}" dt="2023-03-04T17:35:51.754" v="476" actId="1076"/>
          <ac:spMkLst>
            <pc:docMk/>
            <pc:sldMk cId="115644949" sldId="868"/>
            <ac:spMk id="246" creationId="{1D300F9C-C23D-0E45-C351-32344DEF03F5}"/>
          </ac:spMkLst>
        </pc:spChg>
        <pc:graphicFrameChg chg="mod">
          <ac:chgData name="QiuTian" userId="d059b521-ee81-481f-be34-ac8650352dd5" providerId="ADAL" clId="{C66083D2-FC5C-0545-90E0-A9B527654B88}" dt="2023-03-04T17:35:46.383" v="475" actId="1076"/>
          <ac:graphicFrameMkLst>
            <pc:docMk/>
            <pc:sldMk cId="115644949" sldId="868"/>
            <ac:graphicFrameMk id="249" creationId="{A8E1D26E-FD1F-9864-51AD-B00112144E23}"/>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0" creationId="{476E8D76-2FD4-EB24-F752-161B5F49AADC}"/>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1" creationId="{6742F1EA-CAE6-3A0F-1558-B6C2A65F77A2}"/>
          </ac:graphicFrameMkLst>
        </pc:graphicFrameChg>
      </pc:sldChg>
      <pc:sldChg chg="addSp delSp modSp mod modAnim">
        <pc:chgData name="QiuTian" userId="d059b521-ee81-481f-be34-ac8650352dd5" providerId="ADAL" clId="{C66083D2-FC5C-0545-90E0-A9B527654B88}" dt="2023-03-04T17:36:47.007" v="481" actId="1076"/>
        <pc:sldMkLst>
          <pc:docMk/>
          <pc:sldMk cId="974052967" sldId="869"/>
        </pc:sldMkLst>
        <pc:spChg chg="add mod">
          <ac:chgData name="QiuTian" userId="d059b521-ee81-481f-be34-ac8650352dd5" providerId="ADAL" clId="{C66083D2-FC5C-0545-90E0-A9B527654B88}" dt="2023-03-04T09:10:18.362" v="126"/>
          <ac:spMkLst>
            <pc:docMk/>
            <pc:sldMk cId="974052967" sldId="869"/>
            <ac:spMk id="2" creationId="{912C8072-C2DB-8603-A76F-1A0844062FF1}"/>
          </ac:spMkLst>
        </pc:spChg>
        <pc:spChg chg="del">
          <ac:chgData name="QiuTian" userId="d059b521-ee81-481f-be34-ac8650352dd5" providerId="ADAL" clId="{C66083D2-FC5C-0545-90E0-A9B527654B88}" dt="2023-03-04T09:09:57.208" v="123"/>
          <ac:spMkLst>
            <pc:docMk/>
            <pc:sldMk cId="974052967" sldId="869"/>
            <ac:spMk id="5" creationId="{959057A3-0087-D824-6484-FE8805CD1536}"/>
          </ac:spMkLst>
        </pc:spChg>
        <pc:graphicFrameChg chg="mod">
          <ac:chgData name="QiuTian" userId="d059b521-ee81-481f-be34-ac8650352dd5" providerId="ADAL" clId="{C66083D2-FC5C-0545-90E0-A9B527654B88}" dt="2023-03-04T17:36:47.007" v="481" actId="1076"/>
          <ac:graphicFrameMkLst>
            <pc:docMk/>
            <pc:sldMk cId="974052967" sldId="869"/>
            <ac:graphicFrameMk id="124" creationId="{4AC9B6FB-EC57-8912-1060-425614E5C710}"/>
          </ac:graphicFrameMkLst>
        </pc:graphicFrameChg>
      </pc:sldChg>
      <pc:sldChg chg="addSp delSp modSp mod">
        <pc:chgData name="QiuTian" userId="d059b521-ee81-481f-be34-ac8650352dd5" providerId="ADAL" clId="{C66083D2-FC5C-0545-90E0-A9B527654B88}" dt="2023-03-07T05:44:49.875" v="1486" actId="20577"/>
        <pc:sldMkLst>
          <pc:docMk/>
          <pc:sldMk cId="91237106" sldId="870"/>
        </pc:sldMkLst>
        <pc:spChg chg="add mod">
          <ac:chgData name="QiuTian" userId="d059b521-ee81-481f-be34-ac8650352dd5" providerId="ADAL" clId="{C66083D2-FC5C-0545-90E0-A9B527654B88}" dt="2023-03-04T17:37:54.840" v="487" actId="1076"/>
          <ac:spMkLst>
            <pc:docMk/>
            <pc:sldMk cId="91237106" sldId="870"/>
            <ac:spMk id="2" creationId="{1F2EFA09-D7FA-36A7-1A84-F333EC9A60C8}"/>
          </ac:spMkLst>
        </pc:spChg>
        <pc:spChg chg="del">
          <ac:chgData name="QiuTian" userId="d059b521-ee81-481f-be34-ac8650352dd5" providerId="ADAL" clId="{C66083D2-FC5C-0545-90E0-A9B527654B88}" dt="2023-03-04T09:09:57.208" v="123"/>
          <ac:spMkLst>
            <pc:docMk/>
            <pc:sldMk cId="91237106" sldId="870"/>
            <ac:spMk id="5" creationId="{959057A3-0087-D824-6484-FE8805CD1536}"/>
          </ac:spMkLst>
        </pc:spChg>
        <pc:spChg chg="mod">
          <ac:chgData name="QiuTian" userId="d059b521-ee81-481f-be34-ac8650352dd5" providerId="ADAL" clId="{C66083D2-FC5C-0545-90E0-A9B527654B88}" dt="2023-03-07T05:44:49.875" v="1486" actId="20577"/>
          <ac:spMkLst>
            <pc:docMk/>
            <pc:sldMk cId="91237106" sldId="870"/>
            <ac:spMk id="6" creationId="{BDB05AAE-2D44-C82E-2638-102B162E7BB6}"/>
          </ac:spMkLst>
        </pc:spChg>
        <pc:spChg chg="mod">
          <ac:chgData name="QiuTian" userId="d059b521-ee81-481f-be34-ac8650352dd5" providerId="ADAL" clId="{C66083D2-FC5C-0545-90E0-A9B527654B88}" dt="2023-03-04T17:37:43.283" v="483" actId="1076"/>
          <ac:spMkLst>
            <pc:docMk/>
            <pc:sldMk cId="91237106" sldId="870"/>
            <ac:spMk id="7" creationId="{AE39DEE3-8DAE-4872-6AF2-6CB7B0268F8C}"/>
          </ac:spMkLst>
        </pc:spChg>
        <pc:spChg chg="mod">
          <ac:chgData name="QiuTian" userId="d059b521-ee81-481f-be34-ac8650352dd5" providerId="ADAL" clId="{C66083D2-FC5C-0545-90E0-A9B527654B88}" dt="2023-03-04T17:38:08.410" v="488" actId="1076"/>
          <ac:spMkLst>
            <pc:docMk/>
            <pc:sldMk cId="91237106" sldId="870"/>
            <ac:spMk id="8" creationId="{CE146B39-7D63-D080-3882-B010C5E4D9BB}"/>
          </ac:spMkLst>
        </pc:spChg>
        <pc:spChg chg="mod">
          <ac:chgData name="QiuTian" userId="d059b521-ee81-481f-be34-ac8650352dd5" providerId="ADAL" clId="{C66083D2-FC5C-0545-90E0-A9B527654B88}" dt="2023-03-04T17:38:08.410" v="488" actId="1076"/>
          <ac:spMkLst>
            <pc:docMk/>
            <pc:sldMk cId="91237106" sldId="870"/>
            <ac:spMk id="10" creationId="{B50B304F-D3CB-588A-5985-300FE335F4A0}"/>
          </ac:spMkLst>
        </pc:spChg>
        <pc:spChg chg="mod">
          <ac:chgData name="QiuTian" userId="d059b521-ee81-481f-be34-ac8650352dd5" providerId="ADAL" clId="{C66083D2-FC5C-0545-90E0-A9B527654B88}" dt="2023-03-04T17:38:08.410" v="488" actId="1076"/>
          <ac:spMkLst>
            <pc:docMk/>
            <pc:sldMk cId="91237106" sldId="870"/>
            <ac:spMk id="11" creationId="{7CDF345D-795C-E2B2-2176-571CF15F6447}"/>
          </ac:spMkLst>
        </pc:spChg>
        <pc:spChg chg="mod">
          <ac:chgData name="QiuTian" userId="d059b521-ee81-481f-be34-ac8650352dd5" providerId="ADAL" clId="{C66083D2-FC5C-0545-90E0-A9B527654B88}" dt="2023-03-04T17:38:08.410" v="488" actId="1076"/>
          <ac:spMkLst>
            <pc:docMk/>
            <pc:sldMk cId="91237106" sldId="870"/>
            <ac:spMk id="12" creationId="{6244B3B8-2E6D-8B0F-BCCE-BB2B5B3CBA02}"/>
          </ac:spMkLst>
        </pc:spChg>
        <pc:spChg chg="mod">
          <ac:chgData name="QiuTian" userId="d059b521-ee81-481f-be34-ac8650352dd5" providerId="ADAL" clId="{C66083D2-FC5C-0545-90E0-A9B527654B88}" dt="2023-03-04T17:38:08.410" v="488" actId="1076"/>
          <ac:spMkLst>
            <pc:docMk/>
            <pc:sldMk cId="91237106" sldId="870"/>
            <ac:spMk id="13" creationId="{0A2492F3-28C1-C6BC-F93D-4B90FAC91CB9}"/>
          </ac:spMkLst>
        </pc:spChg>
        <pc:spChg chg="mod">
          <ac:chgData name="QiuTian" userId="d059b521-ee81-481f-be34-ac8650352dd5" providerId="ADAL" clId="{C66083D2-FC5C-0545-90E0-A9B527654B88}" dt="2023-03-04T17:38:08.410" v="488" actId="1076"/>
          <ac:spMkLst>
            <pc:docMk/>
            <pc:sldMk cId="91237106" sldId="870"/>
            <ac:spMk id="14" creationId="{8E9E083D-4407-94E8-3AA8-60DC7BFEA72B}"/>
          </ac:spMkLst>
        </pc:spChg>
        <pc:spChg chg="mod">
          <ac:chgData name="QiuTian" userId="d059b521-ee81-481f-be34-ac8650352dd5" providerId="ADAL" clId="{C66083D2-FC5C-0545-90E0-A9B527654B88}" dt="2023-03-04T17:38:08.410" v="488" actId="1076"/>
          <ac:spMkLst>
            <pc:docMk/>
            <pc:sldMk cId="91237106" sldId="870"/>
            <ac:spMk id="15" creationId="{2508DAA0-D188-C2CB-688A-E826363C2923}"/>
          </ac:spMkLst>
        </pc:spChg>
        <pc:spChg chg="mod">
          <ac:chgData name="QiuTian" userId="d059b521-ee81-481f-be34-ac8650352dd5" providerId="ADAL" clId="{C66083D2-FC5C-0545-90E0-A9B527654B88}" dt="2023-03-04T17:38:08.410" v="488" actId="1076"/>
          <ac:spMkLst>
            <pc:docMk/>
            <pc:sldMk cId="91237106" sldId="870"/>
            <ac:spMk id="16" creationId="{7E896AA0-F78E-890F-F40B-F1F9F45FF18D}"/>
          </ac:spMkLst>
        </pc:spChg>
        <pc:spChg chg="mod">
          <ac:chgData name="QiuTian" userId="d059b521-ee81-481f-be34-ac8650352dd5" providerId="ADAL" clId="{C66083D2-FC5C-0545-90E0-A9B527654B88}" dt="2023-03-04T17:38:08.410" v="488" actId="1076"/>
          <ac:spMkLst>
            <pc:docMk/>
            <pc:sldMk cId="91237106" sldId="870"/>
            <ac:spMk id="17" creationId="{3F217894-03F9-B709-C156-3C3825A7D00E}"/>
          </ac:spMkLst>
        </pc:spChg>
        <pc:spChg chg="mod">
          <ac:chgData name="QiuTian" userId="d059b521-ee81-481f-be34-ac8650352dd5" providerId="ADAL" clId="{C66083D2-FC5C-0545-90E0-A9B527654B88}" dt="2023-03-04T17:38:08.410" v="488" actId="1076"/>
          <ac:spMkLst>
            <pc:docMk/>
            <pc:sldMk cId="91237106" sldId="870"/>
            <ac:spMk id="18" creationId="{6BBF7EB5-F9AE-BD13-0D67-591A9160EB97}"/>
          </ac:spMkLst>
        </pc:spChg>
        <pc:spChg chg="mod">
          <ac:chgData name="QiuTian" userId="d059b521-ee81-481f-be34-ac8650352dd5" providerId="ADAL" clId="{C66083D2-FC5C-0545-90E0-A9B527654B88}" dt="2023-03-04T17:38:08.410" v="488" actId="1076"/>
          <ac:spMkLst>
            <pc:docMk/>
            <pc:sldMk cId="91237106" sldId="870"/>
            <ac:spMk id="19" creationId="{0EFD0835-466C-82A0-8668-D390E3523BB9}"/>
          </ac:spMkLst>
        </pc:spChg>
        <pc:spChg chg="mod">
          <ac:chgData name="QiuTian" userId="d059b521-ee81-481f-be34-ac8650352dd5" providerId="ADAL" clId="{C66083D2-FC5C-0545-90E0-A9B527654B88}" dt="2023-03-04T17:38:08.410" v="488" actId="1076"/>
          <ac:spMkLst>
            <pc:docMk/>
            <pc:sldMk cId="91237106" sldId="870"/>
            <ac:spMk id="20" creationId="{08BAF14E-1715-B4FB-B0DE-1F8EB29DA6E3}"/>
          </ac:spMkLst>
        </pc:spChg>
        <pc:spChg chg="mod">
          <ac:chgData name="QiuTian" userId="d059b521-ee81-481f-be34-ac8650352dd5" providerId="ADAL" clId="{C66083D2-FC5C-0545-90E0-A9B527654B88}" dt="2023-03-04T17:38:08.410" v="488" actId="1076"/>
          <ac:spMkLst>
            <pc:docMk/>
            <pc:sldMk cId="91237106" sldId="870"/>
            <ac:spMk id="21" creationId="{5F73E851-DE51-6069-3E6B-A5568AD69584}"/>
          </ac:spMkLst>
        </pc:spChg>
        <pc:spChg chg="mod">
          <ac:chgData name="QiuTian" userId="d059b521-ee81-481f-be34-ac8650352dd5" providerId="ADAL" clId="{C66083D2-FC5C-0545-90E0-A9B527654B88}" dt="2023-03-04T17:38:08.410" v="488" actId="1076"/>
          <ac:spMkLst>
            <pc:docMk/>
            <pc:sldMk cId="91237106" sldId="870"/>
            <ac:spMk id="22" creationId="{A356D91F-93D0-5729-4523-93667CF69B1B}"/>
          </ac:spMkLst>
        </pc:spChg>
        <pc:spChg chg="mod">
          <ac:chgData name="QiuTian" userId="d059b521-ee81-481f-be34-ac8650352dd5" providerId="ADAL" clId="{C66083D2-FC5C-0545-90E0-A9B527654B88}" dt="2023-03-04T17:38:08.410" v="488" actId="1076"/>
          <ac:spMkLst>
            <pc:docMk/>
            <pc:sldMk cId="91237106" sldId="870"/>
            <ac:spMk id="23" creationId="{F8FC0738-1F5C-6FAA-A073-ABADC294EFD9}"/>
          </ac:spMkLst>
        </pc:spChg>
        <pc:spChg chg="mod">
          <ac:chgData name="QiuTian" userId="d059b521-ee81-481f-be34-ac8650352dd5" providerId="ADAL" clId="{C66083D2-FC5C-0545-90E0-A9B527654B88}" dt="2023-03-04T17:38:08.410" v="488" actId="1076"/>
          <ac:spMkLst>
            <pc:docMk/>
            <pc:sldMk cId="91237106" sldId="870"/>
            <ac:spMk id="24" creationId="{C49C5F5E-4F9C-B0FB-8C11-7217E2A56D98}"/>
          </ac:spMkLst>
        </pc:spChg>
        <pc:spChg chg="mod">
          <ac:chgData name="QiuTian" userId="d059b521-ee81-481f-be34-ac8650352dd5" providerId="ADAL" clId="{C66083D2-FC5C-0545-90E0-A9B527654B88}" dt="2023-03-04T17:38:08.410" v="488" actId="1076"/>
          <ac:spMkLst>
            <pc:docMk/>
            <pc:sldMk cId="91237106" sldId="870"/>
            <ac:spMk id="25" creationId="{B0B57BE0-1DE9-2A59-D141-AEC99C87D358}"/>
          </ac:spMkLst>
        </pc:spChg>
        <pc:spChg chg="mod">
          <ac:chgData name="QiuTian" userId="d059b521-ee81-481f-be34-ac8650352dd5" providerId="ADAL" clId="{C66083D2-FC5C-0545-90E0-A9B527654B88}" dt="2023-03-04T17:38:08.410" v="488" actId="1076"/>
          <ac:spMkLst>
            <pc:docMk/>
            <pc:sldMk cId="91237106" sldId="870"/>
            <ac:spMk id="26" creationId="{715E644E-B641-1D4B-9B60-A0676488E0D9}"/>
          </ac:spMkLst>
        </pc:spChg>
        <pc:spChg chg="mod">
          <ac:chgData name="QiuTian" userId="d059b521-ee81-481f-be34-ac8650352dd5" providerId="ADAL" clId="{C66083D2-FC5C-0545-90E0-A9B527654B88}" dt="2023-03-04T17:38:08.410" v="488" actId="1076"/>
          <ac:spMkLst>
            <pc:docMk/>
            <pc:sldMk cId="91237106" sldId="870"/>
            <ac:spMk id="27" creationId="{CBA9C5B9-F2A6-5426-AC13-DE8EB00F3B4C}"/>
          </ac:spMkLst>
        </pc:spChg>
        <pc:spChg chg="mod">
          <ac:chgData name="QiuTian" userId="d059b521-ee81-481f-be34-ac8650352dd5" providerId="ADAL" clId="{C66083D2-FC5C-0545-90E0-A9B527654B88}" dt="2023-03-04T17:38:08.410" v="488" actId="1076"/>
          <ac:spMkLst>
            <pc:docMk/>
            <pc:sldMk cId="91237106" sldId="870"/>
            <ac:spMk id="28" creationId="{253257C5-5F35-82B0-3DCF-BBA2060DBC0F}"/>
          </ac:spMkLst>
        </pc:spChg>
        <pc:spChg chg="mod">
          <ac:chgData name="QiuTian" userId="d059b521-ee81-481f-be34-ac8650352dd5" providerId="ADAL" clId="{C66083D2-FC5C-0545-90E0-A9B527654B88}" dt="2023-03-04T17:38:08.410" v="488" actId="1076"/>
          <ac:spMkLst>
            <pc:docMk/>
            <pc:sldMk cId="91237106" sldId="870"/>
            <ac:spMk id="29" creationId="{45CF9CFA-E8A4-087E-7DD5-F955E133B27A}"/>
          </ac:spMkLst>
        </pc:spChg>
        <pc:spChg chg="mod">
          <ac:chgData name="QiuTian" userId="d059b521-ee81-481f-be34-ac8650352dd5" providerId="ADAL" clId="{C66083D2-FC5C-0545-90E0-A9B527654B88}" dt="2023-03-04T17:38:08.410" v="488" actId="1076"/>
          <ac:spMkLst>
            <pc:docMk/>
            <pc:sldMk cId="91237106" sldId="870"/>
            <ac:spMk id="30" creationId="{3354C91C-C7F2-B0F5-E1E3-B51F707DB3AA}"/>
          </ac:spMkLst>
        </pc:spChg>
        <pc:spChg chg="mod">
          <ac:chgData name="QiuTian" userId="d059b521-ee81-481f-be34-ac8650352dd5" providerId="ADAL" clId="{C66083D2-FC5C-0545-90E0-A9B527654B88}" dt="2023-03-04T17:38:08.410" v="488" actId="1076"/>
          <ac:spMkLst>
            <pc:docMk/>
            <pc:sldMk cId="91237106" sldId="870"/>
            <ac:spMk id="31" creationId="{DEECAE6A-643B-90F5-6609-CF9DE059A6F9}"/>
          </ac:spMkLst>
        </pc:spChg>
        <pc:spChg chg="mod">
          <ac:chgData name="QiuTian" userId="d059b521-ee81-481f-be34-ac8650352dd5" providerId="ADAL" clId="{C66083D2-FC5C-0545-90E0-A9B527654B88}" dt="2023-03-04T17:38:08.410" v="488" actId="1076"/>
          <ac:spMkLst>
            <pc:docMk/>
            <pc:sldMk cId="91237106" sldId="870"/>
            <ac:spMk id="32" creationId="{707171DB-7AAA-D6F1-0902-EA8E6642BB1B}"/>
          </ac:spMkLst>
        </pc:spChg>
        <pc:spChg chg="mod">
          <ac:chgData name="QiuTian" userId="d059b521-ee81-481f-be34-ac8650352dd5" providerId="ADAL" clId="{C66083D2-FC5C-0545-90E0-A9B527654B88}" dt="2023-03-04T17:38:08.410" v="488" actId="1076"/>
          <ac:spMkLst>
            <pc:docMk/>
            <pc:sldMk cId="91237106" sldId="870"/>
            <ac:spMk id="33" creationId="{512A983F-6E15-25BD-0B89-A0CC23ADC417}"/>
          </ac:spMkLst>
        </pc:spChg>
        <pc:spChg chg="mod">
          <ac:chgData name="QiuTian" userId="d059b521-ee81-481f-be34-ac8650352dd5" providerId="ADAL" clId="{C66083D2-FC5C-0545-90E0-A9B527654B88}" dt="2023-03-04T17:38:08.410" v="488" actId="1076"/>
          <ac:spMkLst>
            <pc:docMk/>
            <pc:sldMk cId="91237106" sldId="870"/>
            <ac:spMk id="34" creationId="{4F7AD20A-1DC6-9FEF-FC17-3E93203059BD}"/>
          </ac:spMkLst>
        </pc:spChg>
        <pc:spChg chg="mod">
          <ac:chgData name="QiuTian" userId="d059b521-ee81-481f-be34-ac8650352dd5" providerId="ADAL" clId="{C66083D2-FC5C-0545-90E0-A9B527654B88}" dt="2023-03-04T17:38:08.410" v="488" actId="1076"/>
          <ac:spMkLst>
            <pc:docMk/>
            <pc:sldMk cId="91237106" sldId="870"/>
            <ac:spMk id="35" creationId="{C2CE4D3E-D9BD-B646-A880-46F9A7A3175D}"/>
          </ac:spMkLst>
        </pc:spChg>
        <pc:spChg chg="mod">
          <ac:chgData name="QiuTian" userId="d059b521-ee81-481f-be34-ac8650352dd5" providerId="ADAL" clId="{C66083D2-FC5C-0545-90E0-A9B527654B88}" dt="2023-03-04T17:38:08.410" v="488" actId="1076"/>
          <ac:spMkLst>
            <pc:docMk/>
            <pc:sldMk cId="91237106" sldId="870"/>
            <ac:spMk id="36" creationId="{ECF2ABA8-57D5-18D3-2853-F948D560452D}"/>
          </ac:spMkLst>
        </pc:spChg>
        <pc:spChg chg="mod">
          <ac:chgData name="QiuTian" userId="d059b521-ee81-481f-be34-ac8650352dd5" providerId="ADAL" clId="{C66083D2-FC5C-0545-90E0-A9B527654B88}" dt="2023-03-04T17:38:08.410" v="488" actId="1076"/>
          <ac:spMkLst>
            <pc:docMk/>
            <pc:sldMk cId="91237106" sldId="870"/>
            <ac:spMk id="37" creationId="{EE189D8D-8270-6256-3F04-216E8879AB91}"/>
          </ac:spMkLst>
        </pc:spChg>
        <pc:spChg chg="mod">
          <ac:chgData name="QiuTian" userId="d059b521-ee81-481f-be34-ac8650352dd5" providerId="ADAL" clId="{C66083D2-FC5C-0545-90E0-A9B527654B88}" dt="2023-03-04T17:38:08.410" v="488" actId="1076"/>
          <ac:spMkLst>
            <pc:docMk/>
            <pc:sldMk cId="91237106" sldId="870"/>
            <ac:spMk id="38" creationId="{7C95C49A-2180-F0D1-1F79-EF2F3D5E9F76}"/>
          </ac:spMkLst>
        </pc:spChg>
        <pc:spChg chg="mod">
          <ac:chgData name="QiuTian" userId="d059b521-ee81-481f-be34-ac8650352dd5" providerId="ADAL" clId="{C66083D2-FC5C-0545-90E0-A9B527654B88}" dt="2023-03-04T17:38:08.410" v="488" actId="1076"/>
          <ac:spMkLst>
            <pc:docMk/>
            <pc:sldMk cId="91237106" sldId="870"/>
            <ac:spMk id="39" creationId="{F3596AA1-3125-9914-CE14-5809B59D45D1}"/>
          </ac:spMkLst>
        </pc:spChg>
        <pc:spChg chg="mod">
          <ac:chgData name="QiuTian" userId="d059b521-ee81-481f-be34-ac8650352dd5" providerId="ADAL" clId="{C66083D2-FC5C-0545-90E0-A9B527654B88}" dt="2023-03-04T17:38:08.410" v="488" actId="1076"/>
          <ac:spMkLst>
            <pc:docMk/>
            <pc:sldMk cId="91237106" sldId="870"/>
            <ac:spMk id="40" creationId="{6F09325F-F87B-4AEE-A3D4-D442EED605C4}"/>
          </ac:spMkLst>
        </pc:spChg>
        <pc:spChg chg="mod">
          <ac:chgData name="QiuTian" userId="d059b521-ee81-481f-be34-ac8650352dd5" providerId="ADAL" clId="{C66083D2-FC5C-0545-90E0-A9B527654B88}" dt="2023-03-04T17:38:08.410" v="488" actId="1076"/>
          <ac:spMkLst>
            <pc:docMk/>
            <pc:sldMk cId="91237106" sldId="870"/>
            <ac:spMk id="41" creationId="{1A0BAB42-A282-6F80-9BA8-CF012D41483D}"/>
          </ac:spMkLst>
        </pc:spChg>
        <pc:spChg chg="mod">
          <ac:chgData name="QiuTian" userId="d059b521-ee81-481f-be34-ac8650352dd5" providerId="ADAL" clId="{C66083D2-FC5C-0545-90E0-A9B527654B88}" dt="2023-03-04T17:38:08.410" v="488" actId="1076"/>
          <ac:spMkLst>
            <pc:docMk/>
            <pc:sldMk cId="91237106" sldId="870"/>
            <ac:spMk id="42" creationId="{CAD9506F-6AB4-34FC-8213-51CD5A667026}"/>
          </ac:spMkLst>
        </pc:spChg>
        <pc:spChg chg="mod">
          <ac:chgData name="QiuTian" userId="d059b521-ee81-481f-be34-ac8650352dd5" providerId="ADAL" clId="{C66083D2-FC5C-0545-90E0-A9B527654B88}" dt="2023-03-04T17:38:08.410" v="488" actId="1076"/>
          <ac:spMkLst>
            <pc:docMk/>
            <pc:sldMk cId="91237106" sldId="870"/>
            <ac:spMk id="43" creationId="{040EC916-8935-94DE-ED11-72D364993B14}"/>
          </ac:spMkLst>
        </pc:spChg>
        <pc:spChg chg="mod">
          <ac:chgData name="QiuTian" userId="d059b521-ee81-481f-be34-ac8650352dd5" providerId="ADAL" clId="{C66083D2-FC5C-0545-90E0-A9B527654B88}" dt="2023-03-04T17:38:08.410" v="488" actId="1076"/>
          <ac:spMkLst>
            <pc:docMk/>
            <pc:sldMk cId="91237106" sldId="870"/>
            <ac:spMk id="44" creationId="{848C572F-2633-A337-56CA-38FFD28BE57F}"/>
          </ac:spMkLst>
        </pc:spChg>
        <pc:spChg chg="mod">
          <ac:chgData name="QiuTian" userId="d059b521-ee81-481f-be34-ac8650352dd5" providerId="ADAL" clId="{C66083D2-FC5C-0545-90E0-A9B527654B88}" dt="2023-03-04T17:38:08.410" v="488" actId="1076"/>
          <ac:spMkLst>
            <pc:docMk/>
            <pc:sldMk cId="91237106" sldId="870"/>
            <ac:spMk id="45" creationId="{F6EE544F-34D5-DF52-45EE-02A6CD604671}"/>
          </ac:spMkLst>
        </pc:spChg>
        <pc:spChg chg="mod">
          <ac:chgData name="QiuTian" userId="d059b521-ee81-481f-be34-ac8650352dd5" providerId="ADAL" clId="{C66083D2-FC5C-0545-90E0-A9B527654B88}" dt="2023-03-04T17:38:08.410" v="488" actId="1076"/>
          <ac:spMkLst>
            <pc:docMk/>
            <pc:sldMk cId="91237106" sldId="870"/>
            <ac:spMk id="46" creationId="{B67BEF9F-7CC8-DB3B-C8F2-EB870302C3AC}"/>
          </ac:spMkLst>
        </pc:spChg>
        <pc:spChg chg="mod">
          <ac:chgData name="QiuTian" userId="d059b521-ee81-481f-be34-ac8650352dd5" providerId="ADAL" clId="{C66083D2-FC5C-0545-90E0-A9B527654B88}" dt="2023-03-04T17:38:08.410" v="488" actId="1076"/>
          <ac:spMkLst>
            <pc:docMk/>
            <pc:sldMk cId="91237106" sldId="870"/>
            <ac:spMk id="47" creationId="{C6BA453A-4F4D-4C64-15F6-87CE616FD47C}"/>
          </ac:spMkLst>
        </pc:spChg>
        <pc:spChg chg="mod">
          <ac:chgData name="QiuTian" userId="d059b521-ee81-481f-be34-ac8650352dd5" providerId="ADAL" clId="{C66083D2-FC5C-0545-90E0-A9B527654B88}" dt="2023-03-04T17:38:08.410" v="488" actId="1076"/>
          <ac:spMkLst>
            <pc:docMk/>
            <pc:sldMk cId="91237106" sldId="870"/>
            <ac:spMk id="48" creationId="{251A463B-0A21-959A-8756-C07AE1F03640}"/>
          </ac:spMkLst>
        </pc:spChg>
        <pc:spChg chg="mod">
          <ac:chgData name="QiuTian" userId="d059b521-ee81-481f-be34-ac8650352dd5" providerId="ADAL" clId="{C66083D2-FC5C-0545-90E0-A9B527654B88}" dt="2023-03-04T17:38:08.410" v="488" actId="1076"/>
          <ac:spMkLst>
            <pc:docMk/>
            <pc:sldMk cId="91237106" sldId="870"/>
            <ac:spMk id="49" creationId="{972FE8A9-2143-987F-2FD7-EC7699207CD5}"/>
          </ac:spMkLst>
        </pc:spChg>
        <pc:spChg chg="mod">
          <ac:chgData name="QiuTian" userId="d059b521-ee81-481f-be34-ac8650352dd5" providerId="ADAL" clId="{C66083D2-FC5C-0545-90E0-A9B527654B88}" dt="2023-03-04T17:38:08.410" v="488" actId="1076"/>
          <ac:spMkLst>
            <pc:docMk/>
            <pc:sldMk cId="91237106" sldId="870"/>
            <ac:spMk id="50" creationId="{37B352E8-5719-AB71-224E-A446E671FE97}"/>
          </ac:spMkLst>
        </pc:spChg>
        <pc:spChg chg="mod">
          <ac:chgData name="QiuTian" userId="d059b521-ee81-481f-be34-ac8650352dd5" providerId="ADAL" clId="{C66083D2-FC5C-0545-90E0-A9B527654B88}" dt="2023-03-04T17:38:08.410" v="488" actId="1076"/>
          <ac:spMkLst>
            <pc:docMk/>
            <pc:sldMk cId="91237106" sldId="870"/>
            <ac:spMk id="51" creationId="{E9B1BDEA-2FFD-32B0-B54F-842963298F17}"/>
          </ac:spMkLst>
        </pc:spChg>
        <pc:spChg chg="mod">
          <ac:chgData name="QiuTian" userId="d059b521-ee81-481f-be34-ac8650352dd5" providerId="ADAL" clId="{C66083D2-FC5C-0545-90E0-A9B527654B88}" dt="2023-03-04T17:38:08.410" v="488" actId="1076"/>
          <ac:spMkLst>
            <pc:docMk/>
            <pc:sldMk cId="91237106" sldId="870"/>
            <ac:spMk id="52" creationId="{F395FF56-2336-524C-773B-02C61AD68EEE}"/>
          </ac:spMkLst>
        </pc:spChg>
        <pc:spChg chg="mod">
          <ac:chgData name="QiuTian" userId="d059b521-ee81-481f-be34-ac8650352dd5" providerId="ADAL" clId="{C66083D2-FC5C-0545-90E0-A9B527654B88}" dt="2023-03-04T17:38:08.410" v="488" actId="1076"/>
          <ac:spMkLst>
            <pc:docMk/>
            <pc:sldMk cId="91237106" sldId="870"/>
            <ac:spMk id="53" creationId="{1B1A0590-8917-8471-8B55-358B015C3932}"/>
          </ac:spMkLst>
        </pc:spChg>
        <pc:spChg chg="mod">
          <ac:chgData name="QiuTian" userId="d059b521-ee81-481f-be34-ac8650352dd5" providerId="ADAL" clId="{C66083D2-FC5C-0545-90E0-A9B527654B88}" dt="2023-03-04T17:38:08.410" v="488" actId="1076"/>
          <ac:spMkLst>
            <pc:docMk/>
            <pc:sldMk cId="91237106" sldId="870"/>
            <ac:spMk id="54" creationId="{88257106-CA3D-89F7-6992-A70B2DD1944B}"/>
          </ac:spMkLst>
        </pc:spChg>
        <pc:spChg chg="mod">
          <ac:chgData name="QiuTian" userId="d059b521-ee81-481f-be34-ac8650352dd5" providerId="ADAL" clId="{C66083D2-FC5C-0545-90E0-A9B527654B88}" dt="2023-03-04T17:38:08.410" v="488" actId="1076"/>
          <ac:spMkLst>
            <pc:docMk/>
            <pc:sldMk cId="91237106" sldId="870"/>
            <ac:spMk id="55" creationId="{B0C73B5F-0BDF-649A-504A-D6A064341D67}"/>
          </ac:spMkLst>
        </pc:spChg>
        <pc:spChg chg="mod">
          <ac:chgData name="QiuTian" userId="d059b521-ee81-481f-be34-ac8650352dd5" providerId="ADAL" clId="{C66083D2-FC5C-0545-90E0-A9B527654B88}" dt="2023-03-04T17:38:08.410" v="488" actId="1076"/>
          <ac:spMkLst>
            <pc:docMk/>
            <pc:sldMk cId="91237106" sldId="870"/>
            <ac:spMk id="56" creationId="{B24008EC-B870-BDDA-4E51-C527FFC80FC0}"/>
          </ac:spMkLst>
        </pc:spChg>
        <pc:spChg chg="mod">
          <ac:chgData name="QiuTian" userId="d059b521-ee81-481f-be34-ac8650352dd5" providerId="ADAL" clId="{C66083D2-FC5C-0545-90E0-A9B527654B88}" dt="2023-03-04T17:37:43.283" v="483" actId="1076"/>
          <ac:spMkLst>
            <pc:docMk/>
            <pc:sldMk cId="91237106" sldId="870"/>
            <ac:spMk id="59" creationId="{CA4E8D68-1002-06B1-7EF1-CB2E66B46716}"/>
          </ac:spMkLst>
        </pc:spChg>
        <pc:grpChg chg="mod">
          <ac:chgData name="QiuTian" userId="d059b521-ee81-481f-be34-ac8650352dd5" providerId="ADAL" clId="{C66083D2-FC5C-0545-90E0-A9B527654B88}" dt="2023-03-04T17:38:08.410" v="488" actId="1076"/>
          <ac:grpSpMkLst>
            <pc:docMk/>
            <pc:sldMk cId="91237106" sldId="870"/>
            <ac:grpSpMk id="9" creationId="{5FC29E29-1DF0-EB22-DFD4-5C9D8BC10B3D}"/>
          </ac:grpSpMkLst>
        </pc:grpChg>
        <pc:picChg chg="mod">
          <ac:chgData name="QiuTian" userId="d059b521-ee81-481f-be34-ac8650352dd5" providerId="ADAL" clId="{C66083D2-FC5C-0545-90E0-A9B527654B88}" dt="2023-03-04T17:37:43.283" v="483" actId="1076"/>
          <ac:picMkLst>
            <pc:docMk/>
            <pc:sldMk cId="91237106" sldId="870"/>
            <ac:picMk id="60" creationId="{0C4ACAE2-1FA3-7DC9-FC40-8D38300A9E1C}"/>
          </ac:picMkLst>
        </pc:picChg>
      </pc:sldChg>
      <pc:sldChg chg="addSp delSp modSp">
        <pc:chgData name="QiuTian" userId="d059b521-ee81-481f-be34-ac8650352dd5" providerId="ADAL" clId="{C66083D2-FC5C-0545-90E0-A9B527654B88}" dt="2023-03-04T17:44:06.129" v="567" actId="20577"/>
        <pc:sldMkLst>
          <pc:docMk/>
          <pc:sldMk cId="1623852730" sldId="871"/>
        </pc:sldMkLst>
        <pc:spChg chg="add mod">
          <ac:chgData name="QiuTian" userId="d059b521-ee81-481f-be34-ac8650352dd5" providerId="ADAL" clId="{C66083D2-FC5C-0545-90E0-A9B527654B88}" dt="2023-03-04T09:10:18.362" v="126"/>
          <ac:spMkLst>
            <pc:docMk/>
            <pc:sldMk cId="1623852730" sldId="871"/>
            <ac:spMk id="2" creationId="{0782B364-C664-E653-D151-31417CE0D54F}"/>
          </ac:spMkLst>
        </pc:spChg>
        <pc:spChg chg="del">
          <ac:chgData name="QiuTian" userId="d059b521-ee81-481f-be34-ac8650352dd5" providerId="ADAL" clId="{C66083D2-FC5C-0545-90E0-A9B527654B88}" dt="2023-03-04T09:09:57.208" v="123"/>
          <ac:spMkLst>
            <pc:docMk/>
            <pc:sldMk cId="1623852730" sldId="871"/>
            <ac:spMk id="5" creationId="{959057A3-0087-D824-6484-FE8805CD1536}"/>
          </ac:spMkLst>
        </pc:spChg>
        <pc:spChg chg="mod">
          <ac:chgData name="QiuTian" userId="d059b521-ee81-481f-be34-ac8650352dd5" providerId="ADAL" clId="{C66083D2-FC5C-0545-90E0-A9B527654B88}" dt="2023-03-04T17:44:06.129" v="567" actId="20577"/>
          <ac:spMkLst>
            <pc:docMk/>
            <pc:sldMk cId="1623852730" sldId="871"/>
            <ac:spMk id="8" creationId="{EE688D53-1B84-8871-5BCD-CD77CB3C58CC}"/>
          </ac:spMkLst>
        </pc:spChg>
      </pc:sldChg>
      <pc:sldChg chg="addSp delSp modSp">
        <pc:chgData name="QiuTian" userId="d059b521-ee81-481f-be34-ac8650352dd5" providerId="ADAL" clId="{C66083D2-FC5C-0545-90E0-A9B527654B88}" dt="2023-03-04T09:10:18.362" v="126"/>
        <pc:sldMkLst>
          <pc:docMk/>
          <pc:sldMk cId="71840770" sldId="872"/>
        </pc:sldMkLst>
        <pc:spChg chg="add mod">
          <ac:chgData name="QiuTian" userId="d059b521-ee81-481f-be34-ac8650352dd5" providerId="ADAL" clId="{C66083D2-FC5C-0545-90E0-A9B527654B88}" dt="2023-03-04T09:10:18.362" v="126"/>
          <ac:spMkLst>
            <pc:docMk/>
            <pc:sldMk cId="71840770" sldId="872"/>
            <ac:spMk id="2" creationId="{2FE4F635-2FB4-D596-B10A-905392F6FE0E}"/>
          </ac:spMkLst>
        </pc:spChg>
        <pc:spChg chg="del">
          <ac:chgData name="QiuTian" userId="d059b521-ee81-481f-be34-ac8650352dd5" providerId="ADAL" clId="{C66083D2-FC5C-0545-90E0-A9B527654B88}" dt="2023-03-04T09:09:57.208" v="123"/>
          <ac:spMkLst>
            <pc:docMk/>
            <pc:sldMk cId="71840770" sldId="87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16252844" sldId="873"/>
        </pc:sldMkLst>
        <pc:spChg chg="add mod">
          <ac:chgData name="QiuTian" userId="d059b521-ee81-481f-be34-ac8650352dd5" providerId="ADAL" clId="{C66083D2-FC5C-0545-90E0-A9B527654B88}" dt="2023-03-04T09:10:18.362" v="126"/>
          <ac:spMkLst>
            <pc:docMk/>
            <pc:sldMk cId="2416252844" sldId="873"/>
            <ac:spMk id="2" creationId="{F6CE74E1-6F3C-0E5B-BE18-8E48CB63CD7D}"/>
          </ac:spMkLst>
        </pc:spChg>
        <pc:spChg chg="del">
          <ac:chgData name="QiuTian" userId="d059b521-ee81-481f-be34-ac8650352dd5" providerId="ADAL" clId="{C66083D2-FC5C-0545-90E0-A9B527654B88}" dt="2023-03-04T09:09:57.208" v="123"/>
          <ac:spMkLst>
            <pc:docMk/>
            <pc:sldMk cId="2416252844" sldId="87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3834179" sldId="874"/>
        </pc:sldMkLst>
        <pc:spChg chg="add mod">
          <ac:chgData name="QiuTian" userId="d059b521-ee81-481f-be34-ac8650352dd5" providerId="ADAL" clId="{C66083D2-FC5C-0545-90E0-A9B527654B88}" dt="2023-03-04T09:10:18.362" v="126"/>
          <ac:spMkLst>
            <pc:docMk/>
            <pc:sldMk cId="1413834179" sldId="874"/>
            <ac:spMk id="2" creationId="{4BF60BF4-10C3-4356-7896-33DA824BE08F}"/>
          </ac:spMkLst>
        </pc:spChg>
        <pc:spChg chg="del">
          <ac:chgData name="QiuTian" userId="d059b521-ee81-481f-be34-ac8650352dd5" providerId="ADAL" clId="{C66083D2-FC5C-0545-90E0-A9B527654B88}" dt="2023-03-04T09:09:57.208" v="123"/>
          <ac:spMkLst>
            <pc:docMk/>
            <pc:sldMk cId="1413834179" sldId="87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44048920" sldId="875"/>
        </pc:sldMkLst>
        <pc:spChg chg="add mod">
          <ac:chgData name="QiuTian" userId="d059b521-ee81-481f-be34-ac8650352dd5" providerId="ADAL" clId="{C66083D2-FC5C-0545-90E0-A9B527654B88}" dt="2023-03-04T09:10:18.362" v="126"/>
          <ac:spMkLst>
            <pc:docMk/>
            <pc:sldMk cId="1444048920" sldId="875"/>
            <ac:spMk id="2" creationId="{E0FEBB44-D5B4-D1B0-4490-587D91F198FC}"/>
          </ac:spMkLst>
        </pc:spChg>
        <pc:spChg chg="del">
          <ac:chgData name="QiuTian" userId="d059b521-ee81-481f-be34-ac8650352dd5" providerId="ADAL" clId="{C66083D2-FC5C-0545-90E0-A9B527654B88}" dt="2023-03-04T09:09:57.208" v="123"/>
          <ac:spMkLst>
            <pc:docMk/>
            <pc:sldMk cId="1444048920" sldId="87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82747893" sldId="876"/>
        </pc:sldMkLst>
        <pc:spChg chg="add mod">
          <ac:chgData name="QiuTian" userId="d059b521-ee81-481f-be34-ac8650352dd5" providerId="ADAL" clId="{C66083D2-FC5C-0545-90E0-A9B527654B88}" dt="2023-03-04T09:10:18.362" v="126"/>
          <ac:spMkLst>
            <pc:docMk/>
            <pc:sldMk cId="2482747893" sldId="876"/>
            <ac:spMk id="2" creationId="{F2FDC812-2B53-4F03-3DE9-94AAE0ADD7A6}"/>
          </ac:spMkLst>
        </pc:spChg>
        <pc:spChg chg="del">
          <ac:chgData name="QiuTian" userId="d059b521-ee81-481f-be34-ac8650352dd5" providerId="ADAL" clId="{C66083D2-FC5C-0545-90E0-A9B527654B88}" dt="2023-03-04T09:09:57.208" v="123"/>
          <ac:spMkLst>
            <pc:docMk/>
            <pc:sldMk cId="2482747893" sldId="87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45508218" sldId="877"/>
        </pc:sldMkLst>
        <pc:spChg chg="add mod">
          <ac:chgData name="QiuTian" userId="d059b521-ee81-481f-be34-ac8650352dd5" providerId="ADAL" clId="{C66083D2-FC5C-0545-90E0-A9B527654B88}" dt="2023-03-04T09:10:18.362" v="126"/>
          <ac:spMkLst>
            <pc:docMk/>
            <pc:sldMk cId="4245508218" sldId="877"/>
            <ac:spMk id="2" creationId="{91221DF3-EFEE-E8FB-4558-D5B6B55C6A94}"/>
          </ac:spMkLst>
        </pc:spChg>
        <pc:spChg chg="del">
          <ac:chgData name="QiuTian" userId="d059b521-ee81-481f-be34-ac8650352dd5" providerId="ADAL" clId="{C66083D2-FC5C-0545-90E0-A9B527654B88}" dt="2023-03-04T09:09:57.208" v="123"/>
          <ac:spMkLst>
            <pc:docMk/>
            <pc:sldMk cId="4245508218" sldId="87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809631837" sldId="878"/>
        </pc:sldMkLst>
        <pc:spChg chg="add mod">
          <ac:chgData name="QiuTian" userId="d059b521-ee81-481f-be34-ac8650352dd5" providerId="ADAL" clId="{C66083D2-FC5C-0545-90E0-A9B527654B88}" dt="2023-03-04T09:10:18.362" v="126"/>
          <ac:spMkLst>
            <pc:docMk/>
            <pc:sldMk cId="809631837" sldId="878"/>
            <ac:spMk id="2" creationId="{0829E9BE-D47F-4C43-5F1F-E827E856D842}"/>
          </ac:spMkLst>
        </pc:spChg>
        <pc:spChg chg="del">
          <ac:chgData name="QiuTian" userId="d059b521-ee81-481f-be34-ac8650352dd5" providerId="ADAL" clId="{C66083D2-FC5C-0545-90E0-A9B527654B88}" dt="2023-03-04T09:09:57.208" v="123"/>
          <ac:spMkLst>
            <pc:docMk/>
            <pc:sldMk cId="809631837" sldId="878"/>
            <ac:spMk id="5" creationId="{959057A3-0087-D824-6484-FE8805CD1536}"/>
          </ac:spMkLst>
        </pc:spChg>
      </pc:sldChg>
      <pc:sldChg chg="addSp delSp modSp mod modAnim">
        <pc:chgData name="QiuTian" userId="d059b521-ee81-481f-be34-ac8650352dd5" providerId="ADAL" clId="{C66083D2-FC5C-0545-90E0-A9B527654B88}" dt="2023-03-04T18:01:13.419" v="827"/>
        <pc:sldMkLst>
          <pc:docMk/>
          <pc:sldMk cId="1875187861" sldId="879"/>
        </pc:sldMkLst>
        <pc:spChg chg="add mod">
          <ac:chgData name="QiuTian" userId="d059b521-ee81-481f-be34-ac8650352dd5" providerId="ADAL" clId="{C66083D2-FC5C-0545-90E0-A9B527654B88}" dt="2023-03-04T09:10:18.362" v="126"/>
          <ac:spMkLst>
            <pc:docMk/>
            <pc:sldMk cId="1875187861" sldId="879"/>
            <ac:spMk id="2" creationId="{31DEB1A7-51E3-0B54-6148-89A94406506B}"/>
          </ac:spMkLst>
        </pc:spChg>
        <pc:spChg chg="del">
          <ac:chgData name="QiuTian" userId="d059b521-ee81-481f-be34-ac8650352dd5" providerId="ADAL" clId="{C66083D2-FC5C-0545-90E0-A9B527654B88}" dt="2023-03-04T09:09:57.208" v="123"/>
          <ac:spMkLst>
            <pc:docMk/>
            <pc:sldMk cId="1875187861" sldId="879"/>
            <ac:spMk id="5" creationId="{959057A3-0087-D824-6484-FE8805CD1536}"/>
          </ac:spMkLst>
        </pc:spChg>
        <pc:spChg chg="mod">
          <ac:chgData name="QiuTian" userId="d059b521-ee81-481f-be34-ac8650352dd5" providerId="ADAL" clId="{C66083D2-FC5C-0545-90E0-A9B527654B88}" dt="2023-03-04T18:00:30.181" v="807" actId="1076"/>
          <ac:spMkLst>
            <pc:docMk/>
            <pc:sldMk cId="1875187861" sldId="879"/>
            <ac:spMk id="6" creationId="{BCD8452A-4150-569B-300C-7F13CD1D3C25}"/>
          </ac:spMkLst>
        </pc:spChg>
        <pc:spChg chg="mod">
          <ac:chgData name="QiuTian" userId="d059b521-ee81-481f-be34-ac8650352dd5" providerId="ADAL" clId="{C66083D2-FC5C-0545-90E0-A9B527654B88}" dt="2023-03-04T18:00:55.780" v="810" actId="1076"/>
          <ac:spMkLst>
            <pc:docMk/>
            <pc:sldMk cId="1875187861" sldId="879"/>
            <ac:spMk id="7" creationId="{C58E3128-BDE0-BFDB-4D16-23F23A12B48F}"/>
          </ac:spMkLst>
        </pc:spChg>
        <pc:spChg chg="mod">
          <ac:chgData name="QiuTian" userId="d059b521-ee81-481f-be34-ac8650352dd5" providerId="ADAL" clId="{C66083D2-FC5C-0545-90E0-A9B527654B88}" dt="2023-03-04T18:00:55.780" v="810" actId="1076"/>
          <ac:spMkLst>
            <pc:docMk/>
            <pc:sldMk cId="1875187861" sldId="879"/>
            <ac:spMk id="51" creationId="{F25699EF-F69F-7C6B-5748-11DA046DB7C8}"/>
          </ac:spMkLst>
        </pc:spChg>
        <pc:spChg chg="mod">
          <ac:chgData name="QiuTian" userId="d059b521-ee81-481f-be34-ac8650352dd5" providerId="ADAL" clId="{C66083D2-FC5C-0545-90E0-A9B527654B88}" dt="2023-03-04T18:00:55.780" v="810" actId="1076"/>
          <ac:spMkLst>
            <pc:docMk/>
            <pc:sldMk cId="1875187861" sldId="879"/>
            <ac:spMk id="52" creationId="{3287454C-F0FE-E2CE-E54D-E24737053631}"/>
          </ac:spMkLst>
        </pc:spChg>
        <pc:spChg chg="mod">
          <ac:chgData name="QiuTian" userId="d059b521-ee81-481f-be34-ac8650352dd5" providerId="ADAL" clId="{C66083D2-FC5C-0545-90E0-A9B527654B88}" dt="2023-03-04T18:00:55.780" v="810" actId="1076"/>
          <ac:spMkLst>
            <pc:docMk/>
            <pc:sldMk cId="1875187861" sldId="879"/>
            <ac:spMk id="53" creationId="{59AB4964-E7A1-8A57-F741-791DF3A08A6B}"/>
          </ac:spMkLst>
        </pc:spChg>
        <pc:spChg chg="mod">
          <ac:chgData name="QiuTian" userId="d059b521-ee81-481f-be34-ac8650352dd5" providerId="ADAL" clId="{C66083D2-FC5C-0545-90E0-A9B527654B88}" dt="2023-03-04T18:00:55.780" v="810" actId="1076"/>
          <ac:spMkLst>
            <pc:docMk/>
            <pc:sldMk cId="1875187861" sldId="879"/>
            <ac:spMk id="54" creationId="{369B144C-2695-17A9-D272-23CFDE7B6C1C}"/>
          </ac:spMkLst>
        </pc:spChg>
        <pc:spChg chg="mod">
          <ac:chgData name="QiuTian" userId="d059b521-ee81-481f-be34-ac8650352dd5" providerId="ADAL" clId="{C66083D2-FC5C-0545-90E0-A9B527654B88}" dt="2023-03-04T18:00:55.780" v="810" actId="1076"/>
          <ac:spMkLst>
            <pc:docMk/>
            <pc:sldMk cId="1875187861" sldId="879"/>
            <ac:spMk id="55" creationId="{284BC6E7-F28E-B5E6-C572-30A61B5A8F58}"/>
          </ac:spMkLst>
        </pc:spChg>
        <pc:spChg chg="mod">
          <ac:chgData name="QiuTian" userId="d059b521-ee81-481f-be34-ac8650352dd5" providerId="ADAL" clId="{C66083D2-FC5C-0545-90E0-A9B527654B88}" dt="2023-03-04T18:00:55.780" v="810" actId="1076"/>
          <ac:spMkLst>
            <pc:docMk/>
            <pc:sldMk cId="1875187861" sldId="879"/>
            <ac:spMk id="56" creationId="{EF96D779-A833-7E58-50A4-4C2752AB931C}"/>
          </ac:spMkLst>
        </pc:spChg>
        <pc:spChg chg="mod">
          <ac:chgData name="QiuTian" userId="d059b521-ee81-481f-be34-ac8650352dd5" providerId="ADAL" clId="{C66083D2-FC5C-0545-90E0-A9B527654B88}" dt="2023-03-04T18:00:55.780" v="810" actId="1076"/>
          <ac:spMkLst>
            <pc:docMk/>
            <pc:sldMk cId="1875187861" sldId="879"/>
            <ac:spMk id="57" creationId="{1498C420-B7E7-1181-D6BB-F90C6B80093B}"/>
          </ac:spMkLst>
        </pc:spChg>
        <pc:spChg chg="mod">
          <ac:chgData name="QiuTian" userId="d059b521-ee81-481f-be34-ac8650352dd5" providerId="ADAL" clId="{C66083D2-FC5C-0545-90E0-A9B527654B88}" dt="2023-03-04T18:00:55.780" v="810" actId="1076"/>
          <ac:spMkLst>
            <pc:docMk/>
            <pc:sldMk cId="1875187861" sldId="879"/>
            <ac:spMk id="58" creationId="{80DAC239-7555-1CE0-F39C-7EE7B13F7C14}"/>
          </ac:spMkLst>
        </pc:spChg>
        <pc:spChg chg="mod">
          <ac:chgData name="QiuTian" userId="d059b521-ee81-481f-be34-ac8650352dd5" providerId="ADAL" clId="{C66083D2-FC5C-0545-90E0-A9B527654B88}" dt="2023-03-04T18:00:55.780" v="810" actId="1076"/>
          <ac:spMkLst>
            <pc:docMk/>
            <pc:sldMk cId="1875187861" sldId="879"/>
            <ac:spMk id="59" creationId="{E951D30E-0715-C4DF-397A-2035F00F0107}"/>
          </ac:spMkLst>
        </pc:spChg>
        <pc:spChg chg="mod">
          <ac:chgData name="QiuTian" userId="d059b521-ee81-481f-be34-ac8650352dd5" providerId="ADAL" clId="{C66083D2-FC5C-0545-90E0-A9B527654B88}" dt="2023-03-04T18:00:55.780" v="810" actId="1076"/>
          <ac:spMkLst>
            <pc:docMk/>
            <pc:sldMk cId="1875187861" sldId="879"/>
            <ac:spMk id="60" creationId="{450875D9-71B8-74D1-4205-EE167CFBD313}"/>
          </ac:spMkLst>
        </pc:spChg>
        <pc:spChg chg="mod">
          <ac:chgData name="QiuTian" userId="d059b521-ee81-481f-be34-ac8650352dd5" providerId="ADAL" clId="{C66083D2-FC5C-0545-90E0-A9B527654B88}" dt="2023-03-04T18:00:55.780" v="810" actId="1076"/>
          <ac:spMkLst>
            <pc:docMk/>
            <pc:sldMk cId="1875187861" sldId="879"/>
            <ac:spMk id="61" creationId="{B68D4FFD-3AB1-DC85-C048-9562A65DAA1F}"/>
          </ac:spMkLst>
        </pc:spChg>
        <pc:spChg chg="mod">
          <ac:chgData name="QiuTian" userId="d059b521-ee81-481f-be34-ac8650352dd5" providerId="ADAL" clId="{C66083D2-FC5C-0545-90E0-A9B527654B88}" dt="2023-03-04T18:00:55.780" v="810" actId="1076"/>
          <ac:spMkLst>
            <pc:docMk/>
            <pc:sldMk cId="1875187861" sldId="879"/>
            <ac:spMk id="62" creationId="{B5FD973B-83F6-00A9-BF9C-D85D41DFDA75}"/>
          </ac:spMkLst>
        </pc:spChg>
        <pc:spChg chg="mod">
          <ac:chgData name="QiuTian" userId="d059b521-ee81-481f-be34-ac8650352dd5" providerId="ADAL" clId="{C66083D2-FC5C-0545-90E0-A9B527654B88}" dt="2023-03-04T18:00:55.780" v="810" actId="1076"/>
          <ac:spMkLst>
            <pc:docMk/>
            <pc:sldMk cId="1875187861" sldId="879"/>
            <ac:spMk id="63" creationId="{E45752E1-D591-10FF-A485-D0AE2CC8D6B8}"/>
          </ac:spMkLst>
        </pc:spChg>
        <pc:spChg chg="mod">
          <ac:chgData name="QiuTian" userId="d059b521-ee81-481f-be34-ac8650352dd5" providerId="ADAL" clId="{C66083D2-FC5C-0545-90E0-A9B527654B88}" dt="2023-03-04T18:00:55.780" v="810" actId="1076"/>
          <ac:spMkLst>
            <pc:docMk/>
            <pc:sldMk cId="1875187861" sldId="879"/>
            <ac:spMk id="64" creationId="{46E57215-910B-9487-B1C3-F9AE2F71D419}"/>
          </ac:spMkLst>
        </pc:spChg>
        <pc:spChg chg="mod">
          <ac:chgData name="QiuTian" userId="d059b521-ee81-481f-be34-ac8650352dd5" providerId="ADAL" clId="{C66083D2-FC5C-0545-90E0-A9B527654B88}" dt="2023-03-04T18:00:55.780" v="810" actId="1076"/>
          <ac:spMkLst>
            <pc:docMk/>
            <pc:sldMk cId="1875187861" sldId="879"/>
            <ac:spMk id="65" creationId="{2EC186B7-E8AF-DD18-B096-17E4AEA95D13}"/>
          </ac:spMkLst>
        </pc:spChg>
        <pc:spChg chg="mod">
          <ac:chgData name="QiuTian" userId="d059b521-ee81-481f-be34-ac8650352dd5" providerId="ADAL" clId="{C66083D2-FC5C-0545-90E0-A9B527654B88}" dt="2023-03-04T18:00:55.780" v="810" actId="1076"/>
          <ac:spMkLst>
            <pc:docMk/>
            <pc:sldMk cId="1875187861" sldId="879"/>
            <ac:spMk id="66" creationId="{E8922BAB-2ABC-9A5A-8AEE-FA1D76CD2EEB}"/>
          </ac:spMkLst>
        </pc:spChg>
        <pc:spChg chg="mod">
          <ac:chgData name="QiuTian" userId="d059b521-ee81-481f-be34-ac8650352dd5" providerId="ADAL" clId="{C66083D2-FC5C-0545-90E0-A9B527654B88}" dt="2023-03-04T18:00:55.780" v="810" actId="1076"/>
          <ac:spMkLst>
            <pc:docMk/>
            <pc:sldMk cId="1875187861" sldId="879"/>
            <ac:spMk id="67" creationId="{50BC51BE-59EF-7F47-4EBB-ED6F080D6D5E}"/>
          </ac:spMkLst>
        </pc:spChg>
        <pc:spChg chg="mod">
          <ac:chgData name="QiuTian" userId="d059b521-ee81-481f-be34-ac8650352dd5" providerId="ADAL" clId="{C66083D2-FC5C-0545-90E0-A9B527654B88}" dt="2023-03-04T18:00:55.780" v="810" actId="1076"/>
          <ac:spMkLst>
            <pc:docMk/>
            <pc:sldMk cId="1875187861" sldId="879"/>
            <ac:spMk id="68" creationId="{F69BB49E-1D04-1DC5-F44D-B37443A618D5}"/>
          </ac:spMkLst>
        </pc:spChg>
        <pc:spChg chg="mod">
          <ac:chgData name="QiuTian" userId="d059b521-ee81-481f-be34-ac8650352dd5" providerId="ADAL" clId="{C66083D2-FC5C-0545-90E0-A9B527654B88}" dt="2023-03-04T18:00:55.780" v="810" actId="1076"/>
          <ac:spMkLst>
            <pc:docMk/>
            <pc:sldMk cId="1875187861" sldId="879"/>
            <ac:spMk id="69" creationId="{ED68905A-5EEC-58FF-6D57-DCC9BC3D40C8}"/>
          </ac:spMkLst>
        </pc:spChg>
        <pc:spChg chg="mod">
          <ac:chgData name="QiuTian" userId="d059b521-ee81-481f-be34-ac8650352dd5" providerId="ADAL" clId="{C66083D2-FC5C-0545-90E0-A9B527654B88}" dt="2023-03-04T18:00:55.780" v="810" actId="1076"/>
          <ac:spMkLst>
            <pc:docMk/>
            <pc:sldMk cId="1875187861" sldId="879"/>
            <ac:spMk id="70" creationId="{8E7B5A73-ABED-3450-2968-DD1C4BEEDF98}"/>
          </ac:spMkLst>
        </pc:spChg>
        <pc:spChg chg="mod">
          <ac:chgData name="QiuTian" userId="d059b521-ee81-481f-be34-ac8650352dd5" providerId="ADAL" clId="{C66083D2-FC5C-0545-90E0-A9B527654B88}" dt="2023-03-04T18:00:55.780" v="810" actId="1076"/>
          <ac:spMkLst>
            <pc:docMk/>
            <pc:sldMk cId="1875187861" sldId="879"/>
            <ac:spMk id="71" creationId="{F8E6B333-226F-97D4-4F44-E1945504919B}"/>
          </ac:spMkLst>
        </pc:spChg>
        <pc:spChg chg="mod">
          <ac:chgData name="QiuTian" userId="d059b521-ee81-481f-be34-ac8650352dd5" providerId="ADAL" clId="{C66083D2-FC5C-0545-90E0-A9B527654B88}" dt="2023-03-04T18:00:55.780" v="810" actId="1076"/>
          <ac:spMkLst>
            <pc:docMk/>
            <pc:sldMk cId="1875187861" sldId="879"/>
            <ac:spMk id="72" creationId="{9AB36951-6FC6-9387-6DD3-6D94000329F9}"/>
          </ac:spMkLst>
        </pc:spChg>
        <pc:spChg chg="mod">
          <ac:chgData name="QiuTian" userId="d059b521-ee81-481f-be34-ac8650352dd5" providerId="ADAL" clId="{C66083D2-FC5C-0545-90E0-A9B527654B88}" dt="2023-03-04T18:00:55.780" v="810" actId="1076"/>
          <ac:spMkLst>
            <pc:docMk/>
            <pc:sldMk cId="1875187861" sldId="879"/>
            <ac:spMk id="73" creationId="{70C0B569-4802-968F-0BA2-2679B6BFE49D}"/>
          </ac:spMkLst>
        </pc:spChg>
        <pc:spChg chg="mod">
          <ac:chgData name="QiuTian" userId="d059b521-ee81-481f-be34-ac8650352dd5" providerId="ADAL" clId="{C66083D2-FC5C-0545-90E0-A9B527654B88}" dt="2023-03-04T18:00:55.780" v="810" actId="1076"/>
          <ac:spMkLst>
            <pc:docMk/>
            <pc:sldMk cId="1875187861" sldId="879"/>
            <ac:spMk id="74" creationId="{BDD871A1-4F7C-5323-87D9-9182CEB8AF8A}"/>
          </ac:spMkLst>
        </pc:spChg>
        <pc:spChg chg="mod">
          <ac:chgData name="QiuTian" userId="d059b521-ee81-481f-be34-ac8650352dd5" providerId="ADAL" clId="{C66083D2-FC5C-0545-90E0-A9B527654B88}" dt="2023-03-04T18:00:55.780" v="810" actId="1076"/>
          <ac:spMkLst>
            <pc:docMk/>
            <pc:sldMk cId="1875187861" sldId="879"/>
            <ac:spMk id="75" creationId="{B4D5397D-1551-8809-BED7-D2E6D9D3F8C7}"/>
          </ac:spMkLst>
        </pc:spChg>
        <pc:spChg chg="mod">
          <ac:chgData name="QiuTian" userId="d059b521-ee81-481f-be34-ac8650352dd5" providerId="ADAL" clId="{C66083D2-FC5C-0545-90E0-A9B527654B88}" dt="2023-03-04T18:00:55.780" v="810" actId="1076"/>
          <ac:spMkLst>
            <pc:docMk/>
            <pc:sldMk cId="1875187861" sldId="879"/>
            <ac:spMk id="76" creationId="{460938E8-83E4-A2BB-31B6-760044A5C22B}"/>
          </ac:spMkLst>
        </pc:spChg>
        <pc:spChg chg="mod">
          <ac:chgData name="QiuTian" userId="d059b521-ee81-481f-be34-ac8650352dd5" providerId="ADAL" clId="{C66083D2-FC5C-0545-90E0-A9B527654B88}" dt="2023-03-04T18:00:55.780" v="810" actId="1076"/>
          <ac:spMkLst>
            <pc:docMk/>
            <pc:sldMk cId="1875187861" sldId="879"/>
            <ac:spMk id="77" creationId="{00C11FEF-6610-2DBC-2C95-B5C215C33CE0}"/>
          </ac:spMkLst>
        </pc:spChg>
        <pc:spChg chg="mod">
          <ac:chgData name="QiuTian" userId="d059b521-ee81-481f-be34-ac8650352dd5" providerId="ADAL" clId="{C66083D2-FC5C-0545-90E0-A9B527654B88}" dt="2023-03-04T18:00:55.780" v="810" actId="1076"/>
          <ac:spMkLst>
            <pc:docMk/>
            <pc:sldMk cId="1875187861" sldId="879"/>
            <ac:spMk id="78" creationId="{71C9B851-08C6-5800-190F-194EC0597676}"/>
          </ac:spMkLst>
        </pc:spChg>
        <pc:spChg chg="mod">
          <ac:chgData name="QiuTian" userId="d059b521-ee81-481f-be34-ac8650352dd5" providerId="ADAL" clId="{C66083D2-FC5C-0545-90E0-A9B527654B88}" dt="2023-03-04T18:00:55.780" v="810" actId="1076"/>
          <ac:spMkLst>
            <pc:docMk/>
            <pc:sldMk cId="1875187861" sldId="879"/>
            <ac:spMk id="79" creationId="{7BB71BD9-6ADD-7D3A-201F-D3C6769C458D}"/>
          </ac:spMkLst>
        </pc:spChg>
        <pc:spChg chg="mod">
          <ac:chgData name="QiuTian" userId="d059b521-ee81-481f-be34-ac8650352dd5" providerId="ADAL" clId="{C66083D2-FC5C-0545-90E0-A9B527654B88}" dt="2023-03-04T18:00:55.780" v="810" actId="1076"/>
          <ac:spMkLst>
            <pc:docMk/>
            <pc:sldMk cId="1875187861" sldId="879"/>
            <ac:spMk id="80" creationId="{3DD37685-0DD9-5BAC-C5EC-547A02806D89}"/>
          </ac:spMkLst>
        </pc:spChg>
        <pc:spChg chg="mod">
          <ac:chgData name="QiuTian" userId="d059b521-ee81-481f-be34-ac8650352dd5" providerId="ADAL" clId="{C66083D2-FC5C-0545-90E0-A9B527654B88}" dt="2023-03-04T18:00:55.780" v="810" actId="1076"/>
          <ac:spMkLst>
            <pc:docMk/>
            <pc:sldMk cId="1875187861" sldId="879"/>
            <ac:spMk id="81" creationId="{E8D606AD-2744-3C04-AF35-9F20A5A29533}"/>
          </ac:spMkLst>
        </pc:spChg>
        <pc:spChg chg="mod">
          <ac:chgData name="QiuTian" userId="d059b521-ee81-481f-be34-ac8650352dd5" providerId="ADAL" clId="{C66083D2-FC5C-0545-90E0-A9B527654B88}" dt="2023-03-04T18:00:55.780" v="810" actId="1076"/>
          <ac:spMkLst>
            <pc:docMk/>
            <pc:sldMk cId="1875187861" sldId="879"/>
            <ac:spMk id="82" creationId="{E6F48FB2-4624-C0FD-F137-6AA6FDEBD3B6}"/>
          </ac:spMkLst>
        </pc:spChg>
        <pc:spChg chg="mod">
          <ac:chgData name="QiuTian" userId="d059b521-ee81-481f-be34-ac8650352dd5" providerId="ADAL" clId="{C66083D2-FC5C-0545-90E0-A9B527654B88}" dt="2023-03-04T18:00:55.780" v="810" actId="1076"/>
          <ac:spMkLst>
            <pc:docMk/>
            <pc:sldMk cId="1875187861" sldId="879"/>
            <ac:spMk id="83" creationId="{37C6E324-0C28-D5F9-B7B8-6B9366CF5911}"/>
          </ac:spMkLst>
        </pc:spChg>
        <pc:spChg chg="mod">
          <ac:chgData name="QiuTian" userId="d059b521-ee81-481f-be34-ac8650352dd5" providerId="ADAL" clId="{C66083D2-FC5C-0545-90E0-A9B527654B88}" dt="2023-03-04T18:00:55.780" v="810" actId="1076"/>
          <ac:spMkLst>
            <pc:docMk/>
            <pc:sldMk cId="1875187861" sldId="879"/>
            <ac:spMk id="84" creationId="{B62DAA87-6790-232F-5A4B-CEEF4C0818A7}"/>
          </ac:spMkLst>
        </pc:spChg>
        <pc:spChg chg="mod">
          <ac:chgData name="QiuTian" userId="d059b521-ee81-481f-be34-ac8650352dd5" providerId="ADAL" clId="{C66083D2-FC5C-0545-90E0-A9B527654B88}" dt="2023-03-04T18:00:55.780" v="810" actId="1076"/>
          <ac:spMkLst>
            <pc:docMk/>
            <pc:sldMk cId="1875187861" sldId="879"/>
            <ac:spMk id="85" creationId="{75CC49B1-C940-BFCB-C84E-D4287CC08F00}"/>
          </ac:spMkLst>
        </pc:spChg>
        <pc:spChg chg="mod">
          <ac:chgData name="QiuTian" userId="d059b521-ee81-481f-be34-ac8650352dd5" providerId="ADAL" clId="{C66083D2-FC5C-0545-90E0-A9B527654B88}" dt="2023-03-04T18:00:55.780" v="810" actId="1076"/>
          <ac:spMkLst>
            <pc:docMk/>
            <pc:sldMk cId="1875187861" sldId="879"/>
            <ac:spMk id="86" creationId="{C08C9EF0-941A-BDE4-3D48-B348D71E88BF}"/>
          </ac:spMkLst>
        </pc:spChg>
        <pc:spChg chg="mod">
          <ac:chgData name="QiuTian" userId="d059b521-ee81-481f-be34-ac8650352dd5" providerId="ADAL" clId="{C66083D2-FC5C-0545-90E0-A9B527654B88}" dt="2023-03-04T18:00:55.780" v="810" actId="1076"/>
          <ac:spMkLst>
            <pc:docMk/>
            <pc:sldMk cId="1875187861" sldId="879"/>
            <ac:spMk id="87" creationId="{2B7613BA-DF7E-6435-EA88-EDB388C54C1C}"/>
          </ac:spMkLst>
        </pc:spChg>
        <pc:spChg chg="mod">
          <ac:chgData name="QiuTian" userId="d059b521-ee81-481f-be34-ac8650352dd5" providerId="ADAL" clId="{C66083D2-FC5C-0545-90E0-A9B527654B88}" dt="2023-03-04T18:00:55.780" v="810" actId="1076"/>
          <ac:spMkLst>
            <pc:docMk/>
            <pc:sldMk cId="1875187861" sldId="879"/>
            <ac:spMk id="88" creationId="{EC2F9E82-B14E-73A3-9DE1-7C43EAD692CE}"/>
          </ac:spMkLst>
        </pc:spChg>
        <pc:spChg chg="mod">
          <ac:chgData name="QiuTian" userId="d059b521-ee81-481f-be34-ac8650352dd5" providerId="ADAL" clId="{C66083D2-FC5C-0545-90E0-A9B527654B88}" dt="2023-03-04T18:00:55.780" v="810" actId="1076"/>
          <ac:spMkLst>
            <pc:docMk/>
            <pc:sldMk cId="1875187861" sldId="879"/>
            <ac:spMk id="89" creationId="{7C2A8081-6B39-582F-EE78-B71A2233A145}"/>
          </ac:spMkLst>
        </pc:spChg>
        <pc:spChg chg="mod">
          <ac:chgData name="QiuTian" userId="d059b521-ee81-481f-be34-ac8650352dd5" providerId="ADAL" clId="{C66083D2-FC5C-0545-90E0-A9B527654B88}" dt="2023-03-04T18:00:55.780" v="810" actId="1076"/>
          <ac:spMkLst>
            <pc:docMk/>
            <pc:sldMk cId="1875187861" sldId="879"/>
            <ac:spMk id="90" creationId="{FF7837EA-ACB1-5C12-3E40-5E7606FF884A}"/>
          </ac:spMkLst>
        </pc:spChg>
        <pc:spChg chg="mod">
          <ac:chgData name="QiuTian" userId="d059b521-ee81-481f-be34-ac8650352dd5" providerId="ADAL" clId="{C66083D2-FC5C-0545-90E0-A9B527654B88}" dt="2023-03-04T18:00:55.780" v="810" actId="1076"/>
          <ac:spMkLst>
            <pc:docMk/>
            <pc:sldMk cId="1875187861" sldId="879"/>
            <ac:spMk id="91" creationId="{CBAE4FA0-6F99-E03C-00A2-6C64F4F6948F}"/>
          </ac:spMkLst>
        </pc:spChg>
        <pc:spChg chg="mod">
          <ac:chgData name="QiuTian" userId="d059b521-ee81-481f-be34-ac8650352dd5" providerId="ADAL" clId="{C66083D2-FC5C-0545-90E0-A9B527654B88}" dt="2023-03-04T18:00:55.780" v="810" actId="1076"/>
          <ac:spMkLst>
            <pc:docMk/>
            <pc:sldMk cId="1875187861" sldId="879"/>
            <ac:spMk id="92" creationId="{4408EEE3-A136-EFA4-29FB-BE8896DA0C23}"/>
          </ac:spMkLst>
        </pc:spChg>
        <pc:spChg chg="mod">
          <ac:chgData name="QiuTian" userId="d059b521-ee81-481f-be34-ac8650352dd5" providerId="ADAL" clId="{C66083D2-FC5C-0545-90E0-A9B527654B88}" dt="2023-03-04T18:00:55.780" v="810" actId="1076"/>
          <ac:spMkLst>
            <pc:docMk/>
            <pc:sldMk cId="1875187861" sldId="879"/>
            <ac:spMk id="93" creationId="{6DC2B20D-4800-5844-A123-349202B25D75}"/>
          </ac:spMkLst>
        </pc:spChg>
        <pc:spChg chg="mod">
          <ac:chgData name="QiuTian" userId="d059b521-ee81-481f-be34-ac8650352dd5" providerId="ADAL" clId="{C66083D2-FC5C-0545-90E0-A9B527654B88}" dt="2023-03-04T18:00:55.780" v="810" actId="1076"/>
          <ac:spMkLst>
            <pc:docMk/>
            <pc:sldMk cId="1875187861" sldId="879"/>
            <ac:spMk id="94" creationId="{06E06A7E-574E-55A9-113F-147D860DFE30}"/>
          </ac:spMkLst>
        </pc:spChg>
        <pc:spChg chg="mod">
          <ac:chgData name="QiuTian" userId="d059b521-ee81-481f-be34-ac8650352dd5" providerId="ADAL" clId="{C66083D2-FC5C-0545-90E0-A9B527654B88}" dt="2023-03-04T18:00:55.780" v="810" actId="1076"/>
          <ac:spMkLst>
            <pc:docMk/>
            <pc:sldMk cId="1875187861" sldId="879"/>
            <ac:spMk id="95" creationId="{8099D0EF-88D3-6C58-0A03-470431E096A4}"/>
          </ac:spMkLst>
        </pc:spChg>
        <pc:spChg chg="mod">
          <ac:chgData name="QiuTian" userId="d059b521-ee81-481f-be34-ac8650352dd5" providerId="ADAL" clId="{C66083D2-FC5C-0545-90E0-A9B527654B88}" dt="2023-03-04T18:00:55.780" v="810" actId="1076"/>
          <ac:spMkLst>
            <pc:docMk/>
            <pc:sldMk cId="1875187861" sldId="879"/>
            <ac:spMk id="96" creationId="{8DDAC62B-D802-F416-A49D-8E0BD0CC367C}"/>
          </ac:spMkLst>
        </pc:spChg>
        <pc:spChg chg="mod">
          <ac:chgData name="QiuTian" userId="d059b521-ee81-481f-be34-ac8650352dd5" providerId="ADAL" clId="{C66083D2-FC5C-0545-90E0-A9B527654B88}" dt="2023-03-04T18:00:55.780" v="810" actId="1076"/>
          <ac:spMkLst>
            <pc:docMk/>
            <pc:sldMk cId="1875187861" sldId="879"/>
            <ac:spMk id="97" creationId="{72E1F715-4F84-6CF2-B778-AE8B008ED03F}"/>
          </ac:spMkLst>
        </pc:spChg>
        <pc:spChg chg="mod">
          <ac:chgData name="QiuTian" userId="d059b521-ee81-481f-be34-ac8650352dd5" providerId="ADAL" clId="{C66083D2-FC5C-0545-90E0-A9B527654B88}" dt="2023-03-04T18:00:55.780" v="810" actId="1076"/>
          <ac:spMkLst>
            <pc:docMk/>
            <pc:sldMk cId="1875187861" sldId="879"/>
            <ac:spMk id="98" creationId="{30D49635-C163-7451-81D3-44045736A2AE}"/>
          </ac:spMkLst>
        </pc:spChg>
        <pc:spChg chg="mod">
          <ac:chgData name="QiuTian" userId="d059b521-ee81-481f-be34-ac8650352dd5" providerId="ADAL" clId="{C66083D2-FC5C-0545-90E0-A9B527654B88}" dt="2023-03-04T18:00:55.780" v="810" actId="1076"/>
          <ac:spMkLst>
            <pc:docMk/>
            <pc:sldMk cId="1875187861" sldId="879"/>
            <ac:spMk id="99" creationId="{B4719A21-3B37-3795-CCC3-BD055875126B}"/>
          </ac:spMkLst>
        </pc:spChg>
        <pc:spChg chg="mod">
          <ac:chgData name="QiuTian" userId="d059b521-ee81-481f-be34-ac8650352dd5" providerId="ADAL" clId="{C66083D2-FC5C-0545-90E0-A9B527654B88}" dt="2023-03-04T18:00:55.780" v="810" actId="1076"/>
          <ac:spMkLst>
            <pc:docMk/>
            <pc:sldMk cId="1875187861" sldId="879"/>
            <ac:spMk id="100" creationId="{ADC9BDD9-A39E-DA01-0BD2-DBE9F1DCBDF2}"/>
          </ac:spMkLst>
        </pc:spChg>
        <pc:spChg chg="mod">
          <ac:chgData name="QiuTian" userId="d059b521-ee81-481f-be34-ac8650352dd5" providerId="ADAL" clId="{C66083D2-FC5C-0545-90E0-A9B527654B88}" dt="2023-03-04T18:00:55.780" v="810" actId="1076"/>
          <ac:spMkLst>
            <pc:docMk/>
            <pc:sldMk cId="1875187861" sldId="879"/>
            <ac:spMk id="101" creationId="{F2EF2FB7-B541-E7F2-8542-F392BB26B57C}"/>
          </ac:spMkLst>
        </pc:spChg>
        <pc:spChg chg="mod">
          <ac:chgData name="QiuTian" userId="d059b521-ee81-481f-be34-ac8650352dd5" providerId="ADAL" clId="{C66083D2-FC5C-0545-90E0-A9B527654B88}" dt="2023-03-04T18:00:55.780" v="810" actId="1076"/>
          <ac:spMkLst>
            <pc:docMk/>
            <pc:sldMk cId="1875187861" sldId="879"/>
            <ac:spMk id="102" creationId="{C43BB22D-C7B2-EA68-8809-EB33B587CF51}"/>
          </ac:spMkLst>
        </pc:spChg>
        <pc:spChg chg="mod">
          <ac:chgData name="QiuTian" userId="d059b521-ee81-481f-be34-ac8650352dd5" providerId="ADAL" clId="{C66083D2-FC5C-0545-90E0-A9B527654B88}" dt="2023-03-04T18:00:55.780" v="810" actId="1076"/>
          <ac:spMkLst>
            <pc:docMk/>
            <pc:sldMk cId="1875187861" sldId="879"/>
            <ac:spMk id="103" creationId="{8A3FDC84-8549-6EF3-9D7F-0C35F17AD7ED}"/>
          </ac:spMkLst>
        </pc:spChg>
        <pc:spChg chg="mod">
          <ac:chgData name="QiuTian" userId="d059b521-ee81-481f-be34-ac8650352dd5" providerId="ADAL" clId="{C66083D2-FC5C-0545-90E0-A9B527654B88}" dt="2023-03-04T18:00:55.780" v="810" actId="1076"/>
          <ac:spMkLst>
            <pc:docMk/>
            <pc:sldMk cId="1875187861" sldId="879"/>
            <ac:spMk id="104" creationId="{2EF62A14-5FBD-3F9F-906A-902B8B211E48}"/>
          </ac:spMkLst>
        </pc:spChg>
        <pc:spChg chg="mod">
          <ac:chgData name="QiuTian" userId="d059b521-ee81-481f-be34-ac8650352dd5" providerId="ADAL" clId="{C66083D2-FC5C-0545-90E0-A9B527654B88}" dt="2023-03-04T18:00:55.780" v="810" actId="1076"/>
          <ac:spMkLst>
            <pc:docMk/>
            <pc:sldMk cId="1875187861" sldId="879"/>
            <ac:spMk id="105" creationId="{BF80AE01-FD55-AAD6-7323-B55F331DBB85}"/>
          </ac:spMkLst>
        </pc:spChg>
        <pc:spChg chg="mod">
          <ac:chgData name="QiuTian" userId="d059b521-ee81-481f-be34-ac8650352dd5" providerId="ADAL" clId="{C66083D2-FC5C-0545-90E0-A9B527654B88}" dt="2023-03-04T18:00:55.780" v="810" actId="1076"/>
          <ac:spMkLst>
            <pc:docMk/>
            <pc:sldMk cId="1875187861" sldId="879"/>
            <ac:spMk id="106" creationId="{923534DE-90F2-B00E-BE5F-20B55C8E42D5}"/>
          </ac:spMkLst>
        </pc:spChg>
        <pc:spChg chg="mod">
          <ac:chgData name="QiuTian" userId="d059b521-ee81-481f-be34-ac8650352dd5" providerId="ADAL" clId="{C66083D2-FC5C-0545-90E0-A9B527654B88}" dt="2023-03-04T18:00:55.780" v="810" actId="1076"/>
          <ac:spMkLst>
            <pc:docMk/>
            <pc:sldMk cId="1875187861" sldId="879"/>
            <ac:spMk id="107" creationId="{2602FF87-36E6-DC2C-0A5B-22BB31272A98}"/>
          </ac:spMkLst>
        </pc:spChg>
        <pc:spChg chg="mod">
          <ac:chgData name="QiuTian" userId="d059b521-ee81-481f-be34-ac8650352dd5" providerId="ADAL" clId="{C66083D2-FC5C-0545-90E0-A9B527654B88}" dt="2023-03-04T18:00:55.780" v="810" actId="1076"/>
          <ac:spMkLst>
            <pc:docMk/>
            <pc:sldMk cId="1875187861" sldId="879"/>
            <ac:spMk id="108" creationId="{D0C6A547-6E46-6CF3-2E3E-E5D0B6CB0CE5}"/>
          </ac:spMkLst>
        </pc:spChg>
        <pc:spChg chg="mod">
          <ac:chgData name="QiuTian" userId="d059b521-ee81-481f-be34-ac8650352dd5" providerId="ADAL" clId="{C66083D2-FC5C-0545-90E0-A9B527654B88}" dt="2023-03-04T18:00:55.780" v="810" actId="1076"/>
          <ac:spMkLst>
            <pc:docMk/>
            <pc:sldMk cId="1875187861" sldId="879"/>
            <ac:spMk id="109" creationId="{8AE58BD7-41C4-9CBB-9545-879F859C3E29}"/>
          </ac:spMkLst>
        </pc:spChg>
        <pc:spChg chg="mod">
          <ac:chgData name="QiuTian" userId="d059b521-ee81-481f-be34-ac8650352dd5" providerId="ADAL" clId="{C66083D2-FC5C-0545-90E0-A9B527654B88}" dt="2023-03-04T18:00:55.780" v="810" actId="1076"/>
          <ac:spMkLst>
            <pc:docMk/>
            <pc:sldMk cId="1875187861" sldId="879"/>
            <ac:spMk id="110" creationId="{AD8A6FC2-BD82-ECE6-B947-97D6F2D6C107}"/>
          </ac:spMkLst>
        </pc:spChg>
        <pc:spChg chg="mod">
          <ac:chgData name="QiuTian" userId="d059b521-ee81-481f-be34-ac8650352dd5" providerId="ADAL" clId="{C66083D2-FC5C-0545-90E0-A9B527654B88}" dt="2023-03-04T18:00:55.780" v="810" actId="1076"/>
          <ac:spMkLst>
            <pc:docMk/>
            <pc:sldMk cId="1875187861" sldId="879"/>
            <ac:spMk id="111" creationId="{363A9C57-B9F3-470D-BAFF-B61784F93423}"/>
          </ac:spMkLst>
        </pc:spChg>
        <pc:spChg chg="mod">
          <ac:chgData name="QiuTian" userId="d059b521-ee81-481f-be34-ac8650352dd5" providerId="ADAL" clId="{C66083D2-FC5C-0545-90E0-A9B527654B88}" dt="2023-03-04T18:00:55.780" v="810" actId="1076"/>
          <ac:spMkLst>
            <pc:docMk/>
            <pc:sldMk cId="1875187861" sldId="879"/>
            <ac:spMk id="112" creationId="{E9E0ECC4-A73F-B319-58F2-7AC365C5DDFA}"/>
          </ac:spMkLst>
        </pc:spChg>
        <pc:spChg chg="mod">
          <ac:chgData name="QiuTian" userId="d059b521-ee81-481f-be34-ac8650352dd5" providerId="ADAL" clId="{C66083D2-FC5C-0545-90E0-A9B527654B88}" dt="2023-03-04T18:00:55.780" v="810" actId="1076"/>
          <ac:spMkLst>
            <pc:docMk/>
            <pc:sldMk cId="1875187861" sldId="879"/>
            <ac:spMk id="113" creationId="{D854F472-6934-C21C-03EB-3512FD8C3A59}"/>
          </ac:spMkLst>
        </pc:spChg>
        <pc:spChg chg="mod">
          <ac:chgData name="QiuTian" userId="d059b521-ee81-481f-be34-ac8650352dd5" providerId="ADAL" clId="{C66083D2-FC5C-0545-90E0-A9B527654B88}" dt="2023-03-04T18:00:55.780" v="810" actId="1076"/>
          <ac:spMkLst>
            <pc:docMk/>
            <pc:sldMk cId="1875187861" sldId="879"/>
            <ac:spMk id="114" creationId="{276926F8-F366-ED6C-5AB4-0468BDD83AFC}"/>
          </ac:spMkLst>
        </pc:spChg>
        <pc:spChg chg="mod">
          <ac:chgData name="QiuTian" userId="d059b521-ee81-481f-be34-ac8650352dd5" providerId="ADAL" clId="{C66083D2-FC5C-0545-90E0-A9B527654B88}" dt="2023-03-04T18:00:55.780" v="810" actId="1076"/>
          <ac:spMkLst>
            <pc:docMk/>
            <pc:sldMk cId="1875187861" sldId="879"/>
            <ac:spMk id="115" creationId="{514D4D07-8F87-7636-27CA-0E6FBD69B1E4}"/>
          </ac:spMkLst>
        </pc:spChg>
        <pc:spChg chg="mod">
          <ac:chgData name="QiuTian" userId="d059b521-ee81-481f-be34-ac8650352dd5" providerId="ADAL" clId="{C66083D2-FC5C-0545-90E0-A9B527654B88}" dt="2023-03-04T18:00:55.780" v="810" actId="1076"/>
          <ac:spMkLst>
            <pc:docMk/>
            <pc:sldMk cId="1875187861" sldId="879"/>
            <ac:spMk id="116" creationId="{77ED7DA1-D5F5-20E5-DD11-A507E2F7C38B}"/>
          </ac:spMkLst>
        </pc:spChg>
        <pc:spChg chg="mod">
          <ac:chgData name="QiuTian" userId="d059b521-ee81-481f-be34-ac8650352dd5" providerId="ADAL" clId="{C66083D2-FC5C-0545-90E0-A9B527654B88}" dt="2023-03-04T18:00:55.780" v="810" actId="1076"/>
          <ac:spMkLst>
            <pc:docMk/>
            <pc:sldMk cId="1875187861" sldId="879"/>
            <ac:spMk id="117" creationId="{97F69D4A-FF9A-40C8-50B1-32BD1DC3DA54}"/>
          </ac:spMkLst>
        </pc:spChg>
        <pc:spChg chg="mod">
          <ac:chgData name="QiuTian" userId="d059b521-ee81-481f-be34-ac8650352dd5" providerId="ADAL" clId="{C66083D2-FC5C-0545-90E0-A9B527654B88}" dt="2023-03-04T18:00:55.780" v="810" actId="1076"/>
          <ac:spMkLst>
            <pc:docMk/>
            <pc:sldMk cId="1875187861" sldId="879"/>
            <ac:spMk id="118" creationId="{6A23F4D8-BAD9-4FFB-F75D-1EBA1F38CD08}"/>
          </ac:spMkLst>
        </pc:spChg>
        <pc:spChg chg="mod">
          <ac:chgData name="QiuTian" userId="d059b521-ee81-481f-be34-ac8650352dd5" providerId="ADAL" clId="{C66083D2-FC5C-0545-90E0-A9B527654B88}" dt="2023-03-04T18:00:55.780" v="810" actId="1076"/>
          <ac:spMkLst>
            <pc:docMk/>
            <pc:sldMk cId="1875187861" sldId="879"/>
            <ac:spMk id="119" creationId="{74868534-064C-46B2-31E4-71944042199B}"/>
          </ac:spMkLst>
        </pc:spChg>
        <pc:spChg chg="mod">
          <ac:chgData name="QiuTian" userId="d059b521-ee81-481f-be34-ac8650352dd5" providerId="ADAL" clId="{C66083D2-FC5C-0545-90E0-A9B527654B88}" dt="2023-03-04T18:00:55.780" v="810" actId="1076"/>
          <ac:spMkLst>
            <pc:docMk/>
            <pc:sldMk cId="1875187861" sldId="879"/>
            <ac:spMk id="120" creationId="{72271D96-C112-8EFF-DAB8-F64E21475C54}"/>
          </ac:spMkLst>
        </pc:spChg>
        <pc:spChg chg="mod">
          <ac:chgData name="QiuTian" userId="d059b521-ee81-481f-be34-ac8650352dd5" providerId="ADAL" clId="{C66083D2-FC5C-0545-90E0-A9B527654B88}" dt="2023-03-04T18:00:55.780" v="810" actId="1076"/>
          <ac:spMkLst>
            <pc:docMk/>
            <pc:sldMk cId="1875187861" sldId="879"/>
            <ac:spMk id="121" creationId="{1E4F5206-FCA5-1119-4F6E-1CDBDACA2906}"/>
          </ac:spMkLst>
        </pc:spChg>
        <pc:spChg chg="mod">
          <ac:chgData name="QiuTian" userId="d059b521-ee81-481f-be34-ac8650352dd5" providerId="ADAL" clId="{C66083D2-FC5C-0545-90E0-A9B527654B88}" dt="2023-03-04T18:00:55.780" v="810" actId="1076"/>
          <ac:spMkLst>
            <pc:docMk/>
            <pc:sldMk cId="1875187861" sldId="879"/>
            <ac:spMk id="122" creationId="{8091DB3D-37F2-E2FD-15FB-DE729CED88D6}"/>
          </ac:spMkLst>
        </pc:spChg>
        <pc:spChg chg="mod">
          <ac:chgData name="QiuTian" userId="d059b521-ee81-481f-be34-ac8650352dd5" providerId="ADAL" clId="{C66083D2-FC5C-0545-90E0-A9B527654B88}" dt="2023-03-04T18:00:55.780" v="810" actId="1076"/>
          <ac:spMkLst>
            <pc:docMk/>
            <pc:sldMk cId="1875187861" sldId="879"/>
            <ac:spMk id="123" creationId="{DD8454AA-9E87-5130-91E1-40143F79B56D}"/>
          </ac:spMkLst>
        </pc:spChg>
        <pc:spChg chg="mod">
          <ac:chgData name="QiuTian" userId="d059b521-ee81-481f-be34-ac8650352dd5" providerId="ADAL" clId="{C66083D2-FC5C-0545-90E0-A9B527654B88}" dt="2023-03-04T18:00:55.780" v="810" actId="1076"/>
          <ac:spMkLst>
            <pc:docMk/>
            <pc:sldMk cId="1875187861" sldId="879"/>
            <ac:spMk id="124" creationId="{535422E0-75BF-89D9-8890-991905B56959}"/>
          </ac:spMkLst>
        </pc:spChg>
        <pc:spChg chg="mod">
          <ac:chgData name="QiuTian" userId="d059b521-ee81-481f-be34-ac8650352dd5" providerId="ADAL" clId="{C66083D2-FC5C-0545-90E0-A9B527654B88}" dt="2023-03-04T18:00:55.780" v="810" actId="1076"/>
          <ac:spMkLst>
            <pc:docMk/>
            <pc:sldMk cId="1875187861" sldId="879"/>
            <ac:spMk id="125" creationId="{70B93EBB-55E8-159F-EFC2-99A3B1E08EC7}"/>
          </ac:spMkLst>
        </pc:spChg>
        <pc:spChg chg="mod">
          <ac:chgData name="QiuTian" userId="d059b521-ee81-481f-be34-ac8650352dd5" providerId="ADAL" clId="{C66083D2-FC5C-0545-90E0-A9B527654B88}" dt="2023-03-04T18:00:55.780" v="810" actId="1076"/>
          <ac:spMkLst>
            <pc:docMk/>
            <pc:sldMk cId="1875187861" sldId="879"/>
            <ac:spMk id="126" creationId="{D40900DF-FFCC-630A-BEAD-D744C24EB8D3}"/>
          </ac:spMkLst>
        </pc:spChg>
        <pc:spChg chg="mod">
          <ac:chgData name="QiuTian" userId="d059b521-ee81-481f-be34-ac8650352dd5" providerId="ADAL" clId="{C66083D2-FC5C-0545-90E0-A9B527654B88}" dt="2023-03-04T18:00:55.780" v="810" actId="1076"/>
          <ac:spMkLst>
            <pc:docMk/>
            <pc:sldMk cId="1875187861" sldId="879"/>
            <ac:spMk id="127" creationId="{5EFC4A3F-BF73-5114-8281-695CAB8B35BD}"/>
          </ac:spMkLst>
        </pc:spChg>
        <pc:spChg chg="mod">
          <ac:chgData name="QiuTian" userId="d059b521-ee81-481f-be34-ac8650352dd5" providerId="ADAL" clId="{C66083D2-FC5C-0545-90E0-A9B527654B88}" dt="2023-03-04T18:00:55.780" v="810" actId="1076"/>
          <ac:spMkLst>
            <pc:docMk/>
            <pc:sldMk cId="1875187861" sldId="879"/>
            <ac:spMk id="128" creationId="{480FD0C3-FD43-BE3A-CEE5-CEA579B1C3C3}"/>
          </ac:spMkLst>
        </pc:spChg>
        <pc:spChg chg="mod">
          <ac:chgData name="QiuTian" userId="d059b521-ee81-481f-be34-ac8650352dd5" providerId="ADAL" clId="{C66083D2-FC5C-0545-90E0-A9B527654B88}" dt="2023-03-04T18:00:55.780" v="810" actId="1076"/>
          <ac:spMkLst>
            <pc:docMk/>
            <pc:sldMk cId="1875187861" sldId="879"/>
            <ac:spMk id="129" creationId="{F1C986F5-92E4-7997-9360-AFC300E8062E}"/>
          </ac:spMkLst>
        </pc:spChg>
        <pc:spChg chg="mod">
          <ac:chgData name="QiuTian" userId="d059b521-ee81-481f-be34-ac8650352dd5" providerId="ADAL" clId="{C66083D2-FC5C-0545-90E0-A9B527654B88}" dt="2023-03-04T18:00:55.780" v="810" actId="1076"/>
          <ac:spMkLst>
            <pc:docMk/>
            <pc:sldMk cId="1875187861" sldId="879"/>
            <ac:spMk id="130" creationId="{24E7345E-4D6D-A5BA-2FE6-2F145749C1AA}"/>
          </ac:spMkLst>
        </pc:spChg>
        <pc:spChg chg="mod">
          <ac:chgData name="QiuTian" userId="d059b521-ee81-481f-be34-ac8650352dd5" providerId="ADAL" clId="{C66083D2-FC5C-0545-90E0-A9B527654B88}" dt="2023-03-04T18:00:55.780" v="810" actId="1076"/>
          <ac:spMkLst>
            <pc:docMk/>
            <pc:sldMk cId="1875187861" sldId="879"/>
            <ac:spMk id="131" creationId="{08B2F804-A5E9-92BB-68AD-5687515AE1CE}"/>
          </ac:spMkLst>
        </pc:spChg>
        <pc:spChg chg="mod">
          <ac:chgData name="QiuTian" userId="d059b521-ee81-481f-be34-ac8650352dd5" providerId="ADAL" clId="{C66083D2-FC5C-0545-90E0-A9B527654B88}" dt="2023-03-04T18:00:55.780" v="810" actId="1076"/>
          <ac:spMkLst>
            <pc:docMk/>
            <pc:sldMk cId="1875187861" sldId="879"/>
            <ac:spMk id="132" creationId="{9853D367-F98E-3BF5-4D23-7D97E6D7732B}"/>
          </ac:spMkLst>
        </pc:spChg>
        <pc:spChg chg="mod">
          <ac:chgData name="QiuTian" userId="d059b521-ee81-481f-be34-ac8650352dd5" providerId="ADAL" clId="{C66083D2-FC5C-0545-90E0-A9B527654B88}" dt="2023-03-04T18:00:55.780" v="810" actId="1076"/>
          <ac:spMkLst>
            <pc:docMk/>
            <pc:sldMk cId="1875187861" sldId="879"/>
            <ac:spMk id="136" creationId="{E5D4D1AF-2FEE-0B01-1706-BBD062FE5682}"/>
          </ac:spMkLst>
        </pc:spChg>
        <pc:spChg chg="mod">
          <ac:chgData name="QiuTian" userId="d059b521-ee81-481f-be34-ac8650352dd5" providerId="ADAL" clId="{C66083D2-FC5C-0545-90E0-A9B527654B88}" dt="2023-03-04T18:00:55.780" v="810" actId="1076"/>
          <ac:spMkLst>
            <pc:docMk/>
            <pc:sldMk cId="1875187861" sldId="879"/>
            <ac:spMk id="137" creationId="{23867528-1E3C-F154-8A88-26F93D047584}"/>
          </ac:spMkLst>
        </pc:spChg>
        <pc:spChg chg="mod">
          <ac:chgData name="QiuTian" userId="d059b521-ee81-481f-be34-ac8650352dd5" providerId="ADAL" clId="{C66083D2-FC5C-0545-90E0-A9B527654B88}" dt="2023-03-04T18:00:55.780" v="810" actId="1076"/>
          <ac:spMkLst>
            <pc:docMk/>
            <pc:sldMk cId="1875187861" sldId="879"/>
            <ac:spMk id="138" creationId="{0D31E0C8-1EE0-946B-8E34-B9220452F81D}"/>
          </ac:spMkLst>
        </pc:spChg>
        <pc:spChg chg="mod">
          <ac:chgData name="QiuTian" userId="d059b521-ee81-481f-be34-ac8650352dd5" providerId="ADAL" clId="{C66083D2-FC5C-0545-90E0-A9B527654B88}" dt="2023-03-04T18:00:55.780" v="810" actId="1076"/>
          <ac:spMkLst>
            <pc:docMk/>
            <pc:sldMk cId="1875187861" sldId="879"/>
            <ac:spMk id="139" creationId="{FFC74BDB-41D8-003F-FCD9-9D290FE74B7D}"/>
          </ac:spMkLst>
        </pc:spChg>
        <pc:spChg chg="mod">
          <ac:chgData name="QiuTian" userId="d059b521-ee81-481f-be34-ac8650352dd5" providerId="ADAL" clId="{C66083D2-FC5C-0545-90E0-A9B527654B88}" dt="2023-03-04T18:00:55.780" v="810" actId="1076"/>
          <ac:spMkLst>
            <pc:docMk/>
            <pc:sldMk cId="1875187861" sldId="879"/>
            <ac:spMk id="140" creationId="{03CE5BE8-CACC-AC74-5997-F326A20849C9}"/>
          </ac:spMkLst>
        </pc:spChg>
        <pc:spChg chg="mod">
          <ac:chgData name="QiuTian" userId="d059b521-ee81-481f-be34-ac8650352dd5" providerId="ADAL" clId="{C66083D2-FC5C-0545-90E0-A9B527654B88}" dt="2023-03-04T18:00:55.780" v="810" actId="1076"/>
          <ac:spMkLst>
            <pc:docMk/>
            <pc:sldMk cId="1875187861" sldId="879"/>
            <ac:spMk id="141" creationId="{30DDF541-2AC3-B817-5678-310EDF306CB6}"/>
          </ac:spMkLst>
        </pc:spChg>
        <pc:spChg chg="mod">
          <ac:chgData name="QiuTian" userId="d059b521-ee81-481f-be34-ac8650352dd5" providerId="ADAL" clId="{C66083D2-FC5C-0545-90E0-A9B527654B88}" dt="2023-03-04T18:00:55.780" v="810" actId="1076"/>
          <ac:spMkLst>
            <pc:docMk/>
            <pc:sldMk cId="1875187861" sldId="879"/>
            <ac:spMk id="142" creationId="{04F455A3-A4BD-EE41-A190-51AE64F25E14}"/>
          </ac:spMkLst>
        </pc:spChg>
        <pc:spChg chg="mod">
          <ac:chgData name="QiuTian" userId="d059b521-ee81-481f-be34-ac8650352dd5" providerId="ADAL" clId="{C66083D2-FC5C-0545-90E0-A9B527654B88}" dt="2023-03-04T18:00:55.780" v="810" actId="1076"/>
          <ac:spMkLst>
            <pc:docMk/>
            <pc:sldMk cId="1875187861" sldId="879"/>
            <ac:spMk id="143" creationId="{354AA349-C360-5810-B685-39907F401863}"/>
          </ac:spMkLst>
        </pc:spChg>
        <pc:spChg chg="mod">
          <ac:chgData name="QiuTian" userId="d059b521-ee81-481f-be34-ac8650352dd5" providerId="ADAL" clId="{C66083D2-FC5C-0545-90E0-A9B527654B88}" dt="2023-03-04T18:00:55.780" v="810" actId="1076"/>
          <ac:spMkLst>
            <pc:docMk/>
            <pc:sldMk cId="1875187861" sldId="879"/>
            <ac:spMk id="144" creationId="{3C47BC95-1206-1F04-2A98-5CAC66D41C1F}"/>
          </ac:spMkLst>
        </pc:spChg>
        <pc:spChg chg="mod">
          <ac:chgData name="QiuTian" userId="d059b521-ee81-481f-be34-ac8650352dd5" providerId="ADAL" clId="{C66083D2-FC5C-0545-90E0-A9B527654B88}" dt="2023-03-04T18:00:55.780" v="810" actId="1076"/>
          <ac:spMkLst>
            <pc:docMk/>
            <pc:sldMk cId="1875187861" sldId="879"/>
            <ac:spMk id="145" creationId="{DF20915D-251D-0FB7-CB6C-5A6037F7058B}"/>
          </ac:spMkLst>
        </pc:spChg>
        <pc:spChg chg="mod">
          <ac:chgData name="QiuTian" userId="d059b521-ee81-481f-be34-ac8650352dd5" providerId="ADAL" clId="{C66083D2-FC5C-0545-90E0-A9B527654B88}" dt="2023-03-04T18:00:55.780" v="810" actId="1076"/>
          <ac:spMkLst>
            <pc:docMk/>
            <pc:sldMk cId="1875187861" sldId="879"/>
            <ac:spMk id="146" creationId="{E2570E11-9F42-1C1C-0AB6-696CCE9FA1B0}"/>
          </ac:spMkLst>
        </pc:spChg>
        <pc:spChg chg="mod">
          <ac:chgData name="QiuTian" userId="d059b521-ee81-481f-be34-ac8650352dd5" providerId="ADAL" clId="{C66083D2-FC5C-0545-90E0-A9B527654B88}" dt="2023-03-04T18:00:55.780" v="810" actId="1076"/>
          <ac:spMkLst>
            <pc:docMk/>
            <pc:sldMk cId="1875187861" sldId="879"/>
            <ac:spMk id="147" creationId="{CEE14798-EC30-B2ED-40C1-54064F42428B}"/>
          </ac:spMkLst>
        </pc:spChg>
        <pc:spChg chg="mod">
          <ac:chgData name="QiuTian" userId="d059b521-ee81-481f-be34-ac8650352dd5" providerId="ADAL" clId="{C66083D2-FC5C-0545-90E0-A9B527654B88}" dt="2023-03-04T18:00:55.780" v="810" actId="1076"/>
          <ac:spMkLst>
            <pc:docMk/>
            <pc:sldMk cId="1875187861" sldId="879"/>
            <ac:spMk id="148" creationId="{82982C48-08CA-ED1A-F2EA-5C9857B57E25}"/>
          </ac:spMkLst>
        </pc:spChg>
        <pc:spChg chg="mod">
          <ac:chgData name="QiuTian" userId="d059b521-ee81-481f-be34-ac8650352dd5" providerId="ADAL" clId="{C66083D2-FC5C-0545-90E0-A9B527654B88}" dt="2023-03-04T18:00:55.780" v="810" actId="1076"/>
          <ac:spMkLst>
            <pc:docMk/>
            <pc:sldMk cId="1875187861" sldId="879"/>
            <ac:spMk id="149" creationId="{8A6A524F-A3AF-68FB-AFE0-609DD80B0524}"/>
          </ac:spMkLst>
        </pc:spChg>
        <pc:spChg chg="mod">
          <ac:chgData name="QiuTian" userId="d059b521-ee81-481f-be34-ac8650352dd5" providerId="ADAL" clId="{C66083D2-FC5C-0545-90E0-A9B527654B88}" dt="2023-03-04T18:00:55.780" v="810" actId="1076"/>
          <ac:spMkLst>
            <pc:docMk/>
            <pc:sldMk cId="1875187861" sldId="879"/>
            <ac:spMk id="150" creationId="{0BFDF8C1-F359-387D-E830-7DDBC8313244}"/>
          </ac:spMkLst>
        </pc:spChg>
        <pc:spChg chg="mod">
          <ac:chgData name="QiuTian" userId="d059b521-ee81-481f-be34-ac8650352dd5" providerId="ADAL" clId="{C66083D2-FC5C-0545-90E0-A9B527654B88}" dt="2023-03-04T18:00:55.780" v="810" actId="1076"/>
          <ac:spMkLst>
            <pc:docMk/>
            <pc:sldMk cId="1875187861" sldId="879"/>
            <ac:spMk id="151" creationId="{300380A9-858A-88F8-46FC-CEE1CB3B0FED}"/>
          </ac:spMkLst>
        </pc:spChg>
        <pc:spChg chg="mod">
          <ac:chgData name="QiuTian" userId="d059b521-ee81-481f-be34-ac8650352dd5" providerId="ADAL" clId="{C66083D2-FC5C-0545-90E0-A9B527654B88}" dt="2023-03-04T18:00:55.780" v="810" actId="1076"/>
          <ac:spMkLst>
            <pc:docMk/>
            <pc:sldMk cId="1875187861" sldId="879"/>
            <ac:spMk id="152" creationId="{0A2409C2-BAC2-AB82-3597-7A34E45E9939}"/>
          </ac:spMkLst>
        </pc:spChg>
        <pc:spChg chg="mod">
          <ac:chgData name="QiuTian" userId="d059b521-ee81-481f-be34-ac8650352dd5" providerId="ADAL" clId="{C66083D2-FC5C-0545-90E0-A9B527654B88}" dt="2023-03-04T18:00:55.780" v="810" actId="1076"/>
          <ac:spMkLst>
            <pc:docMk/>
            <pc:sldMk cId="1875187861" sldId="879"/>
            <ac:spMk id="153" creationId="{941FA573-438A-D766-A579-7598C5562F52}"/>
          </ac:spMkLst>
        </pc:spChg>
        <pc:spChg chg="mod">
          <ac:chgData name="QiuTian" userId="d059b521-ee81-481f-be34-ac8650352dd5" providerId="ADAL" clId="{C66083D2-FC5C-0545-90E0-A9B527654B88}" dt="2023-03-04T18:00:55.780" v="810" actId="1076"/>
          <ac:spMkLst>
            <pc:docMk/>
            <pc:sldMk cId="1875187861" sldId="879"/>
            <ac:spMk id="154" creationId="{E04F8BCC-3257-C7D7-9207-A9B097DF1127}"/>
          </ac:spMkLst>
        </pc:spChg>
        <pc:spChg chg="mod">
          <ac:chgData name="QiuTian" userId="d059b521-ee81-481f-be34-ac8650352dd5" providerId="ADAL" clId="{C66083D2-FC5C-0545-90E0-A9B527654B88}" dt="2023-03-04T18:00:55.780" v="810" actId="1076"/>
          <ac:spMkLst>
            <pc:docMk/>
            <pc:sldMk cId="1875187861" sldId="879"/>
            <ac:spMk id="155" creationId="{4A92B9F9-8858-7948-4B77-7F43CBDDED26}"/>
          </ac:spMkLst>
        </pc:spChg>
        <pc:spChg chg="mod">
          <ac:chgData name="QiuTian" userId="d059b521-ee81-481f-be34-ac8650352dd5" providerId="ADAL" clId="{C66083D2-FC5C-0545-90E0-A9B527654B88}" dt="2023-03-04T18:00:55.780" v="810" actId="1076"/>
          <ac:spMkLst>
            <pc:docMk/>
            <pc:sldMk cId="1875187861" sldId="879"/>
            <ac:spMk id="156" creationId="{86E8E857-6A79-5E07-D683-0B6CC480CAC5}"/>
          </ac:spMkLst>
        </pc:spChg>
        <pc:spChg chg="mod">
          <ac:chgData name="QiuTian" userId="d059b521-ee81-481f-be34-ac8650352dd5" providerId="ADAL" clId="{C66083D2-FC5C-0545-90E0-A9B527654B88}" dt="2023-03-04T18:00:55.780" v="810" actId="1076"/>
          <ac:spMkLst>
            <pc:docMk/>
            <pc:sldMk cId="1875187861" sldId="879"/>
            <ac:spMk id="157" creationId="{622A483B-E973-6669-33DD-35F0AEB35165}"/>
          </ac:spMkLst>
        </pc:spChg>
        <pc:spChg chg="mod">
          <ac:chgData name="QiuTian" userId="d059b521-ee81-481f-be34-ac8650352dd5" providerId="ADAL" clId="{C66083D2-FC5C-0545-90E0-A9B527654B88}" dt="2023-03-04T18:00:55.780" v="810" actId="1076"/>
          <ac:spMkLst>
            <pc:docMk/>
            <pc:sldMk cId="1875187861" sldId="879"/>
            <ac:spMk id="158" creationId="{CC636098-C68B-7465-7C0E-B2D0246A2496}"/>
          </ac:spMkLst>
        </pc:spChg>
        <pc:spChg chg="mod">
          <ac:chgData name="QiuTian" userId="d059b521-ee81-481f-be34-ac8650352dd5" providerId="ADAL" clId="{C66083D2-FC5C-0545-90E0-A9B527654B88}" dt="2023-03-04T18:00:55.780" v="810" actId="1076"/>
          <ac:spMkLst>
            <pc:docMk/>
            <pc:sldMk cId="1875187861" sldId="879"/>
            <ac:spMk id="159" creationId="{43C9A40A-199D-A909-4BD0-C50895D9273E}"/>
          </ac:spMkLst>
        </pc:spChg>
        <pc:spChg chg="mod">
          <ac:chgData name="QiuTian" userId="d059b521-ee81-481f-be34-ac8650352dd5" providerId="ADAL" clId="{C66083D2-FC5C-0545-90E0-A9B527654B88}" dt="2023-03-04T18:00:55.780" v="810" actId="1076"/>
          <ac:spMkLst>
            <pc:docMk/>
            <pc:sldMk cId="1875187861" sldId="879"/>
            <ac:spMk id="160" creationId="{D6A4FE9E-A001-5EC6-F5E8-ECB7AD14AB3E}"/>
          </ac:spMkLst>
        </pc:spChg>
        <pc:spChg chg="mod">
          <ac:chgData name="QiuTian" userId="d059b521-ee81-481f-be34-ac8650352dd5" providerId="ADAL" clId="{C66083D2-FC5C-0545-90E0-A9B527654B88}" dt="2023-03-04T18:00:55.780" v="810" actId="1076"/>
          <ac:spMkLst>
            <pc:docMk/>
            <pc:sldMk cId="1875187861" sldId="879"/>
            <ac:spMk id="161" creationId="{61AF1721-18E1-7010-F290-31061F6806A3}"/>
          </ac:spMkLst>
        </pc:spChg>
        <pc:spChg chg="mod">
          <ac:chgData name="QiuTian" userId="d059b521-ee81-481f-be34-ac8650352dd5" providerId="ADAL" clId="{C66083D2-FC5C-0545-90E0-A9B527654B88}" dt="2023-03-04T18:00:55.780" v="810" actId="1076"/>
          <ac:spMkLst>
            <pc:docMk/>
            <pc:sldMk cId="1875187861" sldId="879"/>
            <ac:spMk id="162" creationId="{8B2E122A-C772-E776-94FC-203E77AEDBB8}"/>
          </ac:spMkLst>
        </pc:spChg>
        <pc:spChg chg="mod">
          <ac:chgData name="QiuTian" userId="d059b521-ee81-481f-be34-ac8650352dd5" providerId="ADAL" clId="{C66083D2-FC5C-0545-90E0-A9B527654B88}" dt="2023-03-04T18:00:55.780" v="810" actId="1076"/>
          <ac:spMkLst>
            <pc:docMk/>
            <pc:sldMk cId="1875187861" sldId="879"/>
            <ac:spMk id="163" creationId="{F16E4D21-298C-0FE3-1A0D-ED96EC2C7E6A}"/>
          </ac:spMkLst>
        </pc:spChg>
        <pc:spChg chg="mod">
          <ac:chgData name="QiuTian" userId="d059b521-ee81-481f-be34-ac8650352dd5" providerId="ADAL" clId="{C66083D2-FC5C-0545-90E0-A9B527654B88}" dt="2023-03-04T18:00:55.780" v="810" actId="1076"/>
          <ac:spMkLst>
            <pc:docMk/>
            <pc:sldMk cId="1875187861" sldId="879"/>
            <ac:spMk id="164" creationId="{7E03E423-C1E8-ADCE-5940-8B191D81CE94}"/>
          </ac:spMkLst>
        </pc:spChg>
        <pc:spChg chg="mod">
          <ac:chgData name="QiuTian" userId="d059b521-ee81-481f-be34-ac8650352dd5" providerId="ADAL" clId="{C66083D2-FC5C-0545-90E0-A9B527654B88}" dt="2023-03-04T18:00:55.780" v="810" actId="1076"/>
          <ac:spMkLst>
            <pc:docMk/>
            <pc:sldMk cId="1875187861" sldId="879"/>
            <ac:spMk id="165" creationId="{624506E0-726F-98C4-75F7-387C5D8C408E}"/>
          </ac:spMkLst>
        </pc:spChg>
        <pc:spChg chg="mod">
          <ac:chgData name="QiuTian" userId="d059b521-ee81-481f-be34-ac8650352dd5" providerId="ADAL" clId="{C66083D2-FC5C-0545-90E0-A9B527654B88}" dt="2023-03-04T18:00:55.780" v="810" actId="1076"/>
          <ac:spMkLst>
            <pc:docMk/>
            <pc:sldMk cId="1875187861" sldId="879"/>
            <ac:spMk id="166" creationId="{FBB9B663-A81E-8718-BE89-F042FC2ECD90}"/>
          </ac:spMkLst>
        </pc:spChg>
        <pc:spChg chg="mod">
          <ac:chgData name="QiuTian" userId="d059b521-ee81-481f-be34-ac8650352dd5" providerId="ADAL" clId="{C66083D2-FC5C-0545-90E0-A9B527654B88}" dt="2023-03-04T18:00:55.780" v="810" actId="1076"/>
          <ac:spMkLst>
            <pc:docMk/>
            <pc:sldMk cId="1875187861" sldId="879"/>
            <ac:spMk id="167" creationId="{C766B27F-7581-2716-BCEE-0E4F3A3A258A}"/>
          </ac:spMkLst>
        </pc:spChg>
        <pc:spChg chg="mod">
          <ac:chgData name="QiuTian" userId="d059b521-ee81-481f-be34-ac8650352dd5" providerId="ADAL" clId="{C66083D2-FC5C-0545-90E0-A9B527654B88}" dt="2023-03-04T18:00:55.780" v="810" actId="1076"/>
          <ac:spMkLst>
            <pc:docMk/>
            <pc:sldMk cId="1875187861" sldId="879"/>
            <ac:spMk id="168" creationId="{B37215D5-7D16-9C0D-DA0D-AB8372E486C9}"/>
          </ac:spMkLst>
        </pc:spChg>
        <pc:spChg chg="mod">
          <ac:chgData name="QiuTian" userId="d059b521-ee81-481f-be34-ac8650352dd5" providerId="ADAL" clId="{C66083D2-FC5C-0545-90E0-A9B527654B88}" dt="2023-03-04T18:00:55.780" v="810" actId="1076"/>
          <ac:spMkLst>
            <pc:docMk/>
            <pc:sldMk cId="1875187861" sldId="879"/>
            <ac:spMk id="169" creationId="{C13C40F1-A6DB-58F0-7D7F-B1701031BBB9}"/>
          </ac:spMkLst>
        </pc:spChg>
        <pc:spChg chg="mod">
          <ac:chgData name="QiuTian" userId="d059b521-ee81-481f-be34-ac8650352dd5" providerId="ADAL" clId="{C66083D2-FC5C-0545-90E0-A9B527654B88}" dt="2023-03-04T18:00:55.780" v="810" actId="1076"/>
          <ac:spMkLst>
            <pc:docMk/>
            <pc:sldMk cId="1875187861" sldId="879"/>
            <ac:spMk id="170" creationId="{1CE43FF4-EBF8-ACED-2C82-ED88C7F3C485}"/>
          </ac:spMkLst>
        </pc:spChg>
        <pc:spChg chg="mod">
          <ac:chgData name="QiuTian" userId="d059b521-ee81-481f-be34-ac8650352dd5" providerId="ADAL" clId="{C66083D2-FC5C-0545-90E0-A9B527654B88}" dt="2023-03-04T18:00:55.780" v="810" actId="1076"/>
          <ac:spMkLst>
            <pc:docMk/>
            <pc:sldMk cId="1875187861" sldId="879"/>
            <ac:spMk id="171" creationId="{31E69068-7270-E8AA-37FD-C999DEDC5784}"/>
          </ac:spMkLst>
        </pc:spChg>
        <pc:spChg chg="mod">
          <ac:chgData name="QiuTian" userId="d059b521-ee81-481f-be34-ac8650352dd5" providerId="ADAL" clId="{C66083D2-FC5C-0545-90E0-A9B527654B88}" dt="2023-03-04T18:00:55.780" v="810" actId="1076"/>
          <ac:spMkLst>
            <pc:docMk/>
            <pc:sldMk cId="1875187861" sldId="879"/>
            <ac:spMk id="172" creationId="{8FA83803-067A-AA54-EF51-275D2EA69051}"/>
          </ac:spMkLst>
        </pc:spChg>
        <pc:spChg chg="mod">
          <ac:chgData name="QiuTian" userId="d059b521-ee81-481f-be34-ac8650352dd5" providerId="ADAL" clId="{C66083D2-FC5C-0545-90E0-A9B527654B88}" dt="2023-03-04T18:00:55.780" v="810" actId="1076"/>
          <ac:spMkLst>
            <pc:docMk/>
            <pc:sldMk cId="1875187861" sldId="879"/>
            <ac:spMk id="173" creationId="{8AB55B38-24D1-CAD6-FA4C-1E13C934FE9C}"/>
          </ac:spMkLst>
        </pc:spChg>
        <pc:spChg chg="mod">
          <ac:chgData name="QiuTian" userId="d059b521-ee81-481f-be34-ac8650352dd5" providerId="ADAL" clId="{C66083D2-FC5C-0545-90E0-A9B527654B88}" dt="2023-03-04T18:00:55.780" v="810" actId="1076"/>
          <ac:spMkLst>
            <pc:docMk/>
            <pc:sldMk cId="1875187861" sldId="879"/>
            <ac:spMk id="174" creationId="{88AB8A9E-3F0B-DFF9-2284-DBD205621639}"/>
          </ac:spMkLst>
        </pc:spChg>
        <pc:grpChg chg="mod">
          <ac:chgData name="QiuTian" userId="d059b521-ee81-481f-be34-ac8650352dd5" providerId="ADAL" clId="{C66083D2-FC5C-0545-90E0-A9B527654B88}" dt="2023-03-04T18:00:55.780" v="810" actId="1076"/>
          <ac:grpSpMkLst>
            <pc:docMk/>
            <pc:sldMk cId="1875187861" sldId="879"/>
            <ac:grpSpMk id="50" creationId="{295A39D6-2C92-141D-ABE9-66899E6DE9F3}"/>
          </ac:grpSpMkLst>
        </pc:grpChg>
        <pc:grpChg chg="mod">
          <ac:chgData name="QiuTian" userId="d059b521-ee81-481f-be34-ac8650352dd5" providerId="ADAL" clId="{C66083D2-FC5C-0545-90E0-A9B527654B88}" dt="2023-03-04T18:00:55.780" v="810" actId="1076"/>
          <ac:grpSpMkLst>
            <pc:docMk/>
            <pc:sldMk cId="1875187861" sldId="879"/>
            <ac:grpSpMk id="133" creationId="{F394C936-5B60-3BF8-E401-399FD3134D13}"/>
          </ac:grpSpMkLst>
        </pc:grpChg>
        <pc:grpChg chg="mod">
          <ac:chgData name="QiuTian" userId="d059b521-ee81-481f-be34-ac8650352dd5" providerId="ADAL" clId="{C66083D2-FC5C-0545-90E0-A9B527654B88}" dt="2023-03-04T18:00:55.780" v="810" actId="1076"/>
          <ac:grpSpMkLst>
            <pc:docMk/>
            <pc:sldMk cId="1875187861" sldId="879"/>
            <ac:grpSpMk id="134" creationId="{03CFF54A-8F5A-3979-2515-F182A2E3F115}"/>
          </ac:grpSpMkLst>
        </pc:grpChg>
        <pc:grpChg chg="mod">
          <ac:chgData name="QiuTian" userId="d059b521-ee81-481f-be34-ac8650352dd5" providerId="ADAL" clId="{C66083D2-FC5C-0545-90E0-A9B527654B88}" dt="2023-03-04T18:00:55.780" v="810" actId="1076"/>
          <ac:grpSpMkLst>
            <pc:docMk/>
            <pc:sldMk cId="1875187861" sldId="879"/>
            <ac:grpSpMk id="135" creationId="{B98FCCD6-3BB3-FD43-44DC-7873234F90A5}"/>
          </ac:grpSpMkLst>
        </pc:grpChg>
        <pc:graphicFrameChg chg="add mod">
          <ac:chgData name="QiuTian" userId="d059b521-ee81-481f-be34-ac8650352dd5" providerId="ADAL" clId="{C66083D2-FC5C-0545-90E0-A9B527654B88}" dt="2023-03-04T18:01:05.548" v="825" actId="1038"/>
          <ac:graphicFrameMkLst>
            <pc:docMk/>
            <pc:sldMk cId="1875187861" sldId="879"/>
            <ac:graphicFrameMk id="175" creationId="{46221BA2-9279-9D29-A24E-9FB0EC031FA0}"/>
          </ac:graphicFrameMkLst>
        </pc:graphicFrameChg>
        <pc:graphicFrameChg chg="add mod">
          <ac:chgData name="QiuTian" userId="d059b521-ee81-481f-be34-ac8650352dd5" providerId="ADAL" clId="{C66083D2-FC5C-0545-90E0-A9B527654B88}" dt="2023-03-04T18:01:05.548" v="825" actId="1038"/>
          <ac:graphicFrameMkLst>
            <pc:docMk/>
            <pc:sldMk cId="1875187861" sldId="879"/>
            <ac:graphicFrameMk id="176" creationId="{AD02F361-E4DF-2A84-318D-6A34A4E21351}"/>
          </ac:graphicFrameMkLst>
        </pc:graphicFrameChg>
      </pc:sldChg>
      <pc:sldChg chg="addSp delSp modSp mod">
        <pc:chgData name="QiuTian" userId="d059b521-ee81-481f-be34-ac8650352dd5" providerId="ADAL" clId="{C66083D2-FC5C-0545-90E0-A9B527654B88}" dt="2023-03-04T18:03:00.015" v="837" actId="1076"/>
        <pc:sldMkLst>
          <pc:docMk/>
          <pc:sldMk cId="4028891583" sldId="880"/>
        </pc:sldMkLst>
        <pc:spChg chg="add mod">
          <ac:chgData name="QiuTian" userId="d059b521-ee81-481f-be34-ac8650352dd5" providerId="ADAL" clId="{C66083D2-FC5C-0545-90E0-A9B527654B88}" dt="2023-03-04T09:10:18.362" v="126"/>
          <ac:spMkLst>
            <pc:docMk/>
            <pc:sldMk cId="4028891583" sldId="880"/>
            <ac:spMk id="2" creationId="{A8A19E86-EEFC-6254-49D1-046454CF7C76}"/>
          </ac:spMkLst>
        </pc:spChg>
        <pc:spChg chg="mod">
          <ac:chgData name="QiuTian" userId="d059b521-ee81-481f-be34-ac8650352dd5" providerId="ADAL" clId="{C66083D2-FC5C-0545-90E0-A9B527654B88}" dt="2023-03-04T18:02:04.242" v="831" actId="1076"/>
          <ac:spMkLst>
            <pc:docMk/>
            <pc:sldMk cId="4028891583" sldId="880"/>
            <ac:spMk id="4" creationId="{A3557054-D826-9F4E-A18F-AE9DEA5A0C65}"/>
          </ac:spMkLst>
        </pc:spChg>
        <pc:spChg chg="del">
          <ac:chgData name="QiuTian" userId="d059b521-ee81-481f-be34-ac8650352dd5" providerId="ADAL" clId="{C66083D2-FC5C-0545-90E0-A9B527654B88}" dt="2023-03-04T09:09:57.208" v="123"/>
          <ac:spMkLst>
            <pc:docMk/>
            <pc:sldMk cId="4028891583" sldId="880"/>
            <ac:spMk id="5" creationId="{959057A3-0087-D824-6484-FE8805CD1536}"/>
          </ac:spMkLst>
        </pc:spChg>
        <pc:spChg chg="mod">
          <ac:chgData name="QiuTian" userId="d059b521-ee81-481f-be34-ac8650352dd5" providerId="ADAL" clId="{C66083D2-FC5C-0545-90E0-A9B527654B88}" dt="2023-03-04T18:02:50.970" v="836" actId="1076"/>
          <ac:spMkLst>
            <pc:docMk/>
            <pc:sldMk cId="4028891583" sldId="880"/>
            <ac:spMk id="6" creationId="{D6354A48-A66A-6024-D5EE-A8CB47365965}"/>
          </ac:spMkLst>
        </pc:spChg>
        <pc:spChg chg="mod">
          <ac:chgData name="QiuTian" userId="d059b521-ee81-481f-be34-ac8650352dd5" providerId="ADAL" clId="{C66083D2-FC5C-0545-90E0-A9B527654B88}" dt="2023-03-04T18:03:00.015" v="837" actId="1076"/>
          <ac:spMkLst>
            <pc:docMk/>
            <pc:sldMk cId="4028891583" sldId="880"/>
            <ac:spMk id="10" creationId="{238F623F-E866-BCF6-703E-2BB2850344DE}"/>
          </ac:spMkLst>
        </pc:spChg>
        <pc:spChg chg="mod">
          <ac:chgData name="QiuTian" userId="d059b521-ee81-481f-be34-ac8650352dd5" providerId="ADAL" clId="{C66083D2-FC5C-0545-90E0-A9B527654B88}" dt="2023-03-04T18:03:00.015" v="837" actId="1076"/>
          <ac:spMkLst>
            <pc:docMk/>
            <pc:sldMk cId="4028891583" sldId="880"/>
            <ac:spMk id="11" creationId="{4BC1A3F1-4FCE-74D0-5A33-5BDEAED489EA}"/>
          </ac:spMkLst>
        </pc:spChg>
        <pc:spChg chg="mod">
          <ac:chgData name="QiuTian" userId="d059b521-ee81-481f-be34-ac8650352dd5" providerId="ADAL" clId="{C66083D2-FC5C-0545-90E0-A9B527654B88}" dt="2023-03-04T18:03:00.015" v="837" actId="1076"/>
          <ac:spMkLst>
            <pc:docMk/>
            <pc:sldMk cId="4028891583" sldId="880"/>
            <ac:spMk id="12" creationId="{23AD8E79-7949-8C7F-CCD9-8F25367D697E}"/>
          </ac:spMkLst>
        </pc:spChg>
        <pc:spChg chg="mod">
          <ac:chgData name="QiuTian" userId="d059b521-ee81-481f-be34-ac8650352dd5" providerId="ADAL" clId="{C66083D2-FC5C-0545-90E0-A9B527654B88}" dt="2023-03-04T18:03:00.015" v="837" actId="1076"/>
          <ac:spMkLst>
            <pc:docMk/>
            <pc:sldMk cId="4028891583" sldId="880"/>
            <ac:spMk id="13" creationId="{13E54564-9736-C48F-F112-6DF9FA8625C8}"/>
          </ac:spMkLst>
        </pc:spChg>
        <pc:spChg chg="mod">
          <ac:chgData name="QiuTian" userId="d059b521-ee81-481f-be34-ac8650352dd5" providerId="ADAL" clId="{C66083D2-FC5C-0545-90E0-A9B527654B88}" dt="2023-03-04T18:03:00.015" v="837" actId="1076"/>
          <ac:spMkLst>
            <pc:docMk/>
            <pc:sldMk cId="4028891583" sldId="880"/>
            <ac:spMk id="14" creationId="{6D67F77A-2ED2-0474-8E3B-53207456C0A9}"/>
          </ac:spMkLst>
        </pc:spChg>
        <pc:spChg chg="mod">
          <ac:chgData name="QiuTian" userId="d059b521-ee81-481f-be34-ac8650352dd5" providerId="ADAL" clId="{C66083D2-FC5C-0545-90E0-A9B527654B88}" dt="2023-03-04T18:03:00.015" v="837" actId="1076"/>
          <ac:spMkLst>
            <pc:docMk/>
            <pc:sldMk cId="4028891583" sldId="880"/>
            <ac:spMk id="15" creationId="{EF6B0A88-1566-871C-6619-2E0AFB942DA3}"/>
          </ac:spMkLst>
        </pc:spChg>
        <pc:spChg chg="mod">
          <ac:chgData name="QiuTian" userId="d059b521-ee81-481f-be34-ac8650352dd5" providerId="ADAL" clId="{C66083D2-FC5C-0545-90E0-A9B527654B88}" dt="2023-03-04T18:03:00.015" v="837" actId="1076"/>
          <ac:spMkLst>
            <pc:docMk/>
            <pc:sldMk cId="4028891583" sldId="880"/>
            <ac:spMk id="16" creationId="{DF77B57B-8ABB-7BF8-A77E-C3454327B402}"/>
          </ac:spMkLst>
        </pc:spChg>
        <pc:spChg chg="mod">
          <ac:chgData name="QiuTian" userId="d059b521-ee81-481f-be34-ac8650352dd5" providerId="ADAL" clId="{C66083D2-FC5C-0545-90E0-A9B527654B88}" dt="2023-03-04T18:03:00.015" v="837" actId="1076"/>
          <ac:spMkLst>
            <pc:docMk/>
            <pc:sldMk cId="4028891583" sldId="880"/>
            <ac:spMk id="17" creationId="{2030A7EE-C3A4-BA7C-F288-6E451C57C3F9}"/>
          </ac:spMkLst>
        </pc:spChg>
        <pc:spChg chg="mod">
          <ac:chgData name="QiuTian" userId="d059b521-ee81-481f-be34-ac8650352dd5" providerId="ADAL" clId="{C66083D2-FC5C-0545-90E0-A9B527654B88}" dt="2023-03-04T18:03:00.015" v="837" actId="1076"/>
          <ac:spMkLst>
            <pc:docMk/>
            <pc:sldMk cId="4028891583" sldId="880"/>
            <ac:spMk id="18" creationId="{57919FCC-AFDF-1EA9-90DB-2F00E3D98411}"/>
          </ac:spMkLst>
        </pc:spChg>
        <pc:spChg chg="mod">
          <ac:chgData name="QiuTian" userId="d059b521-ee81-481f-be34-ac8650352dd5" providerId="ADAL" clId="{C66083D2-FC5C-0545-90E0-A9B527654B88}" dt="2023-03-04T18:03:00.015" v="837" actId="1076"/>
          <ac:spMkLst>
            <pc:docMk/>
            <pc:sldMk cId="4028891583" sldId="880"/>
            <ac:spMk id="19" creationId="{E660AA98-8BCC-71BA-2E80-B85EB973DC63}"/>
          </ac:spMkLst>
        </pc:spChg>
        <pc:spChg chg="mod">
          <ac:chgData name="QiuTian" userId="d059b521-ee81-481f-be34-ac8650352dd5" providerId="ADAL" clId="{C66083D2-FC5C-0545-90E0-A9B527654B88}" dt="2023-03-04T18:03:00.015" v="837" actId="1076"/>
          <ac:spMkLst>
            <pc:docMk/>
            <pc:sldMk cId="4028891583" sldId="880"/>
            <ac:spMk id="20" creationId="{3FA98E53-B8C7-4383-6C2C-27915D3D02DE}"/>
          </ac:spMkLst>
        </pc:spChg>
        <pc:spChg chg="mod">
          <ac:chgData name="QiuTian" userId="d059b521-ee81-481f-be34-ac8650352dd5" providerId="ADAL" clId="{C66083D2-FC5C-0545-90E0-A9B527654B88}" dt="2023-03-04T18:03:00.015" v="837" actId="1076"/>
          <ac:spMkLst>
            <pc:docMk/>
            <pc:sldMk cId="4028891583" sldId="880"/>
            <ac:spMk id="21" creationId="{450DCF5A-9AD1-E552-3873-101B9B66E48D}"/>
          </ac:spMkLst>
        </pc:spChg>
        <pc:spChg chg="mod">
          <ac:chgData name="QiuTian" userId="d059b521-ee81-481f-be34-ac8650352dd5" providerId="ADAL" clId="{C66083D2-FC5C-0545-90E0-A9B527654B88}" dt="2023-03-04T18:03:00.015" v="837" actId="1076"/>
          <ac:spMkLst>
            <pc:docMk/>
            <pc:sldMk cId="4028891583" sldId="880"/>
            <ac:spMk id="22" creationId="{75BA0C95-6F7D-2AB2-21A1-009D2D441BAE}"/>
          </ac:spMkLst>
        </pc:spChg>
        <pc:spChg chg="mod">
          <ac:chgData name="QiuTian" userId="d059b521-ee81-481f-be34-ac8650352dd5" providerId="ADAL" clId="{C66083D2-FC5C-0545-90E0-A9B527654B88}" dt="2023-03-04T18:03:00.015" v="837" actId="1076"/>
          <ac:spMkLst>
            <pc:docMk/>
            <pc:sldMk cId="4028891583" sldId="880"/>
            <ac:spMk id="23" creationId="{BD0D1A2B-D043-4EA3-BB58-64B46ACFA364}"/>
          </ac:spMkLst>
        </pc:spChg>
        <pc:spChg chg="mod">
          <ac:chgData name="QiuTian" userId="d059b521-ee81-481f-be34-ac8650352dd5" providerId="ADAL" clId="{C66083D2-FC5C-0545-90E0-A9B527654B88}" dt="2023-03-04T18:03:00.015" v="837" actId="1076"/>
          <ac:spMkLst>
            <pc:docMk/>
            <pc:sldMk cId="4028891583" sldId="880"/>
            <ac:spMk id="24" creationId="{4D91CDD3-5B59-D382-93AD-BD41CD7924E7}"/>
          </ac:spMkLst>
        </pc:spChg>
        <pc:spChg chg="mod">
          <ac:chgData name="QiuTian" userId="d059b521-ee81-481f-be34-ac8650352dd5" providerId="ADAL" clId="{C66083D2-FC5C-0545-90E0-A9B527654B88}" dt="2023-03-04T18:03:00.015" v="837" actId="1076"/>
          <ac:spMkLst>
            <pc:docMk/>
            <pc:sldMk cId="4028891583" sldId="880"/>
            <ac:spMk id="25" creationId="{8CBC54DB-5706-FF15-5A41-1597D88CD0E8}"/>
          </ac:spMkLst>
        </pc:spChg>
        <pc:spChg chg="mod">
          <ac:chgData name="QiuTian" userId="d059b521-ee81-481f-be34-ac8650352dd5" providerId="ADAL" clId="{C66083D2-FC5C-0545-90E0-A9B527654B88}" dt="2023-03-04T18:03:00.015" v="837" actId="1076"/>
          <ac:spMkLst>
            <pc:docMk/>
            <pc:sldMk cId="4028891583" sldId="880"/>
            <ac:spMk id="26" creationId="{348EA126-E77F-B306-13B9-136EB82D15B4}"/>
          </ac:spMkLst>
        </pc:spChg>
        <pc:spChg chg="mod">
          <ac:chgData name="QiuTian" userId="d059b521-ee81-481f-be34-ac8650352dd5" providerId="ADAL" clId="{C66083D2-FC5C-0545-90E0-A9B527654B88}" dt="2023-03-04T18:03:00.015" v="837" actId="1076"/>
          <ac:spMkLst>
            <pc:docMk/>
            <pc:sldMk cId="4028891583" sldId="880"/>
            <ac:spMk id="27" creationId="{4038445F-A405-AC1B-0FA8-D9E1B2D28CB2}"/>
          </ac:spMkLst>
        </pc:spChg>
        <pc:spChg chg="mod">
          <ac:chgData name="QiuTian" userId="d059b521-ee81-481f-be34-ac8650352dd5" providerId="ADAL" clId="{C66083D2-FC5C-0545-90E0-A9B527654B88}" dt="2023-03-04T18:03:00.015" v="837" actId="1076"/>
          <ac:spMkLst>
            <pc:docMk/>
            <pc:sldMk cId="4028891583" sldId="880"/>
            <ac:spMk id="28" creationId="{6EEB3ECE-C50A-62F7-1EED-7F83B78671C7}"/>
          </ac:spMkLst>
        </pc:spChg>
        <pc:spChg chg="mod">
          <ac:chgData name="QiuTian" userId="d059b521-ee81-481f-be34-ac8650352dd5" providerId="ADAL" clId="{C66083D2-FC5C-0545-90E0-A9B527654B88}" dt="2023-03-04T18:03:00.015" v="837" actId="1076"/>
          <ac:spMkLst>
            <pc:docMk/>
            <pc:sldMk cId="4028891583" sldId="880"/>
            <ac:spMk id="29" creationId="{7551323B-56E8-FECA-334C-4F65C713F753}"/>
          </ac:spMkLst>
        </pc:spChg>
        <pc:spChg chg="mod">
          <ac:chgData name="QiuTian" userId="d059b521-ee81-481f-be34-ac8650352dd5" providerId="ADAL" clId="{C66083D2-FC5C-0545-90E0-A9B527654B88}" dt="2023-03-04T18:03:00.015" v="837" actId="1076"/>
          <ac:spMkLst>
            <pc:docMk/>
            <pc:sldMk cId="4028891583" sldId="880"/>
            <ac:spMk id="30" creationId="{4263E45E-6A66-65C1-56B5-1ADAF4328F2F}"/>
          </ac:spMkLst>
        </pc:spChg>
        <pc:spChg chg="mod">
          <ac:chgData name="QiuTian" userId="d059b521-ee81-481f-be34-ac8650352dd5" providerId="ADAL" clId="{C66083D2-FC5C-0545-90E0-A9B527654B88}" dt="2023-03-04T18:03:00.015" v="837" actId="1076"/>
          <ac:spMkLst>
            <pc:docMk/>
            <pc:sldMk cId="4028891583" sldId="880"/>
            <ac:spMk id="31" creationId="{B5349373-70E0-F1F6-C3F1-11797D36475C}"/>
          </ac:spMkLst>
        </pc:spChg>
        <pc:spChg chg="mod">
          <ac:chgData name="QiuTian" userId="d059b521-ee81-481f-be34-ac8650352dd5" providerId="ADAL" clId="{C66083D2-FC5C-0545-90E0-A9B527654B88}" dt="2023-03-04T18:03:00.015" v="837" actId="1076"/>
          <ac:spMkLst>
            <pc:docMk/>
            <pc:sldMk cId="4028891583" sldId="880"/>
            <ac:spMk id="32" creationId="{B1B215E1-BF51-957E-4635-0AFED29D1713}"/>
          </ac:spMkLst>
        </pc:spChg>
        <pc:spChg chg="mod">
          <ac:chgData name="QiuTian" userId="d059b521-ee81-481f-be34-ac8650352dd5" providerId="ADAL" clId="{C66083D2-FC5C-0545-90E0-A9B527654B88}" dt="2023-03-04T18:03:00.015" v="837" actId="1076"/>
          <ac:spMkLst>
            <pc:docMk/>
            <pc:sldMk cId="4028891583" sldId="880"/>
            <ac:spMk id="33" creationId="{C9CC2A95-F75B-C710-BB56-DD81ACBB0C61}"/>
          </ac:spMkLst>
        </pc:spChg>
        <pc:spChg chg="mod">
          <ac:chgData name="QiuTian" userId="d059b521-ee81-481f-be34-ac8650352dd5" providerId="ADAL" clId="{C66083D2-FC5C-0545-90E0-A9B527654B88}" dt="2023-03-04T18:03:00.015" v="837" actId="1076"/>
          <ac:spMkLst>
            <pc:docMk/>
            <pc:sldMk cId="4028891583" sldId="880"/>
            <ac:spMk id="34" creationId="{510B9C83-4EE2-8E8B-1A74-8370769BD115}"/>
          </ac:spMkLst>
        </pc:spChg>
        <pc:spChg chg="mod">
          <ac:chgData name="QiuTian" userId="d059b521-ee81-481f-be34-ac8650352dd5" providerId="ADAL" clId="{C66083D2-FC5C-0545-90E0-A9B527654B88}" dt="2023-03-04T18:03:00.015" v="837" actId="1076"/>
          <ac:spMkLst>
            <pc:docMk/>
            <pc:sldMk cId="4028891583" sldId="880"/>
            <ac:spMk id="35" creationId="{7EB3F011-4DA4-EF35-2812-65FE61E021BF}"/>
          </ac:spMkLst>
        </pc:spChg>
        <pc:spChg chg="mod">
          <ac:chgData name="QiuTian" userId="d059b521-ee81-481f-be34-ac8650352dd5" providerId="ADAL" clId="{C66083D2-FC5C-0545-90E0-A9B527654B88}" dt="2023-03-04T18:03:00.015" v="837" actId="1076"/>
          <ac:spMkLst>
            <pc:docMk/>
            <pc:sldMk cId="4028891583" sldId="880"/>
            <ac:spMk id="36" creationId="{C4A45528-92D6-27E8-1E8E-680AC80CD50D}"/>
          </ac:spMkLst>
        </pc:spChg>
        <pc:spChg chg="mod">
          <ac:chgData name="QiuTian" userId="d059b521-ee81-481f-be34-ac8650352dd5" providerId="ADAL" clId="{C66083D2-FC5C-0545-90E0-A9B527654B88}" dt="2023-03-04T18:03:00.015" v="837" actId="1076"/>
          <ac:spMkLst>
            <pc:docMk/>
            <pc:sldMk cId="4028891583" sldId="880"/>
            <ac:spMk id="37" creationId="{91124AF3-22BD-5DB0-3004-3385D4FA93C8}"/>
          </ac:spMkLst>
        </pc:spChg>
        <pc:spChg chg="mod">
          <ac:chgData name="QiuTian" userId="d059b521-ee81-481f-be34-ac8650352dd5" providerId="ADAL" clId="{C66083D2-FC5C-0545-90E0-A9B527654B88}" dt="2023-03-04T18:03:00.015" v="837" actId="1076"/>
          <ac:spMkLst>
            <pc:docMk/>
            <pc:sldMk cId="4028891583" sldId="880"/>
            <ac:spMk id="38" creationId="{B02616CD-30CB-ECB3-4B57-A166E6059F8C}"/>
          </ac:spMkLst>
        </pc:spChg>
        <pc:spChg chg="mod">
          <ac:chgData name="QiuTian" userId="d059b521-ee81-481f-be34-ac8650352dd5" providerId="ADAL" clId="{C66083D2-FC5C-0545-90E0-A9B527654B88}" dt="2023-03-04T18:03:00.015" v="837" actId="1076"/>
          <ac:spMkLst>
            <pc:docMk/>
            <pc:sldMk cId="4028891583" sldId="880"/>
            <ac:spMk id="39" creationId="{7EE95D80-D70A-6784-178C-58A39C521628}"/>
          </ac:spMkLst>
        </pc:spChg>
        <pc:spChg chg="mod">
          <ac:chgData name="QiuTian" userId="d059b521-ee81-481f-be34-ac8650352dd5" providerId="ADAL" clId="{C66083D2-FC5C-0545-90E0-A9B527654B88}" dt="2023-03-04T18:03:00.015" v="837" actId="1076"/>
          <ac:spMkLst>
            <pc:docMk/>
            <pc:sldMk cId="4028891583" sldId="880"/>
            <ac:spMk id="40" creationId="{78A568F1-F729-8EA3-6C67-FC75701C872E}"/>
          </ac:spMkLst>
        </pc:spChg>
        <pc:spChg chg="mod">
          <ac:chgData name="QiuTian" userId="d059b521-ee81-481f-be34-ac8650352dd5" providerId="ADAL" clId="{C66083D2-FC5C-0545-90E0-A9B527654B88}" dt="2023-03-04T18:03:00.015" v="837" actId="1076"/>
          <ac:spMkLst>
            <pc:docMk/>
            <pc:sldMk cId="4028891583" sldId="880"/>
            <ac:spMk id="41" creationId="{67E26087-D95D-7994-CBB0-9B1477B6D58D}"/>
          </ac:spMkLst>
        </pc:spChg>
        <pc:spChg chg="mod">
          <ac:chgData name="QiuTian" userId="d059b521-ee81-481f-be34-ac8650352dd5" providerId="ADAL" clId="{C66083D2-FC5C-0545-90E0-A9B527654B88}" dt="2023-03-04T18:03:00.015" v="837" actId="1076"/>
          <ac:spMkLst>
            <pc:docMk/>
            <pc:sldMk cId="4028891583" sldId="880"/>
            <ac:spMk id="42" creationId="{1F7E0103-94FC-E246-4B3B-4353622908D0}"/>
          </ac:spMkLst>
        </pc:spChg>
        <pc:spChg chg="mod">
          <ac:chgData name="QiuTian" userId="d059b521-ee81-481f-be34-ac8650352dd5" providerId="ADAL" clId="{C66083D2-FC5C-0545-90E0-A9B527654B88}" dt="2023-03-04T18:03:00.015" v="837" actId="1076"/>
          <ac:spMkLst>
            <pc:docMk/>
            <pc:sldMk cId="4028891583" sldId="880"/>
            <ac:spMk id="43" creationId="{78AA60DF-DC92-9FDC-6908-C15FE6C33B8C}"/>
          </ac:spMkLst>
        </pc:spChg>
        <pc:spChg chg="mod">
          <ac:chgData name="QiuTian" userId="d059b521-ee81-481f-be34-ac8650352dd5" providerId="ADAL" clId="{C66083D2-FC5C-0545-90E0-A9B527654B88}" dt="2023-03-04T18:03:00.015" v="837" actId="1076"/>
          <ac:spMkLst>
            <pc:docMk/>
            <pc:sldMk cId="4028891583" sldId="880"/>
            <ac:spMk id="44" creationId="{A20ACB97-F2F1-DF21-0D2B-C5C6AAFBC052}"/>
          </ac:spMkLst>
        </pc:spChg>
        <pc:spChg chg="mod">
          <ac:chgData name="QiuTian" userId="d059b521-ee81-481f-be34-ac8650352dd5" providerId="ADAL" clId="{C66083D2-FC5C-0545-90E0-A9B527654B88}" dt="2023-03-04T18:03:00.015" v="837" actId="1076"/>
          <ac:spMkLst>
            <pc:docMk/>
            <pc:sldMk cId="4028891583" sldId="880"/>
            <ac:spMk id="45" creationId="{52AB5352-2FAA-CDFE-EA9F-324DCF49C5F7}"/>
          </ac:spMkLst>
        </pc:spChg>
        <pc:spChg chg="mod">
          <ac:chgData name="QiuTian" userId="d059b521-ee81-481f-be34-ac8650352dd5" providerId="ADAL" clId="{C66083D2-FC5C-0545-90E0-A9B527654B88}" dt="2023-03-04T18:03:00.015" v="837" actId="1076"/>
          <ac:spMkLst>
            <pc:docMk/>
            <pc:sldMk cId="4028891583" sldId="880"/>
            <ac:spMk id="46" creationId="{63EEA97D-F818-993D-7981-4D1A98CA7C2B}"/>
          </ac:spMkLst>
        </pc:spChg>
        <pc:spChg chg="mod">
          <ac:chgData name="QiuTian" userId="d059b521-ee81-481f-be34-ac8650352dd5" providerId="ADAL" clId="{C66083D2-FC5C-0545-90E0-A9B527654B88}" dt="2023-03-04T18:03:00.015" v="837" actId="1076"/>
          <ac:spMkLst>
            <pc:docMk/>
            <pc:sldMk cId="4028891583" sldId="880"/>
            <ac:spMk id="47" creationId="{42947060-8E0E-EA86-1406-9474C0867105}"/>
          </ac:spMkLst>
        </pc:spChg>
        <pc:spChg chg="mod">
          <ac:chgData name="QiuTian" userId="d059b521-ee81-481f-be34-ac8650352dd5" providerId="ADAL" clId="{C66083D2-FC5C-0545-90E0-A9B527654B88}" dt="2023-03-04T18:03:00.015" v="837" actId="1076"/>
          <ac:spMkLst>
            <pc:docMk/>
            <pc:sldMk cId="4028891583" sldId="880"/>
            <ac:spMk id="48" creationId="{8E702D7C-6492-6182-07FD-263673E41A96}"/>
          </ac:spMkLst>
        </pc:spChg>
        <pc:spChg chg="mod">
          <ac:chgData name="QiuTian" userId="d059b521-ee81-481f-be34-ac8650352dd5" providerId="ADAL" clId="{C66083D2-FC5C-0545-90E0-A9B527654B88}" dt="2023-03-04T18:03:00.015" v="837" actId="1076"/>
          <ac:spMkLst>
            <pc:docMk/>
            <pc:sldMk cId="4028891583" sldId="880"/>
            <ac:spMk id="49" creationId="{17D25B41-F2A7-FB64-98E3-BDF342611F0D}"/>
          </ac:spMkLst>
        </pc:spChg>
        <pc:spChg chg="mod">
          <ac:chgData name="QiuTian" userId="d059b521-ee81-481f-be34-ac8650352dd5" providerId="ADAL" clId="{C66083D2-FC5C-0545-90E0-A9B527654B88}" dt="2023-03-04T18:03:00.015" v="837" actId="1076"/>
          <ac:spMkLst>
            <pc:docMk/>
            <pc:sldMk cId="4028891583" sldId="880"/>
            <ac:spMk id="50" creationId="{D7C4A06E-8FD1-0104-2E22-86FF6B29A329}"/>
          </ac:spMkLst>
        </pc:spChg>
        <pc:spChg chg="mod">
          <ac:chgData name="QiuTian" userId="d059b521-ee81-481f-be34-ac8650352dd5" providerId="ADAL" clId="{C66083D2-FC5C-0545-90E0-A9B527654B88}" dt="2023-03-04T18:03:00.015" v="837" actId="1076"/>
          <ac:spMkLst>
            <pc:docMk/>
            <pc:sldMk cId="4028891583" sldId="880"/>
            <ac:spMk id="51" creationId="{D0C9F8C3-4070-EFF2-CD99-CC23CBAAC408}"/>
          </ac:spMkLst>
        </pc:spChg>
        <pc:spChg chg="mod">
          <ac:chgData name="QiuTian" userId="d059b521-ee81-481f-be34-ac8650352dd5" providerId="ADAL" clId="{C66083D2-FC5C-0545-90E0-A9B527654B88}" dt="2023-03-04T18:03:00.015" v="837" actId="1076"/>
          <ac:spMkLst>
            <pc:docMk/>
            <pc:sldMk cId="4028891583" sldId="880"/>
            <ac:spMk id="52" creationId="{B5F66C28-33CF-B50B-CE3B-56A57C293E8B}"/>
          </ac:spMkLst>
        </pc:spChg>
        <pc:spChg chg="mod">
          <ac:chgData name="QiuTian" userId="d059b521-ee81-481f-be34-ac8650352dd5" providerId="ADAL" clId="{C66083D2-FC5C-0545-90E0-A9B527654B88}" dt="2023-03-04T18:03:00.015" v="837" actId="1076"/>
          <ac:spMkLst>
            <pc:docMk/>
            <pc:sldMk cId="4028891583" sldId="880"/>
            <ac:spMk id="53" creationId="{4EDA5C9A-AAFD-BBD5-8725-9836FFF2A6CE}"/>
          </ac:spMkLst>
        </pc:spChg>
        <pc:spChg chg="mod">
          <ac:chgData name="QiuTian" userId="d059b521-ee81-481f-be34-ac8650352dd5" providerId="ADAL" clId="{C66083D2-FC5C-0545-90E0-A9B527654B88}" dt="2023-03-04T18:03:00.015" v="837" actId="1076"/>
          <ac:spMkLst>
            <pc:docMk/>
            <pc:sldMk cId="4028891583" sldId="880"/>
            <ac:spMk id="54" creationId="{2EBF30B3-39CC-0E7A-E307-F6A9133F3902}"/>
          </ac:spMkLst>
        </pc:spChg>
        <pc:spChg chg="mod">
          <ac:chgData name="QiuTian" userId="d059b521-ee81-481f-be34-ac8650352dd5" providerId="ADAL" clId="{C66083D2-FC5C-0545-90E0-A9B527654B88}" dt="2023-03-04T18:03:00.015" v="837" actId="1076"/>
          <ac:spMkLst>
            <pc:docMk/>
            <pc:sldMk cId="4028891583" sldId="880"/>
            <ac:spMk id="55" creationId="{4DF690C1-D417-386F-1659-B4B009244DC5}"/>
          </ac:spMkLst>
        </pc:spChg>
        <pc:spChg chg="mod">
          <ac:chgData name="QiuTian" userId="d059b521-ee81-481f-be34-ac8650352dd5" providerId="ADAL" clId="{C66083D2-FC5C-0545-90E0-A9B527654B88}" dt="2023-03-04T18:03:00.015" v="837" actId="1076"/>
          <ac:spMkLst>
            <pc:docMk/>
            <pc:sldMk cId="4028891583" sldId="880"/>
            <ac:spMk id="56" creationId="{638BF4C4-EED6-2114-2BD0-EDDE56F6EA8E}"/>
          </ac:spMkLst>
        </pc:spChg>
        <pc:spChg chg="mod">
          <ac:chgData name="QiuTian" userId="d059b521-ee81-481f-be34-ac8650352dd5" providerId="ADAL" clId="{C66083D2-FC5C-0545-90E0-A9B527654B88}" dt="2023-03-04T18:03:00.015" v="837" actId="1076"/>
          <ac:spMkLst>
            <pc:docMk/>
            <pc:sldMk cId="4028891583" sldId="880"/>
            <ac:spMk id="57" creationId="{3B2C18B1-2BD2-2BE7-6255-E3D26ABFB362}"/>
          </ac:spMkLst>
        </pc:spChg>
        <pc:spChg chg="mod">
          <ac:chgData name="QiuTian" userId="d059b521-ee81-481f-be34-ac8650352dd5" providerId="ADAL" clId="{C66083D2-FC5C-0545-90E0-A9B527654B88}" dt="2023-03-04T18:03:00.015" v="837" actId="1076"/>
          <ac:spMkLst>
            <pc:docMk/>
            <pc:sldMk cId="4028891583" sldId="880"/>
            <ac:spMk id="58" creationId="{8EBE0841-2AC0-BE11-52BA-A42202AE9941}"/>
          </ac:spMkLst>
        </pc:spChg>
        <pc:spChg chg="mod">
          <ac:chgData name="QiuTian" userId="d059b521-ee81-481f-be34-ac8650352dd5" providerId="ADAL" clId="{C66083D2-FC5C-0545-90E0-A9B527654B88}" dt="2023-03-04T18:03:00.015" v="837" actId="1076"/>
          <ac:spMkLst>
            <pc:docMk/>
            <pc:sldMk cId="4028891583" sldId="880"/>
            <ac:spMk id="59" creationId="{5D59F430-A9CB-6C2B-E599-FEEB54CA74EE}"/>
          </ac:spMkLst>
        </pc:spChg>
        <pc:spChg chg="mod">
          <ac:chgData name="QiuTian" userId="d059b521-ee81-481f-be34-ac8650352dd5" providerId="ADAL" clId="{C66083D2-FC5C-0545-90E0-A9B527654B88}" dt="2023-03-04T18:03:00.015" v="837" actId="1076"/>
          <ac:spMkLst>
            <pc:docMk/>
            <pc:sldMk cId="4028891583" sldId="880"/>
            <ac:spMk id="60" creationId="{88FB1C29-529E-7903-5941-54A689984786}"/>
          </ac:spMkLst>
        </pc:spChg>
        <pc:spChg chg="mod">
          <ac:chgData name="QiuTian" userId="d059b521-ee81-481f-be34-ac8650352dd5" providerId="ADAL" clId="{C66083D2-FC5C-0545-90E0-A9B527654B88}" dt="2023-03-04T18:03:00.015" v="837" actId="1076"/>
          <ac:spMkLst>
            <pc:docMk/>
            <pc:sldMk cId="4028891583" sldId="880"/>
            <ac:spMk id="61" creationId="{F762D288-C150-D6BB-FA73-5957B3617641}"/>
          </ac:spMkLst>
        </pc:spChg>
        <pc:spChg chg="mod">
          <ac:chgData name="QiuTian" userId="d059b521-ee81-481f-be34-ac8650352dd5" providerId="ADAL" clId="{C66083D2-FC5C-0545-90E0-A9B527654B88}" dt="2023-03-04T18:03:00.015" v="837" actId="1076"/>
          <ac:spMkLst>
            <pc:docMk/>
            <pc:sldMk cId="4028891583" sldId="880"/>
            <ac:spMk id="62" creationId="{30A95E1D-7669-655D-E44E-83319F1ED892}"/>
          </ac:spMkLst>
        </pc:spChg>
        <pc:spChg chg="mod">
          <ac:chgData name="QiuTian" userId="d059b521-ee81-481f-be34-ac8650352dd5" providerId="ADAL" clId="{C66083D2-FC5C-0545-90E0-A9B527654B88}" dt="2023-03-04T18:03:00.015" v="837" actId="1076"/>
          <ac:spMkLst>
            <pc:docMk/>
            <pc:sldMk cId="4028891583" sldId="880"/>
            <ac:spMk id="63" creationId="{1C26C533-5ADB-A47A-BE3E-73D790AC9A60}"/>
          </ac:spMkLst>
        </pc:spChg>
        <pc:spChg chg="mod">
          <ac:chgData name="QiuTian" userId="d059b521-ee81-481f-be34-ac8650352dd5" providerId="ADAL" clId="{C66083D2-FC5C-0545-90E0-A9B527654B88}" dt="2023-03-04T18:03:00.015" v="837" actId="1076"/>
          <ac:spMkLst>
            <pc:docMk/>
            <pc:sldMk cId="4028891583" sldId="880"/>
            <ac:spMk id="64" creationId="{83F62EEF-1ECE-5385-793C-352A30741496}"/>
          </ac:spMkLst>
        </pc:spChg>
        <pc:spChg chg="mod">
          <ac:chgData name="QiuTian" userId="d059b521-ee81-481f-be34-ac8650352dd5" providerId="ADAL" clId="{C66083D2-FC5C-0545-90E0-A9B527654B88}" dt="2023-03-04T18:03:00.015" v="837" actId="1076"/>
          <ac:spMkLst>
            <pc:docMk/>
            <pc:sldMk cId="4028891583" sldId="880"/>
            <ac:spMk id="65" creationId="{974D6E0E-8065-F22B-2BB0-CC2F7E0F4901}"/>
          </ac:spMkLst>
        </pc:spChg>
        <pc:spChg chg="mod">
          <ac:chgData name="QiuTian" userId="d059b521-ee81-481f-be34-ac8650352dd5" providerId="ADAL" clId="{C66083D2-FC5C-0545-90E0-A9B527654B88}" dt="2023-03-04T18:03:00.015" v="837" actId="1076"/>
          <ac:spMkLst>
            <pc:docMk/>
            <pc:sldMk cId="4028891583" sldId="880"/>
            <ac:spMk id="66" creationId="{C46F3D76-013F-3E39-31A9-C48E4F881F42}"/>
          </ac:spMkLst>
        </pc:spChg>
        <pc:spChg chg="mod">
          <ac:chgData name="QiuTian" userId="d059b521-ee81-481f-be34-ac8650352dd5" providerId="ADAL" clId="{C66083D2-FC5C-0545-90E0-A9B527654B88}" dt="2023-03-04T18:03:00.015" v="837" actId="1076"/>
          <ac:spMkLst>
            <pc:docMk/>
            <pc:sldMk cId="4028891583" sldId="880"/>
            <ac:spMk id="67" creationId="{22CC3EF7-80F4-34A6-73EA-339146B4FC59}"/>
          </ac:spMkLst>
        </pc:spChg>
        <pc:spChg chg="mod">
          <ac:chgData name="QiuTian" userId="d059b521-ee81-481f-be34-ac8650352dd5" providerId="ADAL" clId="{C66083D2-FC5C-0545-90E0-A9B527654B88}" dt="2023-03-04T18:03:00.015" v="837" actId="1076"/>
          <ac:spMkLst>
            <pc:docMk/>
            <pc:sldMk cId="4028891583" sldId="880"/>
            <ac:spMk id="68" creationId="{C6DCC448-9F1D-BDDC-F025-D96406AC3DFA}"/>
          </ac:spMkLst>
        </pc:spChg>
        <pc:spChg chg="mod">
          <ac:chgData name="QiuTian" userId="d059b521-ee81-481f-be34-ac8650352dd5" providerId="ADAL" clId="{C66083D2-FC5C-0545-90E0-A9B527654B88}" dt="2023-03-04T18:03:00.015" v="837" actId="1076"/>
          <ac:spMkLst>
            <pc:docMk/>
            <pc:sldMk cId="4028891583" sldId="880"/>
            <ac:spMk id="69" creationId="{D23E009B-9ED1-84D2-83D9-BC9F08647DF9}"/>
          </ac:spMkLst>
        </pc:spChg>
        <pc:spChg chg="mod">
          <ac:chgData name="QiuTian" userId="d059b521-ee81-481f-be34-ac8650352dd5" providerId="ADAL" clId="{C66083D2-FC5C-0545-90E0-A9B527654B88}" dt="2023-03-04T18:03:00.015" v="837" actId="1076"/>
          <ac:spMkLst>
            <pc:docMk/>
            <pc:sldMk cId="4028891583" sldId="880"/>
            <ac:spMk id="70" creationId="{E10F76C6-49BD-8144-9C1D-18E9A5FE7B51}"/>
          </ac:spMkLst>
        </pc:spChg>
        <pc:spChg chg="mod">
          <ac:chgData name="QiuTian" userId="d059b521-ee81-481f-be34-ac8650352dd5" providerId="ADAL" clId="{C66083D2-FC5C-0545-90E0-A9B527654B88}" dt="2023-03-04T18:03:00.015" v="837" actId="1076"/>
          <ac:spMkLst>
            <pc:docMk/>
            <pc:sldMk cId="4028891583" sldId="880"/>
            <ac:spMk id="71" creationId="{425A8445-C291-658F-518A-8F706423D817}"/>
          </ac:spMkLst>
        </pc:spChg>
        <pc:spChg chg="mod">
          <ac:chgData name="QiuTian" userId="d059b521-ee81-481f-be34-ac8650352dd5" providerId="ADAL" clId="{C66083D2-FC5C-0545-90E0-A9B527654B88}" dt="2023-03-04T18:03:00.015" v="837" actId="1076"/>
          <ac:spMkLst>
            <pc:docMk/>
            <pc:sldMk cId="4028891583" sldId="880"/>
            <ac:spMk id="72" creationId="{54AE3D5D-DE20-CFCA-0077-5DD216CCCEED}"/>
          </ac:spMkLst>
        </pc:spChg>
        <pc:spChg chg="mod">
          <ac:chgData name="QiuTian" userId="d059b521-ee81-481f-be34-ac8650352dd5" providerId="ADAL" clId="{C66083D2-FC5C-0545-90E0-A9B527654B88}" dt="2023-03-04T18:03:00.015" v="837" actId="1076"/>
          <ac:spMkLst>
            <pc:docMk/>
            <pc:sldMk cId="4028891583" sldId="880"/>
            <ac:spMk id="73" creationId="{C3F17E64-583B-F8E5-0FAC-A82236FBD776}"/>
          </ac:spMkLst>
        </pc:spChg>
        <pc:spChg chg="mod">
          <ac:chgData name="QiuTian" userId="d059b521-ee81-481f-be34-ac8650352dd5" providerId="ADAL" clId="{C66083D2-FC5C-0545-90E0-A9B527654B88}" dt="2023-03-04T18:03:00.015" v="837" actId="1076"/>
          <ac:spMkLst>
            <pc:docMk/>
            <pc:sldMk cId="4028891583" sldId="880"/>
            <ac:spMk id="74" creationId="{9B89E377-F757-434B-1826-9993D49A894B}"/>
          </ac:spMkLst>
        </pc:spChg>
        <pc:spChg chg="mod">
          <ac:chgData name="QiuTian" userId="d059b521-ee81-481f-be34-ac8650352dd5" providerId="ADAL" clId="{C66083D2-FC5C-0545-90E0-A9B527654B88}" dt="2023-03-04T18:03:00.015" v="837" actId="1076"/>
          <ac:spMkLst>
            <pc:docMk/>
            <pc:sldMk cId="4028891583" sldId="880"/>
            <ac:spMk id="75" creationId="{73305845-EE77-D429-0EED-194714A09619}"/>
          </ac:spMkLst>
        </pc:spChg>
        <pc:spChg chg="mod">
          <ac:chgData name="QiuTian" userId="d059b521-ee81-481f-be34-ac8650352dd5" providerId="ADAL" clId="{C66083D2-FC5C-0545-90E0-A9B527654B88}" dt="2023-03-04T18:03:00.015" v="837" actId="1076"/>
          <ac:spMkLst>
            <pc:docMk/>
            <pc:sldMk cId="4028891583" sldId="880"/>
            <ac:spMk id="76" creationId="{0750ECA7-34F1-D399-9AE0-6DE59C0055B3}"/>
          </ac:spMkLst>
        </pc:spChg>
        <pc:spChg chg="mod">
          <ac:chgData name="QiuTian" userId="d059b521-ee81-481f-be34-ac8650352dd5" providerId="ADAL" clId="{C66083D2-FC5C-0545-90E0-A9B527654B88}" dt="2023-03-04T18:03:00.015" v="837" actId="1076"/>
          <ac:spMkLst>
            <pc:docMk/>
            <pc:sldMk cId="4028891583" sldId="880"/>
            <ac:spMk id="77" creationId="{9573853C-46E5-C9E1-2EBB-8C3086145402}"/>
          </ac:spMkLst>
        </pc:spChg>
        <pc:spChg chg="mod">
          <ac:chgData name="QiuTian" userId="d059b521-ee81-481f-be34-ac8650352dd5" providerId="ADAL" clId="{C66083D2-FC5C-0545-90E0-A9B527654B88}" dt="2023-03-04T18:03:00.015" v="837" actId="1076"/>
          <ac:spMkLst>
            <pc:docMk/>
            <pc:sldMk cId="4028891583" sldId="880"/>
            <ac:spMk id="78" creationId="{9C6FDA3C-B32E-CA20-B2B7-4264F7C4AB3D}"/>
          </ac:spMkLst>
        </pc:spChg>
        <pc:spChg chg="mod">
          <ac:chgData name="QiuTian" userId="d059b521-ee81-481f-be34-ac8650352dd5" providerId="ADAL" clId="{C66083D2-FC5C-0545-90E0-A9B527654B88}" dt="2023-03-04T18:03:00.015" v="837" actId="1076"/>
          <ac:spMkLst>
            <pc:docMk/>
            <pc:sldMk cId="4028891583" sldId="880"/>
            <ac:spMk id="79" creationId="{717CF44F-8239-F4AC-8426-90100DC85718}"/>
          </ac:spMkLst>
        </pc:spChg>
        <pc:spChg chg="mod">
          <ac:chgData name="QiuTian" userId="d059b521-ee81-481f-be34-ac8650352dd5" providerId="ADAL" clId="{C66083D2-FC5C-0545-90E0-A9B527654B88}" dt="2023-03-04T18:03:00.015" v="837" actId="1076"/>
          <ac:spMkLst>
            <pc:docMk/>
            <pc:sldMk cId="4028891583" sldId="880"/>
            <ac:spMk id="80" creationId="{C147A84B-02B5-FCD3-EC09-D61ECEE947D6}"/>
          </ac:spMkLst>
        </pc:spChg>
        <pc:spChg chg="mod">
          <ac:chgData name="QiuTian" userId="d059b521-ee81-481f-be34-ac8650352dd5" providerId="ADAL" clId="{C66083D2-FC5C-0545-90E0-A9B527654B88}" dt="2023-03-04T18:03:00.015" v="837" actId="1076"/>
          <ac:spMkLst>
            <pc:docMk/>
            <pc:sldMk cId="4028891583" sldId="880"/>
            <ac:spMk id="81" creationId="{262C86D6-A09C-8D66-AB09-98CBADF464F8}"/>
          </ac:spMkLst>
        </pc:spChg>
        <pc:spChg chg="mod">
          <ac:chgData name="QiuTian" userId="d059b521-ee81-481f-be34-ac8650352dd5" providerId="ADAL" clId="{C66083D2-FC5C-0545-90E0-A9B527654B88}" dt="2023-03-04T18:03:00.015" v="837" actId="1076"/>
          <ac:spMkLst>
            <pc:docMk/>
            <pc:sldMk cId="4028891583" sldId="880"/>
            <ac:spMk id="82" creationId="{D4C0E273-05F4-9B9F-9E33-3B738063AB64}"/>
          </ac:spMkLst>
        </pc:spChg>
        <pc:spChg chg="mod">
          <ac:chgData name="QiuTian" userId="d059b521-ee81-481f-be34-ac8650352dd5" providerId="ADAL" clId="{C66083D2-FC5C-0545-90E0-A9B527654B88}" dt="2023-03-04T18:03:00.015" v="837" actId="1076"/>
          <ac:spMkLst>
            <pc:docMk/>
            <pc:sldMk cId="4028891583" sldId="880"/>
            <ac:spMk id="83" creationId="{79EA9E9B-7919-7EF0-50EB-71C0B84C5398}"/>
          </ac:spMkLst>
        </pc:spChg>
        <pc:spChg chg="mod">
          <ac:chgData name="QiuTian" userId="d059b521-ee81-481f-be34-ac8650352dd5" providerId="ADAL" clId="{C66083D2-FC5C-0545-90E0-A9B527654B88}" dt="2023-03-04T18:03:00.015" v="837" actId="1076"/>
          <ac:spMkLst>
            <pc:docMk/>
            <pc:sldMk cId="4028891583" sldId="880"/>
            <ac:spMk id="84" creationId="{C4D5ED67-99FC-233D-B642-BE59DBEA7EAE}"/>
          </ac:spMkLst>
        </pc:spChg>
        <pc:spChg chg="mod">
          <ac:chgData name="QiuTian" userId="d059b521-ee81-481f-be34-ac8650352dd5" providerId="ADAL" clId="{C66083D2-FC5C-0545-90E0-A9B527654B88}" dt="2023-03-04T18:03:00.015" v="837" actId="1076"/>
          <ac:spMkLst>
            <pc:docMk/>
            <pc:sldMk cId="4028891583" sldId="880"/>
            <ac:spMk id="85" creationId="{593BBBB2-A985-5888-3E91-E9DE17DD2081}"/>
          </ac:spMkLst>
        </pc:spChg>
        <pc:spChg chg="mod">
          <ac:chgData name="QiuTian" userId="d059b521-ee81-481f-be34-ac8650352dd5" providerId="ADAL" clId="{C66083D2-FC5C-0545-90E0-A9B527654B88}" dt="2023-03-04T18:03:00.015" v="837" actId="1076"/>
          <ac:spMkLst>
            <pc:docMk/>
            <pc:sldMk cId="4028891583" sldId="880"/>
            <ac:spMk id="86" creationId="{9D2028EE-D485-549C-F0E3-A284CA604BAB}"/>
          </ac:spMkLst>
        </pc:spChg>
        <pc:spChg chg="mod">
          <ac:chgData name="QiuTian" userId="d059b521-ee81-481f-be34-ac8650352dd5" providerId="ADAL" clId="{C66083D2-FC5C-0545-90E0-A9B527654B88}" dt="2023-03-04T18:03:00.015" v="837" actId="1076"/>
          <ac:spMkLst>
            <pc:docMk/>
            <pc:sldMk cId="4028891583" sldId="880"/>
            <ac:spMk id="87" creationId="{A7CDC852-EA68-1B96-5FC2-A7513047C333}"/>
          </ac:spMkLst>
        </pc:spChg>
        <pc:spChg chg="mod">
          <ac:chgData name="QiuTian" userId="d059b521-ee81-481f-be34-ac8650352dd5" providerId="ADAL" clId="{C66083D2-FC5C-0545-90E0-A9B527654B88}" dt="2023-03-04T18:03:00.015" v="837" actId="1076"/>
          <ac:spMkLst>
            <pc:docMk/>
            <pc:sldMk cId="4028891583" sldId="880"/>
            <ac:spMk id="88" creationId="{F414DE9D-CBA7-CCAC-26D9-77E27557FAE2}"/>
          </ac:spMkLst>
        </pc:spChg>
        <pc:spChg chg="mod">
          <ac:chgData name="QiuTian" userId="d059b521-ee81-481f-be34-ac8650352dd5" providerId="ADAL" clId="{C66083D2-FC5C-0545-90E0-A9B527654B88}" dt="2023-03-04T18:03:00.015" v="837" actId="1076"/>
          <ac:spMkLst>
            <pc:docMk/>
            <pc:sldMk cId="4028891583" sldId="880"/>
            <ac:spMk id="89" creationId="{F3472614-E078-FD02-31D1-7E12BE526A2E}"/>
          </ac:spMkLst>
        </pc:spChg>
        <pc:spChg chg="mod">
          <ac:chgData name="QiuTian" userId="d059b521-ee81-481f-be34-ac8650352dd5" providerId="ADAL" clId="{C66083D2-FC5C-0545-90E0-A9B527654B88}" dt="2023-03-04T18:03:00.015" v="837" actId="1076"/>
          <ac:spMkLst>
            <pc:docMk/>
            <pc:sldMk cId="4028891583" sldId="880"/>
            <ac:spMk id="90" creationId="{5776CECD-917F-395C-6EF1-62C79A6B28C7}"/>
          </ac:spMkLst>
        </pc:spChg>
        <pc:spChg chg="mod">
          <ac:chgData name="QiuTian" userId="d059b521-ee81-481f-be34-ac8650352dd5" providerId="ADAL" clId="{C66083D2-FC5C-0545-90E0-A9B527654B88}" dt="2023-03-04T18:03:00.015" v="837" actId="1076"/>
          <ac:spMkLst>
            <pc:docMk/>
            <pc:sldMk cId="4028891583" sldId="880"/>
            <ac:spMk id="91" creationId="{81FC7687-A128-0C14-20B1-888A87658013}"/>
          </ac:spMkLst>
        </pc:spChg>
        <pc:spChg chg="mod">
          <ac:chgData name="QiuTian" userId="d059b521-ee81-481f-be34-ac8650352dd5" providerId="ADAL" clId="{C66083D2-FC5C-0545-90E0-A9B527654B88}" dt="2023-03-04T18:03:00.015" v="837" actId="1076"/>
          <ac:spMkLst>
            <pc:docMk/>
            <pc:sldMk cId="4028891583" sldId="880"/>
            <ac:spMk id="92" creationId="{2623F7D3-7DEF-7293-7D00-CD178B7DC488}"/>
          </ac:spMkLst>
        </pc:spChg>
        <pc:spChg chg="mod">
          <ac:chgData name="QiuTian" userId="d059b521-ee81-481f-be34-ac8650352dd5" providerId="ADAL" clId="{C66083D2-FC5C-0545-90E0-A9B527654B88}" dt="2023-03-04T18:03:00.015" v="837" actId="1076"/>
          <ac:spMkLst>
            <pc:docMk/>
            <pc:sldMk cId="4028891583" sldId="880"/>
            <ac:spMk id="93" creationId="{3853E035-FA26-5407-ED16-E0B2630EABD0}"/>
          </ac:spMkLst>
        </pc:spChg>
        <pc:spChg chg="mod">
          <ac:chgData name="QiuTian" userId="d059b521-ee81-481f-be34-ac8650352dd5" providerId="ADAL" clId="{C66083D2-FC5C-0545-90E0-A9B527654B88}" dt="2023-03-04T18:03:00.015" v="837" actId="1076"/>
          <ac:spMkLst>
            <pc:docMk/>
            <pc:sldMk cId="4028891583" sldId="880"/>
            <ac:spMk id="94" creationId="{69FBA9C5-B7D8-30FE-8750-4CF6609C2804}"/>
          </ac:spMkLst>
        </pc:spChg>
        <pc:spChg chg="mod">
          <ac:chgData name="QiuTian" userId="d059b521-ee81-481f-be34-ac8650352dd5" providerId="ADAL" clId="{C66083D2-FC5C-0545-90E0-A9B527654B88}" dt="2023-03-04T18:03:00.015" v="837" actId="1076"/>
          <ac:spMkLst>
            <pc:docMk/>
            <pc:sldMk cId="4028891583" sldId="880"/>
            <ac:spMk id="95" creationId="{3037264F-97F8-5986-BCF1-B159C910B03B}"/>
          </ac:spMkLst>
        </pc:spChg>
        <pc:spChg chg="mod">
          <ac:chgData name="QiuTian" userId="d059b521-ee81-481f-be34-ac8650352dd5" providerId="ADAL" clId="{C66083D2-FC5C-0545-90E0-A9B527654B88}" dt="2023-03-04T18:03:00.015" v="837" actId="1076"/>
          <ac:spMkLst>
            <pc:docMk/>
            <pc:sldMk cId="4028891583" sldId="880"/>
            <ac:spMk id="96" creationId="{D1CF2D7B-0620-F7A2-63B3-436CD6A55533}"/>
          </ac:spMkLst>
        </pc:spChg>
        <pc:spChg chg="mod">
          <ac:chgData name="QiuTian" userId="d059b521-ee81-481f-be34-ac8650352dd5" providerId="ADAL" clId="{C66083D2-FC5C-0545-90E0-A9B527654B88}" dt="2023-03-04T18:03:00.015" v="837" actId="1076"/>
          <ac:spMkLst>
            <pc:docMk/>
            <pc:sldMk cId="4028891583" sldId="880"/>
            <ac:spMk id="97" creationId="{DD42E989-7FDE-10E1-2618-09CA2047CA6D}"/>
          </ac:spMkLst>
        </pc:spChg>
        <pc:grpChg chg="mod">
          <ac:chgData name="QiuTian" userId="d059b521-ee81-481f-be34-ac8650352dd5" providerId="ADAL" clId="{C66083D2-FC5C-0545-90E0-A9B527654B88}" dt="2023-03-04T18:03:00.015" v="837" actId="1076"/>
          <ac:grpSpMkLst>
            <pc:docMk/>
            <pc:sldMk cId="4028891583" sldId="880"/>
            <ac:grpSpMk id="9" creationId="{53419B4E-8745-A17B-BA19-F25B43C3A365}"/>
          </ac:grpSpMkLst>
        </pc:grpChg>
        <pc:graphicFrameChg chg="mod">
          <ac:chgData name="QiuTian" userId="d059b521-ee81-481f-be34-ac8650352dd5" providerId="ADAL" clId="{C66083D2-FC5C-0545-90E0-A9B527654B88}" dt="2023-03-04T18:02:50.970" v="836" actId="1076"/>
          <ac:graphicFrameMkLst>
            <pc:docMk/>
            <pc:sldMk cId="4028891583" sldId="880"/>
            <ac:graphicFrameMk id="7" creationId="{83DD349A-FD8E-8458-9BC4-6A291D7924AC}"/>
          </ac:graphicFrameMkLst>
        </pc:graphicFrameChg>
        <pc:graphicFrameChg chg="mod">
          <ac:chgData name="QiuTian" userId="d059b521-ee81-481f-be34-ac8650352dd5" providerId="ADAL" clId="{C66083D2-FC5C-0545-90E0-A9B527654B88}" dt="2023-03-04T18:02:50.970" v="836" actId="1076"/>
          <ac:graphicFrameMkLst>
            <pc:docMk/>
            <pc:sldMk cId="4028891583" sldId="880"/>
            <ac:graphicFrameMk id="8" creationId="{F06E5C09-026E-8357-AC48-EE7C15BA30E6}"/>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8" creationId="{727577B8-6DC0-486A-E899-3EB859AC22B9}"/>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9" creationId="{E21ED0FD-53C0-6F0D-83FE-B83335B28E87}"/>
          </ac:graphicFrameMkLst>
        </pc:graphicFrameChg>
      </pc:sldChg>
      <pc:sldChg chg="addSp delSp modSp modAnim">
        <pc:chgData name="QiuTian" userId="d059b521-ee81-481f-be34-ac8650352dd5" providerId="ADAL" clId="{C66083D2-FC5C-0545-90E0-A9B527654B88}" dt="2023-03-04T18:12:47.103" v="1248" actId="1035"/>
        <pc:sldMkLst>
          <pc:docMk/>
          <pc:sldMk cId="2508095934" sldId="881"/>
        </pc:sldMkLst>
        <pc:spChg chg="add mod">
          <ac:chgData name="QiuTian" userId="d059b521-ee81-481f-be34-ac8650352dd5" providerId="ADAL" clId="{C66083D2-FC5C-0545-90E0-A9B527654B88}" dt="2023-03-04T09:10:18.362" v="126"/>
          <ac:spMkLst>
            <pc:docMk/>
            <pc:sldMk cId="2508095934" sldId="881"/>
            <ac:spMk id="2" creationId="{79269744-0D89-FCDF-F331-0F2A748A8E1F}"/>
          </ac:spMkLst>
        </pc:spChg>
        <pc:spChg chg="del">
          <ac:chgData name="QiuTian" userId="d059b521-ee81-481f-be34-ac8650352dd5" providerId="ADAL" clId="{C66083D2-FC5C-0545-90E0-A9B527654B88}" dt="2023-03-04T09:09:57.208" v="123"/>
          <ac:spMkLst>
            <pc:docMk/>
            <pc:sldMk cId="2508095934" sldId="881"/>
            <ac:spMk id="5" creationId="{959057A3-0087-D824-6484-FE8805CD1536}"/>
          </ac:spMkLst>
        </pc:spChg>
        <pc:spChg chg="mod">
          <ac:chgData name="QiuTian" userId="d059b521-ee81-481f-be34-ac8650352dd5" providerId="ADAL" clId="{C66083D2-FC5C-0545-90E0-A9B527654B88}" dt="2023-03-04T18:07:50.825" v="838" actId="1076"/>
          <ac:spMkLst>
            <pc:docMk/>
            <pc:sldMk cId="2508095934" sldId="881"/>
            <ac:spMk id="6" creationId="{28E5A19D-C67C-FFBE-DD7E-CBA8FB7375AE}"/>
          </ac:spMkLst>
        </pc:spChg>
        <pc:spChg chg="mod">
          <ac:chgData name="QiuTian" userId="d059b521-ee81-481f-be34-ac8650352dd5" providerId="ADAL" clId="{C66083D2-FC5C-0545-90E0-A9B527654B88}" dt="2023-03-04T18:08:11.360" v="841" actId="1076"/>
          <ac:spMkLst>
            <pc:docMk/>
            <pc:sldMk cId="2508095934" sldId="881"/>
            <ac:spMk id="7" creationId="{9E30CA7F-7931-D5AD-9C5B-B41F54285392}"/>
          </ac:spMkLst>
        </pc:spChg>
        <pc:spChg chg="mod">
          <ac:chgData name="QiuTian" userId="d059b521-ee81-481f-be34-ac8650352dd5" providerId="ADAL" clId="{C66083D2-FC5C-0545-90E0-A9B527654B88}" dt="2023-03-04T18:08:11.360" v="841" actId="1076"/>
          <ac:spMkLst>
            <pc:docMk/>
            <pc:sldMk cId="2508095934" sldId="881"/>
            <ac:spMk id="8" creationId="{05D25DF7-A86A-FA16-0998-657D251A9C57}"/>
          </ac:spMkLst>
        </pc:spChg>
        <pc:spChg chg="mod">
          <ac:chgData name="QiuTian" userId="d059b521-ee81-481f-be34-ac8650352dd5" providerId="ADAL" clId="{C66083D2-FC5C-0545-90E0-A9B527654B88}" dt="2023-03-04T18:08:11.360" v="841" actId="1076"/>
          <ac:spMkLst>
            <pc:docMk/>
            <pc:sldMk cId="2508095934" sldId="881"/>
            <ac:spMk id="9" creationId="{D03094CF-612E-AAD4-6AD1-00304D2629B8}"/>
          </ac:spMkLst>
        </pc:spChg>
        <pc:spChg chg="mod">
          <ac:chgData name="QiuTian" userId="d059b521-ee81-481f-be34-ac8650352dd5" providerId="ADAL" clId="{C66083D2-FC5C-0545-90E0-A9B527654B88}" dt="2023-03-04T18:08:11.360" v="841" actId="1076"/>
          <ac:spMkLst>
            <pc:docMk/>
            <pc:sldMk cId="2508095934" sldId="881"/>
            <ac:spMk id="10" creationId="{51600A85-D126-505F-5640-2FEF7A97086C}"/>
          </ac:spMkLst>
        </pc:spChg>
        <pc:spChg chg="mod">
          <ac:chgData name="QiuTian" userId="d059b521-ee81-481f-be34-ac8650352dd5" providerId="ADAL" clId="{C66083D2-FC5C-0545-90E0-A9B527654B88}" dt="2023-03-04T18:12:47.103" v="1248" actId="1035"/>
          <ac:spMkLst>
            <pc:docMk/>
            <pc:sldMk cId="2508095934" sldId="881"/>
            <ac:spMk id="12" creationId="{CF06C425-CE72-9456-72FB-072E6925A55F}"/>
          </ac:spMkLst>
        </pc:spChg>
        <pc:spChg chg="mod">
          <ac:chgData name="QiuTian" userId="d059b521-ee81-481f-be34-ac8650352dd5" providerId="ADAL" clId="{C66083D2-FC5C-0545-90E0-A9B527654B88}" dt="2023-03-04T18:12:47.103" v="1248" actId="1035"/>
          <ac:spMkLst>
            <pc:docMk/>
            <pc:sldMk cId="2508095934" sldId="881"/>
            <ac:spMk id="13" creationId="{8D66E0F5-81DC-55BF-264C-6A74E754BC59}"/>
          </ac:spMkLst>
        </pc:spChg>
        <pc:spChg chg="mod">
          <ac:chgData name="QiuTian" userId="d059b521-ee81-481f-be34-ac8650352dd5" providerId="ADAL" clId="{C66083D2-FC5C-0545-90E0-A9B527654B88}" dt="2023-03-04T18:12:47.103" v="1248" actId="1035"/>
          <ac:spMkLst>
            <pc:docMk/>
            <pc:sldMk cId="2508095934" sldId="881"/>
            <ac:spMk id="14" creationId="{3B47D3A7-1647-AF93-4674-ED554CE413BB}"/>
          </ac:spMkLst>
        </pc:spChg>
        <pc:spChg chg="mod">
          <ac:chgData name="QiuTian" userId="d059b521-ee81-481f-be34-ac8650352dd5" providerId="ADAL" clId="{C66083D2-FC5C-0545-90E0-A9B527654B88}" dt="2023-03-04T18:12:47.103" v="1248" actId="1035"/>
          <ac:spMkLst>
            <pc:docMk/>
            <pc:sldMk cId="2508095934" sldId="881"/>
            <ac:spMk id="15" creationId="{D0780CC3-FDEC-F592-363D-D31FBB88A9D8}"/>
          </ac:spMkLst>
        </pc:spChg>
        <pc:spChg chg="mod">
          <ac:chgData name="QiuTian" userId="d059b521-ee81-481f-be34-ac8650352dd5" providerId="ADAL" clId="{C66083D2-FC5C-0545-90E0-A9B527654B88}" dt="2023-03-04T18:12:47.103" v="1248" actId="1035"/>
          <ac:spMkLst>
            <pc:docMk/>
            <pc:sldMk cId="2508095934" sldId="881"/>
            <ac:spMk id="16" creationId="{59E1FE45-4EB7-4DE6-1FE2-75D31CB9E8D2}"/>
          </ac:spMkLst>
        </pc:spChg>
        <pc:spChg chg="mod">
          <ac:chgData name="QiuTian" userId="d059b521-ee81-481f-be34-ac8650352dd5" providerId="ADAL" clId="{C66083D2-FC5C-0545-90E0-A9B527654B88}" dt="2023-03-04T18:12:47.103" v="1248" actId="1035"/>
          <ac:spMkLst>
            <pc:docMk/>
            <pc:sldMk cId="2508095934" sldId="881"/>
            <ac:spMk id="17" creationId="{1F22571B-7EAD-1228-02DA-4233F0E5F62F}"/>
          </ac:spMkLst>
        </pc:spChg>
        <pc:spChg chg="mod">
          <ac:chgData name="QiuTian" userId="d059b521-ee81-481f-be34-ac8650352dd5" providerId="ADAL" clId="{C66083D2-FC5C-0545-90E0-A9B527654B88}" dt="2023-03-04T18:12:47.103" v="1248" actId="1035"/>
          <ac:spMkLst>
            <pc:docMk/>
            <pc:sldMk cId="2508095934" sldId="881"/>
            <ac:spMk id="18" creationId="{B4C9D7D9-C40A-84D5-364B-6450F9ED12A7}"/>
          </ac:spMkLst>
        </pc:spChg>
        <pc:spChg chg="mod">
          <ac:chgData name="QiuTian" userId="d059b521-ee81-481f-be34-ac8650352dd5" providerId="ADAL" clId="{C66083D2-FC5C-0545-90E0-A9B527654B88}" dt="2023-03-04T18:12:47.103" v="1248" actId="1035"/>
          <ac:spMkLst>
            <pc:docMk/>
            <pc:sldMk cId="2508095934" sldId="881"/>
            <ac:spMk id="19" creationId="{CA8B5C45-0C48-4BFF-3CC9-D57734A0DC33}"/>
          </ac:spMkLst>
        </pc:spChg>
        <pc:spChg chg="mod">
          <ac:chgData name="QiuTian" userId="d059b521-ee81-481f-be34-ac8650352dd5" providerId="ADAL" clId="{C66083D2-FC5C-0545-90E0-A9B527654B88}" dt="2023-03-04T18:12:47.103" v="1248" actId="1035"/>
          <ac:spMkLst>
            <pc:docMk/>
            <pc:sldMk cId="2508095934" sldId="881"/>
            <ac:spMk id="20" creationId="{7B5B2B59-9D95-7262-B43D-95EBE4631801}"/>
          </ac:spMkLst>
        </pc:spChg>
        <pc:spChg chg="mod">
          <ac:chgData name="QiuTian" userId="d059b521-ee81-481f-be34-ac8650352dd5" providerId="ADAL" clId="{C66083D2-FC5C-0545-90E0-A9B527654B88}" dt="2023-03-04T18:12:47.103" v="1248" actId="1035"/>
          <ac:spMkLst>
            <pc:docMk/>
            <pc:sldMk cId="2508095934" sldId="881"/>
            <ac:spMk id="21" creationId="{03DAE489-A7CF-56B6-0C47-10A48362E070}"/>
          </ac:spMkLst>
        </pc:spChg>
        <pc:spChg chg="mod">
          <ac:chgData name="QiuTian" userId="d059b521-ee81-481f-be34-ac8650352dd5" providerId="ADAL" clId="{C66083D2-FC5C-0545-90E0-A9B527654B88}" dt="2023-03-04T18:12:47.103" v="1248" actId="1035"/>
          <ac:spMkLst>
            <pc:docMk/>
            <pc:sldMk cId="2508095934" sldId="881"/>
            <ac:spMk id="22" creationId="{D0F55037-A30E-CE8B-08F6-59AD76F697F0}"/>
          </ac:spMkLst>
        </pc:spChg>
        <pc:spChg chg="mod">
          <ac:chgData name="QiuTian" userId="d059b521-ee81-481f-be34-ac8650352dd5" providerId="ADAL" clId="{C66083D2-FC5C-0545-90E0-A9B527654B88}" dt="2023-03-04T18:12:47.103" v="1248" actId="1035"/>
          <ac:spMkLst>
            <pc:docMk/>
            <pc:sldMk cId="2508095934" sldId="881"/>
            <ac:spMk id="23" creationId="{627B1834-209F-4182-A7E3-A8200B31E935}"/>
          </ac:spMkLst>
        </pc:spChg>
        <pc:spChg chg="mod">
          <ac:chgData name="QiuTian" userId="d059b521-ee81-481f-be34-ac8650352dd5" providerId="ADAL" clId="{C66083D2-FC5C-0545-90E0-A9B527654B88}" dt="2023-03-04T18:12:47.103" v="1248" actId="1035"/>
          <ac:spMkLst>
            <pc:docMk/>
            <pc:sldMk cId="2508095934" sldId="881"/>
            <ac:spMk id="24" creationId="{782DF2B2-AAC1-8B60-4B28-E0DEAA21F230}"/>
          </ac:spMkLst>
        </pc:spChg>
        <pc:spChg chg="mod">
          <ac:chgData name="QiuTian" userId="d059b521-ee81-481f-be34-ac8650352dd5" providerId="ADAL" clId="{C66083D2-FC5C-0545-90E0-A9B527654B88}" dt="2023-03-04T18:12:47.103" v="1248" actId="1035"/>
          <ac:spMkLst>
            <pc:docMk/>
            <pc:sldMk cId="2508095934" sldId="881"/>
            <ac:spMk id="25" creationId="{425B3E7C-A024-BAA7-77D1-DB176529C984}"/>
          </ac:spMkLst>
        </pc:spChg>
        <pc:spChg chg="mod">
          <ac:chgData name="QiuTian" userId="d059b521-ee81-481f-be34-ac8650352dd5" providerId="ADAL" clId="{C66083D2-FC5C-0545-90E0-A9B527654B88}" dt="2023-03-04T18:12:47.103" v="1248" actId="1035"/>
          <ac:spMkLst>
            <pc:docMk/>
            <pc:sldMk cId="2508095934" sldId="881"/>
            <ac:spMk id="26" creationId="{49971429-BC30-C5BB-2CF8-350097833955}"/>
          </ac:spMkLst>
        </pc:spChg>
        <pc:spChg chg="mod">
          <ac:chgData name="QiuTian" userId="d059b521-ee81-481f-be34-ac8650352dd5" providerId="ADAL" clId="{C66083D2-FC5C-0545-90E0-A9B527654B88}" dt="2023-03-04T18:12:47.103" v="1248" actId="1035"/>
          <ac:spMkLst>
            <pc:docMk/>
            <pc:sldMk cId="2508095934" sldId="881"/>
            <ac:spMk id="34" creationId="{D41FE785-9223-34EE-0EB6-3E8C442FB79C}"/>
          </ac:spMkLst>
        </pc:spChg>
        <pc:spChg chg="mod">
          <ac:chgData name="QiuTian" userId="d059b521-ee81-481f-be34-ac8650352dd5" providerId="ADAL" clId="{C66083D2-FC5C-0545-90E0-A9B527654B88}" dt="2023-03-04T18:12:47.103" v="1248" actId="1035"/>
          <ac:spMkLst>
            <pc:docMk/>
            <pc:sldMk cId="2508095934" sldId="881"/>
            <ac:spMk id="35" creationId="{B9681E33-E5FB-76E8-902F-F0F7A24FBE12}"/>
          </ac:spMkLst>
        </pc:spChg>
        <pc:spChg chg="mod">
          <ac:chgData name="QiuTian" userId="d059b521-ee81-481f-be34-ac8650352dd5" providerId="ADAL" clId="{C66083D2-FC5C-0545-90E0-A9B527654B88}" dt="2023-03-04T18:12:47.103" v="1248" actId="1035"/>
          <ac:spMkLst>
            <pc:docMk/>
            <pc:sldMk cId="2508095934" sldId="881"/>
            <ac:spMk id="36" creationId="{B0F6DD84-7B33-2B4B-87B0-8B59A2120B27}"/>
          </ac:spMkLst>
        </pc:spChg>
        <pc:spChg chg="mod">
          <ac:chgData name="QiuTian" userId="d059b521-ee81-481f-be34-ac8650352dd5" providerId="ADAL" clId="{C66083D2-FC5C-0545-90E0-A9B527654B88}" dt="2023-03-04T18:12:47.103" v="1248" actId="1035"/>
          <ac:spMkLst>
            <pc:docMk/>
            <pc:sldMk cId="2508095934" sldId="881"/>
            <ac:spMk id="37" creationId="{4AB8F6DE-82E8-6EB3-62EA-0CF19E07D915}"/>
          </ac:spMkLst>
        </pc:spChg>
        <pc:spChg chg="mod">
          <ac:chgData name="QiuTian" userId="d059b521-ee81-481f-be34-ac8650352dd5" providerId="ADAL" clId="{C66083D2-FC5C-0545-90E0-A9B527654B88}" dt="2023-03-04T18:12:47.103" v="1248" actId="1035"/>
          <ac:spMkLst>
            <pc:docMk/>
            <pc:sldMk cId="2508095934" sldId="881"/>
            <ac:spMk id="38" creationId="{D14C4D7D-7961-D7F7-5A23-DDF4E26C19BE}"/>
          </ac:spMkLst>
        </pc:spChg>
        <pc:spChg chg="mod">
          <ac:chgData name="QiuTian" userId="d059b521-ee81-481f-be34-ac8650352dd5" providerId="ADAL" clId="{C66083D2-FC5C-0545-90E0-A9B527654B88}" dt="2023-03-04T18:12:47.103" v="1248" actId="1035"/>
          <ac:spMkLst>
            <pc:docMk/>
            <pc:sldMk cId="2508095934" sldId="881"/>
            <ac:spMk id="39" creationId="{99DC7191-B0EC-411E-737A-C551A1D332B8}"/>
          </ac:spMkLst>
        </pc:spChg>
        <pc:spChg chg="mod">
          <ac:chgData name="QiuTian" userId="d059b521-ee81-481f-be34-ac8650352dd5" providerId="ADAL" clId="{C66083D2-FC5C-0545-90E0-A9B527654B88}" dt="2023-03-04T18:12:47.103" v="1248" actId="1035"/>
          <ac:spMkLst>
            <pc:docMk/>
            <pc:sldMk cId="2508095934" sldId="881"/>
            <ac:spMk id="40" creationId="{55F0A30A-4058-B5C8-4BAF-FB79AF3E8625}"/>
          </ac:spMkLst>
        </pc:spChg>
        <pc:spChg chg="mod">
          <ac:chgData name="QiuTian" userId="d059b521-ee81-481f-be34-ac8650352dd5" providerId="ADAL" clId="{C66083D2-FC5C-0545-90E0-A9B527654B88}" dt="2023-03-04T18:12:47.103" v="1248" actId="1035"/>
          <ac:spMkLst>
            <pc:docMk/>
            <pc:sldMk cId="2508095934" sldId="881"/>
            <ac:spMk id="41" creationId="{F99C9A10-A44C-75AC-085B-9A47E05B23AF}"/>
          </ac:spMkLst>
        </pc:spChg>
        <pc:spChg chg="mod">
          <ac:chgData name="QiuTian" userId="d059b521-ee81-481f-be34-ac8650352dd5" providerId="ADAL" clId="{C66083D2-FC5C-0545-90E0-A9B527654B88}" dt="2023-03-04T18:12:47.103" v="1248" actId="1035"/>
          <ac:spMkLst>
            <pc:docMk/>
            <pc:sldMk cId="2508095934" sldId="881"/>
            <ac:spMk id="42" creationId="{34503E57-B99B-3C47-1454-3071E25AA143}"/>
          </ac:spMkLst>
        </pc:spChg>
        <pc:spChg chg="mod">
          <ac:chgData name="QiuTian" userId="d059b521-ee81-481f-be34-ac8650352dd5" providerId="ADAL" clId="{C66083D2-FC5C-0545-90E0-A9B527654B88}" dt="2023-03-04T18:12:47.103" v="1248" actId="1035"/>
          <ac:spMkLst>
            <pc:docMk/>
            <pc:sldMk cId="2508095934" sldId="881"/>
            <ac:spMk id="43" creationId="{6C38F213-0588-C58A-139C-BF0E211DB0DC}"/>
          </ac:spMkLst>
        </pc:spChg>
        <pc:spChg chg="mod">
          <ac:chgData name="QiuTian" userId="d059b521-ee81-481f-be34-ac8650352dd5" providerId="ADAL" clId="{C66083D2-FC5C-0545-90E0-A9B527654B88}" dt="2023-03-04T18:12:47.103" v="1248" actId="1035"/>
          <ac:spMkLst>
            <pc:docMk/>
            <pc:sldMk cId="2508095934" sldId="881"/>
            <ac:spMk id="44" creationId="{36F41EAB-7C45-CEB6-9426-24114AA3FD52}"/>
          </ac:spMkLst>
        </pc:spChg>
        <pc:spChg chg="mod">
          <ac:chgData name="QiuTian" userId="d059b521-ee81-481f-be34-ac8650352dd5" providerId="ADAL" clId="{C66083D2-FC5C-0545-90E0-A9B527654B88}" dt="2023-03-04T18:12:47.103" v="1248" actId="1035"/>
          <ac:spMkLst>
            <pc:docMk/>
            <pc:sldMk cId="2508095934" sldId="881"/>
            <ac:spMk id="45" creationId="{1DF4DDBD-4D57-0B86-EA55-01C378485519}"/>
          </ac:spMkLst>
        </pc:spChg>
        <pc:spChg chg="mod">
          <ac:chgData name="QiuTian" userId="d059b521-ee81-481f-be34-ac8650352dd5" providerId="ADAL" clId="{C66083D2-FC5C-0545-90E0-A9B527654B88}" dt="2023-03-04T18:12:47.103" v="1248" actId="1035"/>
          <ac:spMkLst>
            <pc:docMk/>
            <pc:sldMk cId="2508095934" sldId="881"/>
            <ac:spMk id="46" creationId="{E6C13BA1-EEB7-DB83-9900-53676A4FA092}"/>
          </ac:spMkLst>
        </pc:spChg>
        <pc:spChg chg="mod">
          <ac:chgData name="QiuTian" userId="d059b521-ee81-481f-be34-ac8650352dd5" providerId="ADAL" clId="{C66083D2-FC5C-0545-90E0-A9B527654B88}" dt="2023-03-04T18:12:47.103" v="1248" actId="1035"/>
          <ac:spMkLst>
            <pc:docMk/>
            <pc:sldMk cId="2508095934" sldId="881"/>
            <ac:spMk id="47" creationId="{0854AFC7-2243-578E-5BF4-D6C0D48AC976}"/>
          </ac:spMkLst>
        </pc:spChg>
        <pc:spChg chg="mod">
          <ac:chgData name="QiuTian" userId="d059b521-ee81-481f-be34-ac8650352dd5" providerId="ADAL" clId="{C66083D2-FC5C-0545-90E0-A9B527654B88}" dt="2023-03-04T18:12:47.103" v="1248" actId="1035"/>
          <ac:spMkLst>
            <pc:docMk/>
            <pc:sldMk cId="2508095934" sldId="881"/>
            <ac:spMk id="48" creationId="{B9643596-022E-9711-E4AC-6054883A8B0E}"/>
          </ac:spMkLst>
        </pc:spChg>
        <pc:spChg chg="mod">
          <ac:chgData name="QiuTian" userId="d059b521-ee81-481f-be34-ac8650352dd5" providerId="ADAL" clId="{C66083D2-FC5C-0545-90E0-A9B527654B88}" dt="2023-03-04T18:12:47.103" v="1248" actId="1035"/>
          <ac:spMkLst>
            <pc:docMk/>
            <pc:sldMk cId="2508095934" sldId="881"/>
            <ac:spMk id="49" creationId="{FE83F6E4-9F3C-BF46-2194-AE52CAD9E79F}"/>
          </ac:spMkLst>
        </pc:spChg>
        <pc:spChg chg="mod">
          <ac:chgData name="QiuTian" userId="d059b521-ee81-481f-be34-ac8650352dd5" providerId="ADAL" clId="{C66083D2-FC5C-0545-90E0-A9B527654B88}" dt="2023-03-04T18:12:47.103" v="1248" actId="1035"/>
          <ac:spMkLst>
            <pc:docMk/>
            <pc:sldMk cId="2508095934" sldId="881"/>
            <ac:spMk id="50" creationId="{896AC8C7-B059-7C8F-6120-1553F838143B}"/>
          </ac:spMkLst>
        </pc:spChg>
        <pc:spChg chg="mod">
          <ac:chgData name="QiuTian" userId="d059b521-ee81-481f-be34-ac8650352dd5" providerId="ADAL" clId="{C66083D2-FC5C-0545-90E0-A9B527654B88}" dt="2023-03-04T18:12:47.103" v="1248" actId="1035"/>
          <ac:spMkLst>
            <pc:docMk/>
            <pc:sldMk cId="2508095934" sldId="881"/>
            <ac:spMk id="51" creationId="{8130ED55-EAFB-9749-5D3A-DF0B9DF31A45}"/>
          </ac:spMkLst>
        </pc:spChg>
        <pc:spChg chg="mod">
          <ac:chgData name="QiuTian" userId="d059b521-ee81-481f-be34-ac8650352dd5" providerId="ADAL" clId="{C66083D2-FC5C-0545-90E0-A9B527654B88}" dt="2023-03-04T18:12:47.103" v="1248" actId="1035"/>
          <ac:spMkLst>
            <pc:docMk/>
            <pc:sldMk cId="2508095934" sldId="881"/>
            <ac:spMk id="52" creationId="{B8C66344-59C1-1109-1E3F-3E6463A82C02}"/>
          </ac:spMkLst>
        </pc:spChg>
        <pc:spChg chg="mod">
          <ac:chgData name="QiuTian" userId="d059b521-ee81-481f-be34-ac8650352dd5" providerId="ADAL" clId="{C66083D2-FC5C-0545-90E0-A9B527654B88}" dt="2023-03-04T18:12:47.103" v="1248" actId="1035"/>
          <ac:spMkLst>
            <pc:docMk/>
            <pc:sldMk cId="2508095934" sldId="881"/>
            <ac:spMk id="53" creationId="{9F290460-7AAE-AB82-80B0-8EA0096592E2}"/>
          </ac:spMkLst>
        </pc:spChg>
        <pc:spChg chg="mod">
          <ac:chgData name="QiuTian" userId="d059b521-ee81-481f-be34-ac8650352dd5" providerId="ADAL" clId="{C66083D2-FC5C-0545-90E0-A9B527654B88}" dt="2023-03-04T18:12:47.103" v="1248" actId="1035"/>
          <ac:spMkLst>
            <pc:docMk/>
            <pc:sldMk cId="2508095934" sldId="881"/>
            <ac:spMk id="54" creationId="{3853C921-EDBB-5A85-9EBC-7A8CA74D5516}"/>
          </ac:spMkLst>
        </pc:spChg>
        <pc:spChg chg="mod">
          <ac:chgData name="QiuTian" userId="d059b521-ee81-481f-be34-ac8650352dd5" providerId="ADAL" clId="{C66083D2-FC5C-0545-90E0-A9B527654B88}" dt="2023-03-04T18:12:47.103" v="1248" actId="1035"/>
          <ac:spMkLst>
            <pc:docMk/>
            <pc:sldMk cId="2508095934" sldId="881"/>
            <ac:spMk id="55" creationId="{F12B4CA7-5B6E-E109-397F-4069A802F7DB}"/>
          </ac:spMkLst>
        </pc:spChg>
        <pc:spChg chg="mod">
          <ac:chgData name="QiuTian" userId="d059b521-ee81-481f-be34-ac8650352dd5" providerId="ADAL" clId="{C66083D2-FC5C-0545-90E0-A9B527654B88}" dt="2023-03-04T18:12:47.103" v="1248" actId="1035"/>
          <ac:spMkLst>
            <pc:docMk/>
            <pc:sldMk cId="2508095934" sldId="881"/>
            <ac:spMk id="56" creationId="{70045303-89CC-395F-416F-C8BA4A6EB98C}"/>
          </ac:spMkLst>
        </pc:spChg>
        <pc:spChg chg="mod">
          <ac:chgData name="QiuTian" userId="d059b521-ee81-481f-be34-ac8650352dd5" providerId="ADAL" clId="{C66083D2-FC5C-0545-90E0-A9B527654B88}" dt="2023-03-04T18:12:47.103" v="1248" actId="1035"/>
          <ac:spMkLst>
            <pc:docMk/>
            <pc:sldMk cId="2508095934" sldId="881"/>
            <ac:spMk id="57" creationId="{55F3D0E1-7FC2-9F45-F0B2-EB0CDE0CC96F}"/>
          </ac:spMkLst>
        </pc:spChg>
        <pc:spChg chg="mod">
          <ac:chgData name="QiuTian" userId="d059b521-ee81-481f-be34-ac8650352dd5" providerId="ADAL" clId="{C66083D2-FC5C-0545-90E0-A9B527654B88}" dt="2023-03-04T18:12:47.103" v="1248" actId="1035"/>
          <ac:spMkLst>
            <pc:docMk/>
            <pc:sldMk cId="2508095934" sldId="881"/>
            <ac:spMk id="58" creationId="{D810D8A6-E5E7-C8CE-AA9A-80E39A619BF9}"/>
          </ac:spMkLst>
        </pc:spChg>
        <pc:spChg chg="mod">
          <ac:chgData name="QiuTian" userId="d059b521-ee81-481f-be34-ac8650352dd5" providerId="ADAL" clId="{C66083D2-FC5C-0545-90E0-A9B527654B88}" dt="2023-03-04T18:12:47.103" v="1248" actId="1035"/>
          <ac:spMkLst>
            <pc:docMk/>
            <pc:sldMk cId="2508095934" sldId="881"/>
            <ac:spMk id="59" creationId="{AECF4DED-7064-F134-A0AE-48BBFB906A8F}"/>
          </ac:spMkLst>
        </pc:spChg>
        <pc:spChg chg="mod">
          <ac:chgData name="QiuTian" userId="d059b521-ee81-481f-be34-ac8650352dd5" providerId="ADAL" clId="{C66083D2-FC5C-0545-90E0-A9B527654B88}" dt="2023-03-04T18:12:47.103" v="1248" actId="1035"/>
          <ac:spMkLst>
            <pc:docMk/>
            <pc:sldMk cId="2508095934" sldId="881"/>
            <ac:spMk id="60" creationId="{B7B5B847-6820-4467-8562-DB498E5FCEE2}"/>
          </ac:spMkLst>
        </pc:spChg>
        <pc:spChg chg="mod">
          <ac:chgData name="QiuTian" userId="d059b521-ee81-481f-be34-ac8650352dd5" providerId="ADAL" clId="{C66083D2-FC5C-0545-90E0-A9B527654B88}" dt="2023-03-04T18:12:47.103" v="1248" actId="1035"/>
          <ac:spMkLst>
            <pc:docMk/>
            <pc:sldMk cId="2508095934" sldId="881"/>
            <ac:spMk id="61" creationId="{882C44B9-0E63-22C8-A691-44A961E275DE}"/>
          </ac:spMkLst>
        </pc:spChg>
        <pc:spChg chg="mod">
          <ac:chgData name="QiuTian" userId="d059b521-ee81-481f-be34-ac8650352dd5" providerId="ADAL" clId="{C66083D2-FC5C-0545-90E0-A9B527654B88}" dt="2023-03-04T18:12:47.103" v="1248" actId="1035"/>
          <ac:spMkLst>
            <pc:docMk/>
            <pc:sldMk cId="2508095934" sldId="881"/>
            <ac:spMk id="62" creationId="{D0F8508A-A844-6478-8808-FFF64BA68198}"/>
          </ac:spMkLst>
        </pc:spChg>
        <pc:spChg chg="mod">
          <ac:chgData name="QiuTian" userId="d059b521-ee81-481f-be34-ac8650352dd5" providerId="ADAL" clId="{C66083D2-FC5C-0545-90E0-A9B527654B88}" dt="2023-03-04T18:12:47.103" v="1248" actId="1035"/>
          <ac:spMkLst>
            <pc:docMk/>
            <pc:sldMk cId="2508095934" sldId="881"/>
            <ac:spMk id="63" creationId="{251CC4F0-23A7-60C9-3818-075CF32EC71F}"/>
          </ac:spMkLst>
        </pc:spChg>
        <pc:spChg chg="mod">
          <ac:chgData name="QiuTian" userId="d059b521-ee81-481f-be34-ac8650352dd5" providerId="ADAL" clId="{C66083D2-FC5C-0545-90E0-A9B527654B88}" dt="2023-03-04T18:12:47.103" v="1248" actId="1035"/>
          <ac:spMkLst>
            <pc:docMk/>
            <pc:sldMk cId="2508095934" sldId="881"/>
            <ac:spMk id="64" creationId="{C52BC151-2C54-9D7F-61B9-FFB8BD5F464E}"/>
          </ac:spMkLst>
        </pc:spChg>
        <pc:spChg chg="mod">
          <ac:chgData name="QiuTian" userId="d059b521-ee81-481f-be34-ac8650352dd5" providerId="ADAL" clId="{C66083D2-FC5C-0545-90E0-A9B527654B88}" dt="2023-03-04T18:12:47.103" v="1248" actId="1035"/>
          <ac:spMkLst>
            <pc:docMk/>
            <pc:sldMk cId="2508095934" sldId="881"/>
            <ac:spMk id="65" creationId="{F8D2A2EF-336D-2BDF-0B56-E2DD6123064D}"/>
          </ac:spMkLst>
        </pc:spChg>
        <pc:spChg chg="mod">
          <ac:chgData name="QiuTian" userId="d059b521-ee81-481f-be34-ac8650352dd5" providerId="ADAL" clId="{C66083D2-FC5C-0545-90E0-A9B527654B88}" dt="2023-03-04T18:12:47.103" v="1248" actId="1035"/>
          <ac:spMkLst>
            <pc:docMk/>
            <pc:sldMk cId="2508095934" sldId="881"/>
            <ac:spMk id="66" creationId="{095E2E8F-C63E-834F-980F-5E289258427A}"/>
          </ac:spMkLst>
        </pc:spChg>
        <pc:spChg chg="mod">
          <ac:chgData name="QiuTian" userId="d059b521-ee81-481f-be34-ac8650352dd5" providerId="ADAL" clId="{C66083D2-FC5C-0545-90E0-A9B527654B88}" dt="2023-03-04T18:12:47.103" v="1248" actId="1035"/>
          <ac:spMkLst>
            <pc:docMk/>
            <pc:sldMk cId="2508095934" sldId="881"/>
            <ac:spMk id="67" creationId="{2C62D161-B74A-9932-1670-CB523A413F40}"/>
          </ac:spMkLst>
        </pc:spChg>
        <pc:spChg chg="mod">
          <ac:chgData name="QiuTian" userId="d059b521-ee81-481f-be34-ac8650352dd5" providerId="ADAL" clId="{C66083D2-FC5C-0545-90E0-A9B527654B88}" dt="2023-03-04T18:12:47.103" v="1248" actId="1035"/>
          <ac:spMkLst>
            <pc:docMk/>
            <pc:sldMk cId="2508095934" sldId="881"/>
            <ac:spMk id="68" creationId="{1D19D632-24A8-1251-5157-49F797116A12}"/>
          </ac:spMkLst>
        </pc:spChg>
        <pc:spChg chg="mod">
          <ac:chgData name="QiuTian" userId="d059b521-ee81-481f-be34-ac8650352dd5" providerId="ADAL" clId="{C66083D2-FC5C-0545-90E0-A9B527654B88}" dt="2023-03-04T18:12:47.103" v="1248" actId="1035"/>
          <ac:spMkLst>
            <pc:docMk/>
            <pc:sldMk cId="2508095934" sldId="881"/>
            <ac:spMk id="69" creationId="{9122D8EF-545C-B724-34C4-6283D1795A92}"/>
          </ac:spMkLst>
        </pc:spChg>
        <pc:spChg chg="mod">
          <ac:chgData name="QiuTian" userId="d059b521-ee81-481f-be34-ac8650352dd5" providerId="ADAL" clId="{C66083D2-FC5C-0545-90E0-A9B527654B88}" dt="2023-03-04T18:12:47.103" v="1248" actId="1035"/>
          <ac:spMkLst>
            <pc:docMk/>
            <pc:sldMk cId="2508095934" sldId="881"/>
            <ac:spMk id="70" creationId="{527E7D17-BFBE-C6BB-D428-B381AF0DBE52}"/>
          </ac:spMkLst>
        </pc:spChg>
        <pc:spChg chg="mod">
          <ac:chgData name="QiuTian" userId="d059b521-ee81-481f-be34-ac8650352dd5" providerId="ADAL" clId="{C66083D2-FC5C-0545-90E0-A9B527654B88}" dt="2023-03-04T18:12:47.103" v="1248" actId="1035"/>
          <ac:spMkLst>
            <pc:docMk/>
            <pc:sldMk cId="2508095934" sldId="881"/>
            <ac:spMk id="71" creationId="{6B6E72C1-74D6-939E-C0AF-5386AC41891C}"/>
          </ac:spMkLst>
        </pc:spChg>
        <pc:spChg chg="mod">
          <ac:chgData name="QiuTian" userId="d059b521-ee81-481f-be34-ac8650352dd5" providerId="ADAL" clId="{C66083D2-FC5C-0545-90E0-A9B527654B88}" dt="2023-03-04T18:12:47.103" v="1248" actId="1035"/>
          <ac:spMkLst>
            <pc:docMk/>
            <pc:sldMk cId="2508095934" sldId="881"/>
            <ac:spMk id="72" creationId="{184E3524-D5A3-1433-5EF6-C2CE8879A01C}"/>
          </ac:spMkLst>
        </pc:spChg>
        <pc:spChg chg="mod">
          <ac:chgData name="QiuTian" userId="d059b521-ee81-481f-be34-ac8650352dd5" providerId="ADAL" clId="{C66083D2-FC5C-0545-90E0-A9B527654B88}" dt="2023-03-04T18:12:47.103" v="1248" actId="1035"/>
          <ac:spMkLst>
            <pc:docMk/>
            <pc:sldMk cId="2508095934" sldId="881"/>
            <ac:spMk id="74" creationId="{38E46C5B-9E2F-D63A-C118-FDD842C2CC92}"/>
          </ac:spMkLst>
        </pc:spChg>
        <pc:spChg chg="mod">
          <ac:chgData name="QiuTian" userId="d059b521-ee81-481f-be34-ac8650352dd5" providerId="ADAL" clId="{C66083D2-FC5C-0545-90E0-A9B527654B88}" dt="2023-03-04T18:12:47.103" v="1248" actId="1035"/>
          <ac:spMkLst>
            <pc:docMk/>
            <pc:sldMk cId="2508095934" sldId="881"/>
            <ac:spMk id="75" creationId="{7D103BA3-9971-BB22-F9FB-44499B68DC9E}"/>
          </ac:spMkLst>
        </pc:spChg>
        <pc:spChg chg="mod">
          <ac:chgData name="QiuTian" userId="d059b521-ee81-481f-be34-ac8650352dd5" providerId="ADAL" clId="{C66083D2-FC5C-0545-90E0-A9B527654B88}" dt="2023-03-04T18:12:47.103" v="1248" actId="1035"/>
          <ac:spMkLst>
            <pc:docMk/>
            <pc:sldMk cId="2508095934" sldId="881"/>
            <ac:spMk id="76" creationId="{53C4AA9C-1449-2DF9-A8C0-A348E5EEBF47}"/>
          </ac:spMkLst>
        </pc:spChg>
        <pc:spChg chg="mod">
          <ac:chgData name="QiuTian" userId="d059b521-ee81-481f-be34-ac8650352dd5" providerId="ADAL" clId="{C66083D2-FC5C-0545-90E0-A9B527654B88}" dt="2023-03-04T18:12:47.103" v="1248" actId="1035"/>
          <ac:spMkLst>
            <pc:docMk/>
            <pc:sldMk cId="2508095934" sldId="881"/>
            <ac:spMk id="77" creationId="{D92D6710-4C58-E36C-2E43-1920A23E8F63}"/>
          </ac:spMkLst>
        </pc:spChg>
        <pc:spChg chg="mod">
          <ac:chgData name="QiuTian" userId="d059b521-ee81-481f-be34-ac8650352dd5" providerId="ADAL" clId="{C66083D2-FC5C-0545-90E0-A9B527654B88}" dt="2023-03-04T18:12:47.103" v="1248" actId="1035"/>
          <ac:spMkLst>
            <pc:docMk/>
            <pc:sldMk cId="2508095934" sldId="881"/>
            <ac:spMk id="78" creationId="{237FC779-85AB-1628-F3B0-52EF8C630236}"/>
          </ac:spMkLst>
        </pc:spChg>
        <pc:spChg chg="mod">
          <ac:chgData name="QiuTian" userId="d059b521-ee81-481f-be34-ac8650352dd5" providerId="ADAL" clId="{C66083D2-FC5C-0545-90E0-A9B527654B88}" dt="2023-03-04T18:12:47.103" v="1248" actId="1035"/>
          <ac:spMkLst>
            <pc:docMk/>
            <pc:sldMk cId="2508095934" sldId="881"/>
            <ac:spMk id="79" creationId="{E1F223C6-1741-FCC2-8075-091AD6DEC9B6}"/>
          </ac:spMkLst>
        </pc:spChg>
        <pc:spChg chg="mod">
          <ac:chgData name="QiuTian" userId="d059b521-ee81-481f-be34-ac8650352dd5" providerId="ADAL" clId="{C66083D2-FC5C-0545-90E0-A9B527654B88}" dt="2023-03-04T18:12:47.103" v="1248" actId="1035"/>
          <ac:spMkLst>
            <pc:docMk/>
            <pc:sldMk cId="2508095934" sldId="881"/>
            <ac:spMk id="80" creationId="{647E98D7-02BF-E16D-F124-56A4180ACF48}"/>
          </ac:spMkLst>
        </pc:spChg>
        <pc:spChg chg="mod">
          <ac:chgData name="QiuTian" userId="d059b521-ee81-481f-be34-ac8650352dd5" providerId="ADAL" clId="{C66083D2-FC5C-0545-90E0-A9B527654B88}" dt="2023-03-04T18:12:47.103" v="1248" actId="1035"/>
          <ac:spMkLst>
            <pc:docMk/>
            <pc:sldMk cId="2508095934" sldId="881"/>
            <ac:spMk id="81" creationId="{E07BF70D-F05C-A675-242E-37E57434565D}"/>
          </ac:spMkLst>
        </pc:spChg>
        <pc:spChg chg="mod">
          <ac:chgData name="QiuTian" userId="d059b521-ee81-481f-be34-ac8650352dd5" providerId="ADAL" clId="{C66083D2-FC5C-0545-90E0-A9B527654B88}" dt="2023-03-04T18:12:47.103" v="1248" actId="1035"/>
          <ac:spMkLst>
            <pc:docMk/>
            <pc:sldMk cId="2508095934" sldId="881"/>
            <ac:spMk id="82" creationId="{959CE918-5401-F63D-7525-7E3BD9ADE0F9}"/>
          </ac:spMkLst>
        </pc:spChg>
        <pc:spChg chg="mod">
          <ac:chgData name="QiuTian" userId="d059b521-ee81-481f-be34-ac8650352dd5" providerId="ADAL" clId="{C66083D2-FC5C-0545-90E0-A9B527654B88}" dt="2023-03-04T18:12:47.103" v="1248" actId="1035"/>
          <ac:spMkLst>
            <pc:docMk/>
            <pc:sldMk cId="2508095934" sldId="881"/>
            <ac:spMk id="83" creationId="{C3C447B6-673F-7BD5-1DBA-14EED907890E}"/>
          </ac:spMkLst>
        </pc:spChg>
        <pc:spChg chg="mod">
          <ac:chgData name="QiuTian" userId="d059b521-ee81-481f-be34-ac8650352dd5" providerId="ADAL" clId="{C66083D2-FC5C-0545-90E0-A9B527654B88}" dt="2023-03-04T18:12:47.103" v="1248" actId="1035"/>
          <ac:spMkLst>
            <pc:docMk/>
            <pc:sldMk cId="2508095934" sldId="881"/>
            <ac:spMk id="84" creationId="{182BDA16-23B3-776D-9331-51632362DB54}"/>
          </ac:spMkLst>
        </pc:spChg>
        <pc:spChg chg="mod">
          <ac:chgData name="QiuTian" userId="d059b521-ee81-481f-be34-ac8650352dd5" providerId="ADAL" clId="{C66083D2-FC5C-0545-90E0-A9B527654B88}" dt="2023-03-04T18:12:47.103" v="1248" actId="1035"/>
          <ac:spMkLst>
            <pc:docMk/>
            <pc:sldMk cId="2508095934" sldId="881"/>
            <ac:spMk id="85" creationId="{92620507-6E70-5635-D36A-3AD4B50C2E9B}"/>
          </ac:spMkLst>
        </pc:spChg>
        <pc:spChg chg="mod">
          <ac:chgData name="QiuTian" userId="d059b521-ee81-481f-be34-ac8650352dd5" providerId="ADAL" clId="{C66083D2-FC5C-0545-90E0-A9B527654B88}" dt="2023-03-04T18:12:47.103" v="1248" actId="1035"/>
          <ac:spMkLst>
            <pc:docMk/>
            <pc:sldMk cId="2508095934" sldId="881"/>
            <ac:spMk id="86" creationId="{3CF9E61A-A734-46DB-2939-ADD8DD16948E}"/>
          </ac:spMkLst>
        </pc:spChg>
        <pc:spChg chg="mod">
          <ac:chgData name="QiuTian" userId="d059b521-ee81-481f-be34-ac8650352dd5" providerId="ADAL" clId="{C66083D2-FC5C-0545-90E0-A9B527654B88}" dt="2023-03-04T18:12:47.103" v="1248" actId="1035"/>
          <ac:spMkLst>
            <pc:docMk/>
            <pc:sldMk cId="2508095934" sldId="881"/>
            <ac:spMk id="87" creationId="{6036954E-77F7-DD86-4689-E977C51BC880}"/>
          </ac:spMkLst>
        </pc:spChg>
        <pc:spChg chg="mod">
          <ac:chgData name="QiuTian" userId="d059b521-ee81-481f-be34-ac8650352dd5" providerId="ADAL" clId="{C66083D2-FC5C-0545-90E0-A9B527654B88}" dt="2023-03-04T18:12:47.103" v="1248" actId="1035"/>
          <ac:spMkLst>
            <pc:docMk/>
            <pc:sldMk cId="2508095934" sldId="881"/>
            <ac:spMk id="88" creationId="{CFF2F736-E23E-51AF-AF14-C4AC93867F06}"/>
          </ac:spMkLst>
        </pc:spChg>
        <pc:spChg chg="mod">
          <ac:chgData name="QiuTian" userId="d059b521-ee81-481f-be34-ac8650352dd5" providerId="ADAL" clId="{C66083D2-FC5C-0545-90E0-A9B527654B88}" dt="2023-03-04T18:12:47.103" v="1248" actId="1035"/>
          <ac:spMkLst>
            <pc:docMk/>
            <pc:sldMk cId="2508095934" sldId="881"/>
            <ac:spMk id="96" creationId="{7D6C1AB8-F0AE-3000-1B89-18B6A160A37E}"/>
          </ac:spMkLst>
        </pc:spChg>
        <pc:spChg chg="mod">
          <ac:chgData name="QiuTian" userId="d059b521-ee81-481f-be34-ac8650352dd5" providerId="ADAL" clId="{C66083D2-FC5C-0545-90E0-A9B527654B88}" dt="2023-03-04T18:12:47.103" v="1248" actId="1035"/>
          <ac:spMkLst>
            <pc:docMk/>
            <pc:sldMk cId="2508095934" sldId="881"/>
            <ac:spMk id="97" creationId="{46C254BA-19BA-4BCB-0D71-F6E3C971FC2E}"/>
          </ac:spMkLst>
        </pc:spChg>
        <pc:spChg chg="mod">
          <ac:chgData name="QiuTian" userId="d059b521-ee81-481f-be34-ac8650352dd5" providerId="ADAL" clId="{C66083D2-FC5C-0545-90E0-A9B527654B88}" dt="2023-03-04T18:12:47.103" v="1248" actId="1035"/>
          <ac:spMkLst>
            <pc:docMk/>
            <pc:sldMk cId="2508095934" sldId="881"/>
            <ac:spMk id="98" creationId="{033F93A8-4237-04F9-230D-753CAB1AEF46}"/>
          </ac:spMkLst>
        </pc:spChg>
        <pc:spChg chg="mod">
          <ac:chgData name="QiuTian" userId="d059b521-ee81-481f-be34-ac8650352dd5" providerId="ADAL" clId="{C66083D2-FC5C-0545-90E0-A9B527654B88}" dt="2023-03-04T18:12:47.103" v="1248" actId="1035"/>
          <ac:spMkLst>
            <pc:docMk/>
            <pc:sldMk cId="2508095934" sldId="881"/>
            <ac:spMk id="99" creationId="{E048F48C-4CB2-BD48-8EA8-565DFC4B0780}"/>
          </ac:spMkLst>
        </pc:spChg>
        <pc:spChg chg="mod">
          <ac:chgData name="QiuTian" userId="d059b521-ee81-481f-be34-ac8650352dd5" providerId="ADAL" clId="{C66083D2-FC5C-0545-90E0-A9B527654B88}" dt="2023-03-04T18:12:47.103" v="1248" actId="1035"/>
          <ac:spMkLst>
            <pc:docMk/>
            <pc:sldMk cId="2508095934" sldId="881"/>
            <ac:spMk id="100" creationId="{F0C2378F-BF4B-DB00-BC3B-F5710A222B61}"/>
          </ac:spMkLst>
        </pc:spChg>
        <pc:spChg chg="mod">
          <ac:chgData name="QiuTian" userId="d059b521-ee81-481f-be34-ac8650352dd5" providerId="ADAL" clId="{C66083D2-FC5C-0545-90E0-A9B527654B88}" dt="2023-03-04T18:12:47.103" v="1248" actId="1035"/>
          <ac:spMkLst>
            <pc:docMk/>
            <pc:sldMk cId="2508095934" sldId="881"/>
            <ac:spMk id="101" creationId="{366D66C3-EC2B-4157-87D5-03918A8CB6CD}"/>
          </ac:spMkLst>
        </pc:spChg>
        <pc:spChg chg="mod">
          <ac:chgData name="QiuTian" userId="d059b521-ee81-481f-be34-ac8650352dd5" providerId="ADAL" clId="{C66083D2-FC5C-0545-90E0-A9B527654B88}" dt="2023-03-04T18:12:47.103" v="1248" actId="1035"/>
          <ac:spMkLst>
            <pc:docMk/>
            <pc:sldMk cId="2508095934" sldId="881"/>
            <ac:spMk id="102" creationId="{37D35A6A-0204-2244-0656-0AF1E6CD0104}"/>
          </ac:spMkLst>
        </pc:spChg>
        <pc:spChg chg="mod">
          <ac:chgData name="QiuTian" userId="d059b521-ee81-481f-be34-ac8650352dd5" providerId="ADAL" clId="{C66083D2-FC5C-0545-90E0-A9B527654B88}" dt="2023-03-04T18:12:47.103" v="1248" actId="1035"/>
          <ac:spMkLst>
            <pc:docMk/>
            <pc:sldMk cId="2508095934" sldId="881"/>
            <ac:spMk id="103" creationId="{21FC5253-671C-0CEB-E60C-BECF1793ED54}"/>
          </ac:spMkLst>
        </pc:spChg>
        <pc:spChg chg="mod">
          <ac:chgData name="QiuTian" userId="d059b521-ee81-481f-be34-ac8650352dd5" providerId="ADAL" clId="{C66083D2-FC5C-0545-90E0-A9B527654B88}" dt="2023-03-04T18:12:47.103" v="1248" actId="1035"/>
          <ac:spMkLst>
            <pc:docMk/>
            <pc:sldMk cId="2508095934" sldId="881"/>
            <ac:spMk id="104" creationId="{ACB7DFE6-9525-CAE9-089B-F162DB3B8C79}"/>
          </ac:spMkLst>
        </pc:spChg>
        <pc:spChg chg="mod">
          <ac:chgData name="QiuTian" userId="d059b521-ee81-481f-be34-ac8650352dd5" providerId="ADAL" clId="{C66083D2-FC5C-0545-90E0-A9B527654B88}" dt="2023-03-04T18:12:47.103" v="1248" actId="1035"/>
          <ac:spMkLst>
            <pc:docMk/>
            <pc:sldMk cId="2508095934" sldId="881"/>
            <ac:spMk id="105" creationId="{EBA0B637-47C6-9C67-7B13-C007112AD860}"/>
          </ac:spMkLst>
        </pc:spChg>
        <pc:spChg chg="mod">
          <ac:chgData name="QiuTian" userId="d059b521-ee81-481f-be34-ac8650352dd5" providerId="ADAL" clId="{C66083D2-FC5C-0545-90E0-A9B527654B88}" dt="2023-03-04T18:12:47.103" v="1248" actId="1035"/>
          <ac:spMkLst>
            <pc:docMk/>
            <pc:sldMk cId="2508095934" sldId="881"/>
            <ac:spMk id="106" creationId="{80934F60-92C7-91C0-E74C-C5E167F658C1}"/>
          </ac:spMkLst>
        </pc:spChg>
        <pc:spChg chg="mod">
          <ac:chgData name="QiuTian" userId="d059b521-ee81-481f-be34-ac8650352dd5" providerId="ADAL" clId="{C66083D2-FC5C-0545-90E0-A9B527654B88}" dt="2023-03-04T18:12:47.103" v="1248" actId="1035"/>
          <ac:spMkLst>
            <pc:docMk/>
            <pc:sldMk cId="2508095934" sldId="881"/>
            <ac:spMk id="107" creationId="{F4F0A2BF-5162-A517-233E-5C06E46D1B06}"/>
          </ac:spMkLst>
        </pc:spChg>
        <pc:spChg chg="mod">
          <ac:chgData name="QiuTian" userId="d059b521-ee81-481f-be34-ac8650352dd5" providerId="ADAL" clId="{C66083D2-FC5C-0545-90E0-A9B527654B88}" dt="2023-03-04T18:12:47.103" v="1248" actId="1035"/>
          <ac:spMkLst>
            <pc:docMk/>
            <pc:sldMk cId="2508095934" sldId="881"/>
            <ac:spMk id="108" creationId="{7790233E-B362-79AC-465E-808CA6AAE95C}"/>
          </ac:spMkLst>
        </pc:spChg>
        <pc:spChg chg="mod">
          <ac:chgData name="QiuTian" userId="d059b521-ee81-481f-be34-ac8650352dd5" providerId="ADAL" clId="{C66083D2-FC5C-0545-90E0-A9B527654B88}" dt="2023-03-04T18:12:47.103" v="1248" actId="1035"/>
          <ac:spMkLst>
            <pc:docMk/>
            <pc:sldMk cId="2508095934" sldId="881"/>
            <ac:spMk id="109" creationId="{C01A59F8-CA5F-E442-CD79-CC76B278CD06}"/>
          </ac:spMkLst>
        </pc:spChg>
        <pc:spChg chg="mod">
          <ac:chgData name="QiuTian" userId="d059b521-ee81-481f-be34-ac8650352dd5" providerId="ADAL" clId="{C66083D2-FC5C-0545-90E0-A9B527654B88}" dt="2023-03-04T18:12:47.103" v="1248" actId="1035"/>
          <ac:spMkLst>
            <pc:docMk/>
            <pc:sldMk cId="2508095934" sldId="881"/>
            <ac:spMk id="110" creationId="{2976B5B0-8061-59DC-5094-A3B484DE5085}"/>
          </ac:spMkLst>
        </pc:spChg>
        <pc:spChg chg="mod">
          <ac:chgData name="QiuTian" userId="d059b521-ee81-481f-be34-ac8650352dd5" providerId="ADAL" clId="{C66083D2-FC5C-0545-90E0-A9B527654B88}" dt="2023-03-04T18:12:47.103" v="1248" actId="1035"/>
          <ac:spMkLst>
            <pc:docMk/>
            <pc:sldMk cId="2508095934" sldId="881"/>
            <ac:spMk id="111" creationId="{3E5EC03A-6376-F85B-CD0B-CD09C725609E}"/>
          </ac:spMkLst>
        </pc:spChg>
        <pc:spChg chg="mod">
          <ac:chgData name="QiuTian" userId="d059b521-ee81-481f-be34-ac8650352dd5" providerId="ADAL" clId="{C66083D2-FC5C-0545-90E0-A9B527654B88}" dt="2023-03-04T18:12:47.103" v="1248" actId="1035"/>
          <ac:spMkLst>
            <pc:docMk/>
            <pc:sldMk cId="2508095934" sldId="881"/>
            <ac:spMk id="112" creationId="{8419B306-8EEC-F40C-B8EA-65ED4F211E69}"/>
          </ac:spMkLst>
        </pc:spChg>
        <pc:spChg chg="mod">
          <ac:chgData name="QiuTian" userId="d059b521-ee81-481f-be34-ac8650352dd5" providerId="ADAL" clId="{C66083D2-FC5C-0545-90E0-A9B527654B88}" dt="2023-03-04T18:12:47.103" v="1248" actId="1035"/>
          <ac:spMkLst>
            <pc:docMk/>
            <pc:sldMk cId="2508095934" sldId="881"/>
            <ac:spMk id="113" creationId="{9A14F231-4D86-9E94-77F9-C69129380359}"/>
          </ac:spMkLst>
        </pc:spChg>
        <pc:spChg chg="mod">
          <ac:chgData name="QiuTian" userId="d059b521-ee81-481f-be34-ac8650352dd5" providerId="ADAL" clId="{C66083D2-FC5C-0545-90E0-A9B527654B88}" dt="2023-03-04T18:12:47.103" v="1248" actId="1035"/>
          <ac:spMkLst>
            <pc:docMk/>
            <pc:sldMk cId="2508095934" sldId="881"/>
            <ac:spMk id="114" creationId="{DAD500F4-1B29-ACF4-22C8-7934DDC41975}"/>
          </ac:spMkLst>
        </pc:spChg>
        <pc:spChg chg="mod">
          <ac:chgData name="QiuTian" userId="d059b521-ee81-481f-be34-ac8650352dd5" providerId="ADAL" clId="{C66083D2-FC5C-0545-90E0-A9B527654B88}" dt="2023-03-04T18:12:47.103" v="1248" actId="1035"/>
          <ac:spMkLst>
            <pc:docMk/>
            <pc:sldMk cId="2508095934" sldId="881"/>
            <ac:spMk id="115" creationId="{3B3153A7-BD52-AEC6-4D30-BB7C1D5DBDDD}"/>
          </ac:spMkLst>
        </pc:spChg>
        <pc:spChg chg="mod">
          <ac:chgData name="QiuTian" userId="d059b521-ee81-481f-be34-ac8650352dd5" providerId="ADAL" clId="{C66083D2-FC5C-0545-90E0-A9B527654B88}" dt="2023-03-04T18:12:47.103" v="1248" actId="1035"/>
          <ac:spMkLst>
            <pc:docMk/>
            <pc:sldMk cId="2508095934" sldId="881"/>
            <ac:spMk id="116" creationId="{E801C490-16C3-91AE-E365-E6B3D1B11991}"/>
          </ac:spMkLst>
        </pc:spChg>
        <pc:spChg chg="mod">
          <ac:chgData name="QiuTian" userId="d059b521-ee81-481f-be34-ac8650352dd5" providerId="ADAL" clId="{C66083D2-FC5C-0545-90E0-A9B527654B88}" dt="2023-03-04T18:12:47.103" v="1248" actId="1035"/>
          <ac:spMkLst>
            <pc:docMk/>
            <pc:sldMk cId="2508095934" sldId="881"/>
            <ac:spMk id="117" creationId="{CD517F5C-FDCD-3153-7942-8FC2A0D4A3DD}"/>
          </ac:spMkLst>
        </pc:spChg>
        <pc:spChg chg="mod">
          <ac:chgData name="QiuTian" userId="d059b521-ee81-481f-be34-ac8650352dd5" providerId="ADAL" clId="{C66083D2-FC5C-0545-90E0-A9B527654B88}" dt="2023-03-04T18:12:47.103" v="1248" actId="1035"/>
          <ac:spMkLst>
            <pc:docMk/>
            <pc:sldMk cId="2508095934" sldId="881"/>
            <ac:spMk id="118" creationId="{D002B8D0-D901-3E99-CCF8-9A8EFC37FCFA}"/>
          </ac:spMkLst>
        </pc:spChg>
        <pc:spChg chg="mod">
          <ac:chgData name="QiuTian" userId="d059b521-ee81-481f-be34-ac8650352dd5" providerId="ADAL" clId="{C66083D2-FC5C-0545-90E0-A9B527654B88}" dt="2023-03-04T18:12:47.103" v="1248" actId="1035"/>
          <ac:spMkLst>
            <pc:docMk/>
            <pc:sldMk cId="2508095934" sldId="881"/>
            <ac:spMk id="119" creationId="{111B39AD-617E-6C8F-F9C0-F42EE282DA63}"/>
          </ac:spMkLst>
        </pc:spChg>
        <pc:spChg chg="mod">
          <ac:chgData name="QiuTian" userId="d059b521-ee81-481f-be34-ac8650352dd5" providerId="ADAL" clId="{C66083D2-FC5C-0545-90E0-A9B527654B88}" dt="2023-03-04T18:12:47.103" v="1248" actId="1035"/>
          <ac:spMkLst>
            <pc:docMk/>
            <pc:sldMk cId="2508095934" sldId="881"/>
            <ac:spMk id="120" creationId="{063D8BD8-A2D4-E956-CA33-8E7DF84E8D59}"/>
          </ac:spMkLst>
        </pc:spChg>
        <pc:spChg chg="mod">
          <ac:chgData name="QiuTian" userId="d059b521-ee81-481f-be34-ac8650352dd5" providerId="ADAL" clId="{C66083D2-FC5C-0545-90E0-A9B527654B88}" dt="2023-03-04T18:12:47.103" v="1248" actId="1035"/>
          <ac:spMkLst>
            <pc:docMk/>
            <pc:sldMk cId="2508095934" sldId="881"/>
            <ac:spMk id="121" creationId="{E6EF9550-C2AF-ADC9-1CFC-99C7B6152B37}"/>
          </ac:spMkLst>
        </pc:spChg>
        <pc:spChg chg="mod">
          <ac:chgData name="QiuTian" userId="d059b521-ee81-481f-be34-ac8650352dd5" providerId="ADAL" clId="{C66083D2-FC5C-0545-90E0-A9B527654B88}" dt="2023-03-04T18:12:47.103" v="1248" actId="1035"/>
          <ac:spMkLst>
            <pc:docMk/>
            <pc:sldMk cId="2508095934" sldId="881"/>
            <ac:spMk id="122" creationId="{34CE9845-BB56-08D6-7427-8B0CDE325954}"/>
          </ac:spMkLst>
        </pc:spChg>
        <pc:spChg chg="mod">
          <ac:chgData name="QiuTian" userId="d059b521-ee81-481f-be34-ac8650352dd5" providerId="ADAL" clId="{C66083D2-FC5C-0545-90E0-A9B527654B88}" dt="2023-03-04T18:12:47.103" v="1248" actId="1035"/>
          <ac:spMkLst>
            <pc:docMk/>
            <pc:sldMk cId="2508095934" sldId="881"/>
            <ac:spMk id="123" creationId="{5DF053A8-63E8-CF53-1443-4CC5847C1023}"/>
          </ac:spMkLst>
        </pc:spChg>
        <pc:spChg chg="mod">
          <ac:chgData name="QiuTian" userId="d059b521-ee81-481f-be34-ac8650352dd5" providerId="ADAL" clId="{C66083D2-FC5C-0545-90E0-A9B527654B88}" dt="2023-03-04T18:12:47.103" v="1248" actId="1035"/>
          <ac:spMkLst>
            <pc:docMk/>
            <pc:sldMk cId="2508095934" sldId="881"/>
            <ac:spMk id="124" creationId="{BF1E341C-3BDE-EE82-193E-8E1BA646502F}"/>
          </ac:spMkLst>
        </pc:spChg>
        <pc:spChg chg="mod">
          <ac:chgData name="QiuTian" userId="d059b521-ee81-481f-be34-ac8650352dd5" providerId="ADAL" clId="{C66083D2-FC5C-0545-90E0-A9B527654B88}" dt="2023-03-04T18:12:47.103" v="1248" actId="1035"/>
          <ac:spMkLst>
            <pc:docMk/>
            <pc:sldMk cId="2508095934" sldId="881"/>
            <ac:spMk id="125" creationId="{5D6BF62F-B6B9-46F6-1A09-31ECD44EA412}"/>
          </ac:spMkLst>
        </pc:spChg>
        <pc:spChg chg="add mod">
          <ac:chgData name="QiuTian" userId="d059b521-ee81-481f-be34-ac8650352dd5" providerId="ADAL" clId="{C66083D2-FC5C-0545-90E0-A9B527654B88}" dt="2023-03-04T18:12:22.905" v="1240" actId="2711"/>
          <ac:spMkLst>
            <pc:docMk/>
            <pc:sldMk cId="2508095934" sldId="881"/>
            <ac:spMk id="126" creationId="{B62330CF-52CE-8D73-DDE3-EDC3CA4EDF72}"/>
          </ac:spMkLst>
        </pc:spChg>
        <pc:grpChg chg="mod">
          <ac:chgData name="QiuTian" userId="d059b521-ee81-481f-be34-ac8650352dd5" providerId="ADAL" clId="{C66083D2-FC5C-0545-90E0-A9B527654B88}" dt="2023-03-04T18:12:47.103" v="1248" actId="1035"/>
          <ac:grpSpMkLst>
            <pc:docMk/>
            <pc:sldMk cId="2508095934" sldId="881"/>
            <ac:grpSpMk id="11" creationId="{ED3F7181-9FE0-5573-04A3-DF40204004A9}"/>
          </ac:grpSpMkLst>
        </pc:grpChg>
        <pc:grpChg chg="mod">
          <ac:chgData name="QiuTian" userId="d059b521-ee81-481f-be34-ac8650352dd5" providerId="ADAL" clId="{C66083D2-FC5C-0545-90E0-A9B527654B88}" dt="2023-03-04T18:12:47.103" v="1248" actId="1035"/>
          <ac:grpSpMkLst>
            <pc:docMk/>
            <pc:sldMk cId="2508095934" sldId="881"/>
            <ac:grpSpMk id="27" creationId="{CFB31C70-D8D8-F73D-00E0-6ABD333BE324}"/>
          </ac:grpSpMkLst>
        </pc:grpChg>
        <pc:grpChg chg="mod">
          <ac:chgData name="QiuTian" userId="d059b521-ee81-481f-be34-ac8650352dd5" providerId="ADAL" clId="{C66083D2-FC5C-0545-90E0-A9B527654B88}" dt="2023-03-04T18:12:47.103" v="1248" actId="1035"/>
          <ac:grpSpMkLst>
            <pc:docMk/>
            <pc:sldMk cId="2508095934" sldId="881"/>
            <ac:grpSpMk id="28" creationId="{6B7FCD33-4B91-E27D-1CBE-6B982903A51D}"/>
          </ac:grpSpMkLst>
        </pc:grpChg>
        <pc:grpChg chg="mod">
          <ac:chgData name="QiuTian" userId="d059b521-ee81-481f-be34-ac8650352dd5" providerId="ADAL" clId="{C66083D2-FC5C-0545-90E0-A9B527654B88}" dt="2023-03-04T18:12:47.103" v="1248" actId="1035"/>
          <ac:grpSpMkLst>
            <pc:docMk/>
            <pc:sldMk cId="2508095934" sldId="881"/>
            <ac:grpSpMk id="29" creationId="{30668C88-B8A9-7020-D2FA-A49F9EDCAD5C}"/>
          </ac:grpSpMkLst>
        </pc:grpChg>
        <pc:grpChg chg="mod">
          <ac:chgData name="QiuTian" userId="d059b521-ee81-481f-be34-ac8650352dd5" providerId="ADAL" clId="{C66083D2-FC5C-0545-90E0-A9B527654B88}" dt="2023-03-04T18:12:47.103" v="1248" actId="1035"/>
          <ac:grpSpMkLst>
            <pc:docMk/>
            <pc:sldMk cId="2508095934" sldId="881"/>
            <ac:grpSpMk id="30" creationId="{47F7F7D5-64AE-C0E3-C279-7421AB103B86}"/>
          </ac:grpSpMkLst>
        </pc:grpChg>
        <pc:grpChg chg="mod">
          <ac:chgData name="QiuTian" userId="d059b521-ee81-481f-be34-ac8650352dd5" providerId="ADAL" clId="{C66083D2-FC5C-0545-90E0-A9B527654B88}" dt="2023-03-04T18:12:47.103" v="1248" actId="1035"/>
          <ac:grpSpMkLst>
            <pc:docMk/>
            <pc:sldMk cId="2508095934" sldId="881"/>
            <ac:grpSpMk id="31" creationId="{3BA264CC-183F-F957-E0C9-4166C6472AD0}"/>
          </ac:grpSpMkLst>
        </pc:grpChg>
        <pc:grpChg chg="mod">
          <ac:chgData name="QiuTian" userId="d059b521-ee81-481f-be34-ac8650352dd5" providerId="ADAL" clId="{C66083D2-FC5C-0545-90E0-A9B527654B88}" dt="2023-03-04T18:12:47.103" v="1248" actId="1035"/>
          <ac:grpSpMkLst>
            <pc:docMk/>
            <pc:sldMk cId="2508095934" sldId="881"/>
            <ac:grpSpMk id="32" creationId="{5886FD29-3CCB-9AD5-5F97-CDF667545CE6}"/>
          </ac:grpSpMkLst>
        </pc:grpChg>
        <pc:grpChg chg="mod">
          <ac:chgData name="QiuTian" userId="d059b521-ee81-481f-be34-ac8650352dd5" providerId="ADAL" clId="{C66083D2-FC5C-0545-90E0-A9B527654B88}" dt="2023-03-04T18:12:47.103" v="1248" actId="1035"/>
          <ac:grpSpMkLst>
            <pc:docMk/>
            <pc:sldMk cId="2508095934" sldId="881"/>
            <ac:grpSpMk id="33" creationId="{A42BA087-0112-0933-99CD-AA89AB589CD7}"/>
          </ac:grpSpMkLst>
        </pc:grpChg>
        <pc:grpChg chg="mod">
          <ac:chgData name="QiuTian" userId="d059b521-ee81-481f-be34-ac8650352dd5" providerId="ADAL" clId="{C66083D2-FC5C-0545-90E0-A9B527654B88}" dt="2023-03-04T18:12:47.103" v="1248" actId="1035"/>
          <ac:grpSpMkLst>
            <pc:docMk/>
            <pc:sldMk cId="2508095934" sldId="881"/>
            <ac:grpSpMk id="73" creationId="{5AA57817-7BDE-361A-16D8-E1442BFFEDA6}"/>
          </ac:grpSpMkLst>
        </pc:grpChg>
        <pc:grpChg chg="mod">
          <ac:chgData name="QiuTian" userId="d059b521-ee81-481f-be34-ac8650352dd5" providerId="ADAL" clId="{C66083D2-FC5C-0545-90E0-A9B527654B88}" dt="2023-03-04T18:12:47.103" v="1248" actId="1035"/>
          <ac:grpSpMkLst>
            <pc:docMk/>
            <pc:sldMk cId="2508095934" sldId="881"/>
            <ac:grpSpMk id="89" creationId="{D7E7AD1D-DA66-84E6-C2D4-FD9B31A216A7}"/>
          </ac:grpSpMkLst>
        </pc:grpChg>
        <pc:grpChg chg="mod">
          <ac:chgData name="QiuTian" userId="d059b521-ee81-481f-be34-ac8650352dd5" providerId="ADAL" clId="{C66083D2-FC5C-0545-90E0-A9B527654B88}" dt="2023-03-04T18:12:47.103" v="1248" actId="1035"/>
          <ac:grpSpMkLst>
            <pc:docMk/>
            <pc:sldMk cId="2508095934" sldId="881"/>
            <ac:grpSpMk id="90" creationId="{F1E82539-17CC-39E2-E1D7-0CA245D50A50}"/>
          </ac:grpSpMkLst>
        </pc:grpChg>
        <pc:grpChg chg="mod">
          <ac:chgData name="QiuTian" userId="d059b521-ee81-481f-be34-ac8650352dd5" providerId="ADAL" clId="{C66083D2-FC5C-0545-90E0-A9B527654B88}" dt="2023-03-04T18:12:47.103" v="1248" actId="1035"/>
          <ac:grpSpMkLst>
            <pc:docMk/>
            <pc:sldMk cId="2508095934" sldId="881"/>
            <ac:grpSpMk id="91" creationId="{35209756-0039-03A9-D8CD-59D9A6A5E104}"/>
          </ac:grpSpMkLst>
        </pc:grpChg>
        <pc:grpChg chg="mod">
          <ac:chgData name="QiuTian" userId="d059b521-ee81-481f-be34-ac8650352dd5" providerId="ADAL" clId="{C66083D2-FC5C-0545-90E0-A9B527654B88}" dt="2023-03-04T18:12:47.103" v="1248" actId="1035"/>
          <ac:grpSpMkLst>
            <pc:docMk/>
            <pc:sldMk cId="2508095934" sldId="881"/>
            <ac:grpSpMk id="92" creationId="{A142E6C1-89B5-34D7-70FC-1F0856EF68B4}"/>
          </ac:grpSpMkLst>
        </pc:grpChg>
        <pc:grpChg chg="mod">
          <ac:chgData name="QiuTian" userId="d059b521-ee81-481f-be34-ac8650352dd5" providerId="ADAL" clId="{C66083D2-FC5C-0545-90E0-A9B527654B88}" dt="2023-03-04T18:12:47.103" v="1248" actId="1035"/>
          <ac:grpSpMkLst>
            <pc:docMk/>
            <pc:sldMk cId="2508095934" sldId="881"/>
            <ac:grpSpMk id="93" creationId="{85C1F86E-B829-5B8D-29C7-F74F28E07A7A}"/>
          </ac:grpSpMkLst>
        </pc:grpChg>
        <pc:grpChg chg="mod">
          <ac:chgData name="QiuTian" userId="d059b521-ee81-481f-be34-ac8650352dd5" providerId="ADAL" clId="{C66083D2-FC5C-0545-90E0-A9B527654B88}" dt="2023-03-04T18:12:47.103" v="1248" actId="1035"/>
          <ac:grpSpMkLst>
            <pc:docMk/>
            <pc:sldMk cId="2508095934" sldId="881"/>
            <ac:grpSpMk id="94" creationId="{242593B2-4DE8-34B0-F407-F7B5AE539432}"/>
          </ac:grpSpMkLst>
        </pc:grpChg>
        <pc:grpChg chg="mod">
          <ac:chgData name="QiuTian" userId="d059b521-ee81-481f-be34-ac8650352dd5" providerId="ADAL" clId="{C66083D2-FC5C-0545-90E0-A9B527654B88}" dt="2023-03-04T18:12:47.103" v="1248" actId="1035"/>
          <ac:grpSpMkLst>
            <pc:docMk/>
            <pc:sldMk cId="2508095934" sldId="881"/>
            <ac:grpSpMk id="95" creationId="{D16BFF3F-ED9F-C3DA-AA4A-EA6F1A7D45FE}"/>
          </ac:grpSpMkLst>
        </pc:grpChg>
      </pc:sldChg>
      <pc:sldChg chg="addSp delSp modSp">
        <pc:chgData name="QiuTian" userId="d059b521-ee81-481f-be34-ac8650352dd5" providerId="ADAL" clId="{C66083D2-FC5C-0545-90E0-A9B527654B88}" dt="2023-03-04T09:10:18.362" v="126"/>
        <pc:sldMkLst>
          <pc:docMk/>
          <pc:sldMk cId="4274275599" sldId="882"/>
        </pc:sldMkLst>
        <pc:spChg chg="add mod">
          <ac:chgData name="QiuTian" userId="d059b521-ee81-481f-be34-ac8650352dd5" providerId="ADAL" clId="{C66083D2-FC5C-0545-90E0-A9B527654B88}" dt="2023-03-04T09:10:18.362" v="126"/>
          <ac:spMkLst>
            <pc:docMk/>
            <pc:sldMk cId="4274275599" sldId="882"/>
            <ac:spMk id="2" creationId="{4CE07DDA-1DCF-2BB2-8901-09F3365F8ECA}"/>
          </ac:spMkLst>
        </pc:spChg>
        <pc:spChg chg="del">
          <ac:chgData name="QiuTian" userId="d059b521-ee81-481f-be34-ac8650352dd5" providerId="ADAL" clId="{C66083D2-FC5C-0545-90E0-A9B527654B88}" dt="2023-03-04T09:09:57.208" v="123"/>
          <ac:spMkLst>
            <pc:docMk/>
            <pc:sldMk cId="4274275599" sldId="88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0705324" sldId="883"/>
        </pc:sldMkLst>
        <pc:spChg chg="add mod">
          <ac:chgData name="QiuTian" userId="d059b521-ee81-481f-be34-ac8650352dd5" providerId="ADAL" clId="{C66083D2-FC5C-0545-90E0-A9B527654B88}" dt="2023-03-04T09:10:18.362" v="126"/>
          <ac:spMkLst>
            <pc:docMk/>
            <pc:sldMk cId="680705324" sldId="883"/>
            <ac:spMk id="2" creationId="{86AAFD0E-5BA6-D8BF-D905-0DC0ED99D190}"/>
          </ac:spMkLst>
        </pc:spChg>
        <pc:spChg chg="del">
          <ac:chgData name="QiuTian" userId="d059b521-ee81-481f-be34-ac8650352dd5" providerId="ADAL" clId="{C66083D2-FC5C-0545-90E0-A9B527654B88}" dt="2023-03-04T09:09:57.208" v="123"/>
          <ac:spMkLst>
            <pc:docMk/>
            <pc:sldMk cId="680705324" sldId="88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6738073" sldId="884"/>
        </pc:sldMkLst>
        <pc:spChg chg="add mod">
          <ac:chgData name="QiuTian" userId="d059b521-ee81-481f-be34-ac8650352dd5" providerId="ADAL" clId="{C66083D2-FC5C-0545-90E0-A9B527654B88}" dt="2023-03-04T09:10:18.362" v="126"/>
          <ac:spMkLst>
            <pc:docMk/>
            <pc:sldMk cId="1416738073" sldId="884"/>
            <ac:spMk id="2" creationId="{BA665EAD-3957-5351-0D8F-FC7B5FBD3A16}"/>
          </ac:spMkLst>
        </pc:spChg>
        <pc:spChg chg="del">
          <ac:chgData name="QiuTian" userId="d059b521-ee81-481f-be34-ac8650352dd5" providerId="ADAL" clId="{C66083D2-FC5C-0545-90E0-A9B527654B88}" dt="2023-03-04T09:09:57.208" v="123"/>
          <ac:spMkLst>
            <pc:docMk/>
            <pc:sldMk cId="1416738073" sldId="88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090743" sldId="885"/>
        </pc:sldMkLst>
        <pc:spChg chg="add mod">
          <ac:chgData name="QiuTian" userId="d059b521-ee81-481f-be34-ac8650352dd5" providerId="ADAL" clId="{C66083D2-FC5C-0545-90E0-A9B527654B88}" dt="2023-03-04T09:10:18.362" v="126"/>
          <ac:spMkLst>
            <pc:docMk/>
            <pc:sldMk cId="24090743" sldId="885"/>
            <ac:spMk id="2" creationId="{5CA42B47-B14A-6101-F97F-EC1E791C2EA0}"/>
          </ac:spMkLst>
        </pc:spChg>
        <pc:spChg chg="del">
          <ac:chgData name="QiuTian" userId="d059b521-ee81-481f-be34-ac8650352dd5" providerId="ADAL" clId="{C66083D2-FC5C-0545-90E0-A9B527654B88}" dt="2023-03-04T09:09:57.208" v="123"/>
          <ac:spMkLst>
            <pc:docMk/>
            <pc:sldMk cId="24090743" sldId="88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56890897" sldId="886"/>
        </pc:sldMkLst>
        <pc:spChg chg="add mod">
          <ac:chgData name="QiuTian" userId="d059b521-ee81-481f-be34-ac8650352dd5" providerId="ADAL" clId="{C66083D2-FC5C-0545-90E0-A9B527654B88}" dt="2023-03-04T09:10:18.362" v="126"/>
          <ac:spMkLst>
            <pc:docMk/>
            <pc:sldMk cId="1256890897" sldId="886"/>
            <ac:spMk id="2" creationId="{EFC3585B-12AE-3540-21DE-67A6F164312E}"/>
          </ac:spMkLst>
        </pc:spChg>
        <pc:spChg chg="del">
          <ac:chgData name="QiuTian" userId="d059b521-ee81-481f-be34-ac8650352dd5" providerId="ADAL" clId="{C66083D2-FC5C-0545-90E0-A9B527654B88}" dt="2023-03-04T09:09:57.208" v="123"/>
          <ac:spMkLst>
            <pc:docMk/>
            <pc:sldMk cId="1256890897" sldId="886"/>
            <ac:spMk id="5" creationId="{959057A3-0087-D824-6484-FE8805CD1536}"/>
          </ac:spMkLst>
        </pc:spChg>
      </pc:sldChg>
      <pc:sldChg chg="addSp delSp modSp mod addAnim delAnim">
        <pc:chgData name="QiuTian" userId="d059b521-ee81-481f-be34-ac8650352dd5" providerId="ADAL" clId="{C66083D2-FC5C-0545-90E0-A9B527654B88}" dt="2023-03-04T18:35:13.848" v="1317" actId="1076"/>
        <pc:sldMkLst>
          <pc:docMk/>
          <pc:sldMk cId="2026056116" sldId="887"/>
        </pc:sldMkLst>
        <pc:spChg chg="add mod">
          <ac:chgData name="QiuTian" userId="d059b521-ee81-481f-be34-ac8650352dd5" providerId="ADAL" clId="{C66083D2-FC5C-0545-90E0-A9B527654B88}" dt="2023-03-04T09:10:18.362" v="126"/>
          <ac:spMkLst>
            <pc:docMk/>
            <pc:sldMk cId="2026056116" sldId="887"/>
            <ac:spMk id="2" creationId="{6FF9C4C4-5B97-ACB7-CF0D-0B269493EB5B}"/>
          </ac:spMkLst>
        </pc:spChg>
        <pc:spChg chg="del">
          <ac:chgData name="QiuTian" userId="d059b521-ee81-481f-be34-ac8650352dd5" providerId="ADAL" clId="{C66083D2-FC5C-0545-90E0-A9B527654B88}" dt="2023-03-04T09:09:57.208" v="123"/>
          <ac:spMkLst>
            <pc:docMk/>
            <pc:sldMk cId="2026056116" sldId="887"/>
            <ac:spMk id="5" creationId="{959057A3-0087-D824-6484-FE8805CD1536}"/>
          </ac:spMkLst>
        </pc:spChg>
        <pc:spChg chg="mod">
          <ac:chgData name="QiuTian" userId="d059b521-ee81-481f-be34-ac8650352dd5" providerId="ADAL" clId="{C66083D2-FC5C-0545-90E0-A9B527654B88}" dt="2023-03-04T18:35:13.848" v="1317" actId="1076"/>
          <ac:spMkLst>
            <pc:docMk/>
            <pc:sldMk cId="2026056116" sldId="887"/>
            <ac:spMk id="7" creationId="{AD73A773-D36F-615B-126B-6F66554B59C1}"/>
          </ac:spMkLst>
        </pc:spChg>
        <pc:spChg chg="mod">
          <ac:chgData name="QiuTian" userId="d059b521-ee81-481f-be34-ac8650352dd5" providerId="ADAL" clId="{C66083D2-FC5C-0545-90E0-A9B527654B88}" dt="2023-03-04T18:33:20.924" v="1281" actId="1076"/>
          <ac:spMkLst>
            <pc:docMk/>
            <pc:sldMk cId="2026056116" sldId="887"/>
            <ac:spMk id="8" creationId="{2BEC70D0-3084-5257-21CC-63BE5B3B10FA}"/>
          </ac:spMkLst>
        </pc:spChg>
        <pc:graphicFrameChg chg="mod modGraphic">
          <ac:chgData name="QiuTian" userId="d059b521-ee81-481f-be34-ac8650352dd5" providerId="ADAL" clId="{C66083D2-FC5C-0545-90E0-A9B527654B88}" dt="2023-03-04T18:34:53.465" v="1313" actId="20577"/>
          <ac:graphicFrameMkLst>
            <pc:docMk/>
            <pc:sldMk cId="2026056116" sldId="887"/>
            <ac:graphicFrameMk id="6" creationId="{A508ECDD-2E26-18F5-8C1A-B69624991F53}"/>
          </ac:graphicFrameMkLst>
        </pc:graphicFrameChg>
        <pc:cxnChg chg="mod">
          <ac:chgData name="QiuTian" userId="d059b521-ee81-481f-be34-ac8650352dd5" providerId="ADAL" clId="{C66083D2-FC5C-0545-90E0-A9B527654B88}" dt="2023-03-04T18:33:42.772" v="1287" actId="1036"/>
          <ac:cxnSpMkLst>
            <pc:docMk/>
            <pc:sldMk cId="2026056116" sldId="887"/>
            <ac:cxnSpMk id="9" creationId="{819FE254-6DC2-F40F-66F4-2BCD2066E85B}"/>
          </ac:cxnSpMkLst>
        </pc:cxnChg>
        <pc:cxnChg chg="mod">
          <ac:chgData name="QiuTian" userId="d059b521-ee81-481f-be34-ac8650352dd5" providerId="ADAL" clId="{C66083D2-FC5C-0545-90E0-A9B527654B88}" dt="2023-03-04T18:33:42.772" v="1287" actId="1036"/>
          <ac:cxnSpMkLst>
            <pc:docMk/>
            <pc:sldMk cId="2026056116" sldId="887"/>
            <ac:cxnSpMk id="10" creationId="{73642ADA-7581-0344-109A-F60ED818BA73}"/>
          </ac:cxnSpMkLst>
        </pc:cxnChg>
      </pc:sldChg>
      <pc:sldChg chg="addSp delSp modSp">
        <pc:chgData name="QiuTian" userId="d059b521-ee81-481f-be34-ac8650352dd5" providerId="ADAL" clId="{C66083D2-FC5C-0545-90E0-A9B527654B88}" dt="2023-03-04T09:10:18.362" v="126"/>
        <pc:sldMkLst>
          <pc:docMk/>
          <pc:sldMk cId="2434160188" sldId="888"/>
        </pc:sldMkLst>
        <pc:spChg chg="add mod">
          <ac:chgData name="QiuTian" userId="d059b521-ee81-481f-be34-ac8650352dd5" providerId="ADAL" clId="{C66083D2-FC5C-0545-90E0-A9B527654B88}" dt="2023-03-04T09:10:18.362" v="126"/>
          <ac:spMkLst>
            <pc:docMk/>
            <pc:sldMk cId="2434160188" sldId="888"/>
            <ac:spMk id="2" creationId="{124D9130-5288-5E8E-9B9F-13324A78239B}"/>
          </ac:spMkLst>
        </pc:spChg>
        <pc:spChg chg="del">
          <ac:chgData name="QiuTian" userId="d059b521-ee81-481f-be34-ac8650352dd5" providerId="ADAL" clId="{C66083D2-FC5C-0545-90E0-A9B527654B88}" dt="2023-03-04T09:09:57.208" v="123"/>
          <ac:spMkLst>
            <pc:docMk/>
            <pc:sldMk cId="2434160188" sldId="888"/>
            <ac:spMk id="5" creationId="{959057A3-0087-D824-6484-FE8805CD1536}"/>
          </ac:spMkLst>
        </pc:spChg>
      </pc:sldChg>
      <pc:sldChg chg="addSp delSp modSp mod modAnim">
        <pc:chgData name="QiuTian" userId="d059b521-ee81-481f-be34-ac8650352dd5" providerId="ADAL" clId="{C66083D2-FC5C-0545-90E0-A9B527654B88}" dt="2023-03-04T18:46:15.988" v="1473" actId="1076"/>
        <pc:sldMkLst>
          <pc:docMk/>
          <pc:sldMk cId="3865036630" sldId="889"/>
        </pc:sldMkLst>
        <pc:spChg chg="add mod">
          <ac:chgData name="QiuTian" userId="d059b521-ee81-481f-be34-ac8650352dd5" providerId="ADAL" clId="{C66083D2-FC5C-0545-90E0-A9B527654B88}" dt="2023-03-04T09:10:18.362" v="126"/>
          <ac:spMkLst>
            <pc:docMk/>
            <pc:sldMk cId="3865036630" sldId="889"/>
            <ac:spMk id="2" creationId="{2B86B808-4BE9-DD59-770D-5D5689B3D90E}"/>
          </ac:spMkLst>
        </pc:spChg>
        <pc:spChg chg="add mod">
          <ac:chgData name="QiuTian" userId="d059b521-ee81-481f-be34-ac8650352dd5" providerId="ADAL" clId="{C66083D2-FC5C-0545-90E0-A9B527654B88}" dt="2023-03-04T18:45:20.377" v="1460" actId="1076"/>
          <ac:spMkLst>
            <pc:docMk/>
            <pc:sldMk cId="3865036630" sldId="889"/>
            <ac:spMk id="3" creationId="{2AC061D0-07C0-CC72-AC49-753466C5864C}"/>
          </ac:spMkLst>
        </pc:spChg>
        <pc:spChg chg="del">
          <ac:chgData name="QiuTian" userId="d059b521-ee81-481f-be34-ac8650352dd5" providerId="ADAL" clId="{C66083D2-FC5C-0545-90E0-A9B527654B88}" dt="2023-03-04T09:09:57.208" v="123"/>
          <ac:spMkLst>
            <pc:docMk/>
            <pc:sldMk cId="3865036630" sldId="889"/>
            <ac:spMk id="5" creationId="{959057A3-0087-D824-6484-FE8805CD1536}"/>
          </ac:spMkLst>
        </pc:spChg>
        <pc:spChg chg="mod">
          <ac:chgData name="QiuTian" userId="d059b521-ee81-481f-be34-ac8650352dd5" providerId="ADAL" clId="{C66083D2-FC5C-0545-90E0-A9B527654B88}" dt="2023-03-04T18:44:16.196" v="1438" actId="1076"/>
          <ac:spMkLst>
            <pc:docMk/>
            <pc:sldMk cId="3865036630" sldId="889"/>
            <ac:spMk id="6" creationId="{1924566F-7D07-1DCB-E8CF-A70EC55DE7F1}"/>
          </ac:spMkLst>
        </pc:spChg>
        <pc:spChg chg="mod">
          <ac:chgData name="QiuTian" userId="d059b521-ee81-481f-be34-ac8650352dd5" providerId="ADAL" clId="{C66083D2-FC5C-0545-90E0-A9B527654B88}" dt="2023-03-04T18:46:15.988" v="1473" actId="1076"/>
          <ac:spMkLst>
            <pc:docMk/>
            <pc:sldMk cId="3865036630" sldId="889"/>
            <ac:spMk id="7" creationId="{2C5EE21E-BC02-F2F8-0FC2-026ABC5B6181}"/>
          </ac:spMkLst>
        </pc:spChg>
        <pc:spChg chg="mod">
          <ac:chgData name="QiuTian" userId="d059b521-ee81-481f-be34-ac8650352dd5" providerId="ADAL" clId="{C66083D2-FC5C-0545-90E0-A9B527654B88}" dt="2023-03-04T18:44:16.196" v="1438" actId="1076"/>
          <ac:spMkLst>
            <pc:docMk/>
            <pc:sldMk cId="3865036630" sldId="889"/>
            <ac:spMk id="8" creationId="{C1CF1E6C-4EA3-58AA-2BC0-E4DDE4ED6914}"/>
          </ac:spMkLst>
        </pc:spChg>
        <pc:spChg chg="mod">
          <ac:chgData name="QiuTian" userId="d059b521-ee81-481f-be34-ac8650352dd5" providerId="ADAL" clId="{C66083D2-FC5C-0545-90E0-A9B527654B88}" dt="2023-03-04T18:44:16.196" v="1438" actId="1076"/>
          <ac:spMkLst>
            <pc:docMk/>
            <pc:sldMk cId="3865036630" sldId="889"/>
            <ac:spMk id="18" creationId="{7B5591D0-CE03-7479-8DC7-7FF9615B48C1}"/>
          </ac:spMkLst>
        </pc:spChg>
        <pc:spChg chg="mod">
          <ac:chgData name="QiuTian" userId="d059b521-ee81-481f-be34-ac8650352dd5" providerId="ADAL" clId="{C66083D2-FC5C-0545-90E0-A9B527654B88}" dt="2023-03-04T18:44:16.196" v="1438" actId="1076"/>
          <ac:spMkLst>
            <pc:docMk/>
            <pc:sldMk cId="3865036630" sldId="889"/>
            <ac:spMk id="19" creationId="{FE038673-A878-7B06-0A6D-E432251522A9}"/>
          </ac:spMkLst>
        </pc:spChg>
        <pc:spChg chg="mod">
          <ac:chgData name="QiuTian" userId="d059b521-ee81-481f-be34-ac8650352dd5" providerId="ADAL" clId="{C66083D2-FC5C-0545-90E0-A9B527654B88}" dt="2023-03-04T18:44:16.196" v="1438" actId="1076"/>
          <ac:spMkLst>
            <pc:docMk/>
            <pc:sldMk cId="3865036630" sldId="889"/>
            <ac:spMk id="20" creationId="{FAE8CDF1-B74E-E6D2-F6FE-0A61EC09F0D9}"/>
          </ac:spMkLst>
        </pc:spChg>
        <pc:spChg chg="mod">
          <ac:chgData name="QiuTian" userId="d059b521-ee81-481f-be34-ac8650352dd5" providerId="ADAL" clId="{C66083D2-FC5C-0545-90E0-A9B527654B88}" dt="2023-03-04T18:44:16.196" v="1438" actId="1076"/>
          <ac:spMkLst>
            <pc:docMk/>
            <pc:sldMk cId="3865036630" sldId="889"/>
            <ac:spMk id="21" creationId="{6DD72ABF-56FC-F46D-9A4E-CDD7474A1396}"/>
          </ac:spMkLst>
        </pc:spChg>
        <pc:spChg chg="mod">
          <ac:chgData name="QiuTian" userId="d059b521-ee81-481f-be34-ac8650352dd5" providerId="ADAL" clId="{C66083D2-FC5C-0545-90E0-A9B527654B88}" dt="2023-03-04T18:44:16.196" v="1438" actId="1076"/>
          <ac:spMkLst>
            <pc:docMk/>
            <pc:sldMk cId="3865036630" sldId="889"/>
            <ac:spMk id="22" creationId="{E8420B7F-52C2-79B5-CB1C-C817AA7575F1}"/>
          </ac:spMkLst>
        </pc:spChg>
        <pc:spChg chg="mod">
          <ac:chgData name="QiuTian" userId="d059b521-ee81-481f-be34-ac8650352dd5" providerId="ADAL" clId="{C66083D2-FC5C-0545-90E0-A9B527654B88}" dt="2023-03-04T18:44:16.196" v="1438" actId="1076"/>
          <ac:spMkLst>
            <pc:docMk/>
            <pc:sldMk cId="3865036630" sldId="889"/>
            <ac:spMk id="23" creationId="{437EDF00-3282-63C5-6430-13FB8DF898C4}"/>
          </ac:spMkLst>
        </pc:spChg>
        <pc:spChg chg="mod">
          <ac:chgData name="QiuTian" userId="d059b521-ee81-481f-be34-ac8650352dd5" providerId="ADAL" clId="{C66083D2-FC5C-0545-90E0-A9B527654B88}" dt="2023-03-04T18:44:16.196" v="1438" actId="1076"/>
          <ac:spMkLst>
            <pc:docMk/>
            <pc:sldMk cId="3865036630" sldId="889"/>
            <ac:spMk id="24" creationId="{D4B4C88E-58C1-64A5-B2EF-5C782B7B4AF7}"/>
          </ac:spMkLst>
        </pc:spChg>
        <pc:spChg chg="mod">
          <ac:chgData name="QiuTian" userId="d059b521-ee81-481f-be34-ac8650352dd5" providerId="ADAL" clId="{C66083D2-FC5C-0545-90E0-A9B527654B88}" dt="2023-03-04T18:44:16.196" v="1438" actId="1076"/>
          <ac:spMkLst>
            <pc:docMk/>
            <pc:sldMk cId="3865036630" sldId="889"/>
            <ac:spMk id="25" creationId="{98F0203F-7D94-6706-DDE5-BA481DDEC174}"/>
          </ac:spMkLst>
        </pc:spChg>
        <pc:spChg chg="mod">
          <ac:chgData name="QiuTian" userId="d059b521-ee81-481f-be34-ac8650352dd5" providerId="ADAL" clId="{C66083D2-FC5C-0545-90E0-A9B527654B88}" dt="2023-03-04T18:44:16.196" v="1438" actId="1076"/>
          <ac:spMkLst>
            <pc:docMk/>
            <pc:sldMk cId="3865036630" sldId="889"/>
            <ac:spMk id="26" creationId="{38CD5ADA-31CF-F237-22C3-A6F903F1B9C2}"/>
          </ac:spMkLst>
        </pc:spChg>
        <pc:spChg chg="mod">
          <ac:chgData name="QiuTian" userId="d059b521-ee81-481f-be34-ac8650352dd5" providerId="ADAL" clId="{C66083D2-FC5C-0545-90E0-A9B527654B88}" dt="2023-03-04T18:44:16.196" v="1438" actId="1076"/>
          <ac:spMkLst>
            <pc:docMk/>
            <pc:sldMk cId="3865036630" sldId="889"/>
            <ac:spMk id="27" creationId="{FB7EFBA2-B7AB-BE54-7B9D-16E0A245DCF0}"/>
          </ac:spMkLst>
        </pc:spChg>
        <pc:spChg chg="mod">
          <ac:chgData name="QiuTian" userId="d059b521-ee81-481f-be34-ac8650352dd5" providerId="ADAL" clId="{C66083D2-FC5C-0545-90E0-A9B527654B88}" dt="2023-03-04T18:44:16.196" v="1438" actId="1076"/>
          <ac:spMkLst>
            <pc:docMk/>
            <pc:sldMk cId="3865036630" sldId="889"/>
            <ac:spMk id="28" creationId="{E62EDBDD-B246-CD8A-A0F8-CACDF6504E6B}"/>
          </ac:spMkLst>
        </pc:spChg>
        <pc:spChg chg="mod">
          <ac:chgData name="QiuTian" userId="d059b521-ee81-481f-be34-ac8650352dd5" providerId="ADAL" clId="{C66083D2-FC5C-0545-90E0-A9B527654B88}" dt="2023-03-04T18:44:16.196" v="1438" actId="1076"/>
          <ac:spMkLst>
            <pc:docMk/>
            <pc:sldMk cId="3865036630" sldId="889"/>
            <ac:spMk id="29" creationId="{B785F162-1666-4234-24D4-57C497BDF481}"/>
          </ac:spMkLst>
        </pc:spChg>
        <pc:spChg chg="mod">
          <ac:chgData name="QiuTian" userId="d059b521-ee81-481f-be34-ac8650352dd5" providerId="ADAL" clId="{C66083D2-FC5C-0545-90E0-A9B527654B88}" dt="2023-03-04T18:44:16.196" v="1438" actId="1076"/>
          <ac:spMkLst>
            <pc:docMk/>
            <pc:sldMk cId="3865036630" sldId="889"/>
            <ac:spMk id="30" creationId="{A32790A0-F169-D67D-357B-FDF863363C42}"/>
          </ac:spMkLst>
        </pc:spChg>
        <pc:spChg chg="mod">
          <ac:chgData name="QiuTian" userId="d059b521-ee81-481f-be34-ac8650352dd5" providerId="ADAL" clId="{C66083D2-FC5C-0545-90E0-A9B527654B88}" dt="2023-03-04T18:44:16.196" v="1438" actId="1076"/>
          <ac:spMkLst>
            <pc:docMk/>
            <pc:sldMk cId="3865036630" sldId="889"/>
            <ac:spMk id="31" creationId="{03E9A3C9-2F6D-5C42-DC23-92BD6018EEF7}"/>
          </ac:spMkLst>
        </pc:spChg>
        <pc:spChg chg="mod">
          <ac:chgData name="QiuTian" userId="d059b521-ee81-481f-be34-ac8650352dd5" providerId="ADAL" clId="{C66083D2-FC5C-0545-90E0-A9B527654B88}" dt="2023-03-04T18:44:16.196" v="1438" actId="1076"/>
          <ac:spMkLst>
            <pc:docMk/>
            <pc:sldMk cId="3865036630" sldId="889"/>
            <ac:spMk id="32" creationId="{4EBFB02F-3F88-0878-E083-D4290A4FB956}"/>
          </ac:spMkLst>
        </pc:spChg>
        <pc:spChg chg="mod">
          <ac:chgData name="QiuTian" userId="d059b521-ee81-481f-be34-ac8650352dd5" providerId="ADAL" clId="{C66083D2-FC5C-0545-90E0-A9B527654B88}" dt="2023-03-04T18:44:16.196" v="1438" actId="1076"/>
          <ac:spMkLst>
            <pc:docMk/>
            <pc:sldMk cId="3865036630" sldId="889"/>
            <ac:spMk id="33" creationId="{37BE9827-6D9D-9465-9999-32D5809579F0}"/>
          </ac:spMkLst>
        </pc:spChg>
        <pc:spChg chg="mod">
          <ac:chgData name="QiuTian" userId="d059b521-ee81-481f-be34-ac8650352dd5" providerId="ADAL" clId="{C66083D2-FC5C-0545-90E0-A9B527654B88}" dt="2023-03-04T18:44:16.196" v="1438" actId="1076"/>
          <ac:spMkLst>
            <pc:docMk/>
            <pc:sldMk cId="3865036630" sldId="889"/>
            <ac:spMk id="38" creationId="{8DC6506D-AE32-D9F1-39AA-E1D27B4BCFF9}"/>
          </ac:spMkLst>
        </pc:spChg>
        <pc:spChg chg="mod">
          <ac:chgData name="QiuTian" userId="d059b521-ee81-481f-be34-ac8650352dd5" providerId="ADAL" clId="{C66083D2-FC5C-0545-90E0-A9B527654B88}" dt="2023-03-04T18:44:16.196" v="1438" actId="1076"/>
          <ac:spMkLst>
            <pc:docMk/>
            <pc:sldMk cId="3865036630" sldId="889"/>
            <ac:spMk id="39" creationId="{3F97158C-8362-82C5-3C9D-79207EE2018D}"/>
          </ac:spMkLst>
        </pc:spChg>
        <pc:spChg chg="mod">
          <ac:chgData name="QiuTian" userId="d059b521-ee81-481f-be34-ac8650352dd5" providerId="ADAL" clId="{C66083D2-FC5C-0545-90E0-A9B527654B88}" dt="2023-03-04T18:44:16.196" v="1438" actId="1076"/>
          <ac:spMkLst>
            <pc:docMk/>
            <pc:sldMk cId="3865036630" sldId="889"/>
            <ac:spMk id="40" creationId="{5CEF62E0-018E-5869-6E17-714CCB709D8D}"/>
          </ac:spMkLst>
        </pc:spChg>
        <pc:spChg chg="mod">
          <ac:chgData name="QiuTian" userId="d059b521-ee81-481f-be34-ac8650352dd5" providerId="ADAL" clId="{C66083D2-FC5C-0545-90E0-A9B527654B88}" dt="2023-03-04T18:44:16.196" v="1438" actId="1076"/>
          <ac:spMkLst>
            <pc:docMk/>
            <pc:sldMk cId="3865036630" sldId="889"/>
            <ac:spMk id="41" creationId="{190BD404-31B1-F833-0069-A983AE4300E4}"/>
          </ac:spMkLst>
        </pc:spChg>
        <pc:spChg chg="mod">
          <ac:chgData name="QiuTian" userId="d059b521-ee81-481f-be34-ac8650352dd5" providerId="ADAL" clId="{C66083D2-FC5C-0545-90E0-A9B527654B88}" dt="2023-03-04T18:44:16.196" v="1438" actId="1076"/>
          <ac:spMkLst>
            <pc:docMk/>
            <pc:sldMk cId="3865036630" sldId="889"/>
            <ac:spMk id="42" creationId="{1F55BCFE-E855-FD10-2E34-9246DAEB4E2B}"/>
          </ac:spMkLst>
        </pc:spChg>
        <pc:spChg chg="mod">
          <ac:chgData name="QiuTian" userId="d059b521-ee81-481f-be34-ac8650352dd5" providerId="ADAL" clId="{C66083D2-FC5C-0545-90E0-A9B527654B88}" dt="2023-03-04T18:44:16.196" v="1438" actId="1076"/>
          <ac:spMkLst>
            <pc:docMk/>
            <pc:sldMk cId="3865036630" sldId="889"/>
            <ac:spMk id="43" creationId="{A32789F8-DC2F-4066-A210-9E0D722948DD}"/>
          </ac:spMkLst>
        </pc:spChg>
        <pc:spChg chg="mod">
          <ac:chgData name="QiuTian" userId="d059b521-ee81-481f-be34-ac8650352dd5" providerId="ADAL" clId="{C66083D2-FC5C-0545-90E0-A9B527654B88}" dt="2023-03-04T18:44:16.196" v="1438" actId="1076"/>
          <ac:spMkLst>
            <pc:docMk/>
            <pc:sldMk cId="3865036630" sldId="889"/>
            <ac:spMk id="44" creationId="{BE703A22-4653-8B3C-E2AA-0C27B524348D}"/>
          </ac:spMkLst>
        </pc:spChg>
        <pc:spChg chg="mod">
          <ac:chgData name="QiuTian" userId="d059b521-ee81-481f-be34-ac8650352dd5" providerId="ADAL" clId="{C66083D2-FC5C-0545-90E0-A9B527654B88}" dt="2023-03-04T18:44:16.196" v="1438" actId="1076"/>
          <ac:spMkLst>
            <pc:docMk/>
            <pc:sldMk cId="3865036630" sldId="889"/>
            <ac:spMk id="46" creationId="{569130B4-0401-8779-5D65-03F86F4828A3}"/>
          </ac:spMkLst>
        </pc:spChg>
        <pc:spChg chg="mod">
          <ac:chgData name="QiuTian" userId="d059b521-ee81-481f-be34-ac8650352dd5" providerId="ADAL" clId="{C66083D2-FC5C-0545-90E0-A9B527654B88}" dt="2023-03-04T18:44:16.196" v="1438" actId="1076"/>
          <ac:spMkLst>
            <pc:docMk/>
            <pc:sldMk cId="3865036630" sldId="889"/>
            <ac:spMk id="47" creationId="{26BDB439-C1EB-06A1-5347-14C4D475EA21}"/>
          </ac:spMkLst>
        </pc:spChg>
        <pc:spChg chg="mod">
          <ac:chgData name="QiuTian" userId="d059b521-ee81-481f-be34-ac8650352dd5" providerId="ADAL" clId="{C66083D2-FC5C-0545-90E0-A9B527654B88}" dt="2023-03-04T18:44:16.196" v="1438" actId="1076"/>
          <ac:spMkLst>
            <pc:docMk/>
            <pc:sldMk cId="3865036630" sldId="889"/>
            <ac:spMk id="48" creationId="{0D6E592C-3A8F-E936-9930-25FCF6D4EDCC}"/>
          </ac:spMkLst>
        </pc:spChg>
        <pc:spChg chg="mod">
          <ac:chgData name="QiuTian" userId="d059b521-ee81-481f-be34-ac8650352dd5" providerId="ADAL" clId="{C66083D2-FC5C-0545-90E0-A9B527654B88}" dt="2023-03-04T18:44:16.196" v="1438" actId="1076"/>
          <ac:spMkLst>
            <pc:docMk/>
            <pc:sldMk cId="3865036630" sldId="889"/>
            <ac:spMk id="49" creationId="{956449CF-26D2-EEA0-70BB-BEFB585B923D}"/>
          </ac:spMkLst>
        </pc:spChg>
        <pc:spChg chg="mod">
          <ac:chgData name="QiuTian" userId="d059b521-ee81-481f-be34-ac8650352dd5" providerId="ADAL" clId="{C66083D2-FC5C-0545-90E0-A9B527654B88}" dt="2023-03-04T18:44:16.196" v="1438" actId="1076"/>
          <ac:spMkLst>
            <pc:docMk/>
            <pc:sldMk cId="3865036630" sldId="889"/>
            <ac:spMk id="59" creationId="{40E62B6D-805F-5291-E65F-D02E9FA59578}"/>
          </ac:spMkLst>
        </pc:spChg>
        <pc:spChg chg="mod">
          <ac:chgData name="QiuTian" userId="d059b521-ee81-481f-be34-ac8650352dd5" providerId="ADAL" clId="{C66083D2-FC5C-0545-90E0-A9B527654B88}" dt="2023-03-04T18:44:16.196" v="1438" actId="1076"/>
          <ac:spMkLst>
            <pc:docMk/>
            <pc:sldMk cId="3865036630" sldId="889"/>
            <ac:spMk id="60" creationId="{2C428CA8-79A6-B584-0137-BFAA293C12BE}"/>
          </ac:spMkLst>
        </pc:spChg>
        <pc:spChg chg="mod">
          <ac:chgData name="QiuTian" userId="d059b521-ee81-481f-be34-ac8650352dd5" providerId="ADAL" clId="{C66083D2-FC5C-0545-90E0-A9B527654B88}" dt="2023-03-04T18:44:16.196" v="1438" actId="1076"/>
          <ac:spMkLst>
            <pc:docMk/>
            <pc:sldMk cId="3865036630" sldId="889"/>
            <ac:spMk id="61" creationId="{534A83AE-3A23-5027-5198-744E6B03B28D}"/>
          </ac:spMkLst>
        </pc:spChg>
        <pc:spChg chg="mod">
          <ac:chgData name="QiuTian" userId="d059b521-ee81-481f-be34-ac8650352dd5" providerId="ADAL" clId="{C66083D2-FC5C-0545-90E0-A9B527654B88}" dt="2023-03-04T18:44:16.196" v="1438" actId="1076"/>
          <ac:spMkLst>
            <pc:docMk/>
            <pc:sldMk cId="3865036630" sldId="889"/>
            <ac:spMk id="62" creationId="{7624534C-4995-7EF0-DA74-50F3C70473BA}"/>
          </ac:spMkLst>
        </pc:spChg>
        <pc:spChg chg="mod">
          <ac:chgData name="QiuTian" userId="d059b521-ee81-481f-be34-ac8650352dd5" providerId="ADAL" clId="{C66083D2-FC5C-0545-90E0-A9B527654B88}" dt="2023-03-04T18:44:16.196" v="1438" actId="1076"/>
          <ac:spMkLst>
            <pc:docMk/>
            <pc:sldMk cId="3865036630" sldId="889"/>
            <ac:spMk id="63" creationId="{28E7491F-7819-5D56-D077-D76EDCBDF9CA}"/>
          </ac:spMkLst>
        </pc:spChg>
        <pc:spChg chg="mod">
          <ac:chgData name="QiuTian" userId="d059b521-ee81-481f-be34-ac8650352dd5" providerId="ADAL" clId="{C66083D2-FC5C-0545-90E0-A9B527654B88}" dt="2023-03-04T18:44:16.196" v="1438" actId="1076"/>
          <ac:spMkLst>
            <pc:docMk/>
            <pc:sldMk cId="3865036630" sldId="889"/>
            <ac:spMk id="64" creationId="{70F27CBC-2D2E-0275-A888-7F97AEE5118E}"/>
          </ac:spMkLst>
        </pc:spChg>
        <pc:spChg chg="mod">
          <ac:chgData name="QiuTian" userId="d059b521-ee81-481f-be34-ac8650352dd5" providerId="ADAL" clId="{C66083D2-FC5C-0545-90E0-A9B527654B88}" dt="2023-03-04T18:44:16.196" v="1438" actId="1076"/>
          <ac:spMkLst>
            <pc:docMk/>
            <pc:sldMk cId="3865036630" sldId="889"/>
            <ac:spMk id="65" creationId="{62DBC848-BAAF-7C37-76CB-4D68EE12C527}"/>
          </ac:spMkLst>
        </pc:spChg>
        <pc:spChg chg="mod">
          <ac:chgData name="QiuTian" userId="d059b521-ee81-481f-be34-ac8650352dd5" providerId="ADAL" clId="{C66083D2-FC5C-0545-90E0-A9B527654B88}" dt="2023-03-04T18:44:16.196" v="1438" actId="1076"/>
          <ac:spMkLst>
            <pc:docMk/>
            <pc:sldMk cId="3865036630" sldId="889"/>
            <ac:spMk id="66" creationId="{1AADBD44-06B7-6FCC-9CE3-AF5775B2AB65}"/>
          </ac:spMkLst>
        </pc:spChg>
        <pc:spChg chg="mod">
          <ac:chgData name="QiuTian" userId="d059b521-ee81-481f-be34-ac8650352dd5" providerId="ADAL" clId="{C66083D2-FC5C-0545-90E0-A9B527654B88}" dt="2023-03-04T18:44:16.196" v="1438" actId="1076"/>
          <ac:spMkLst>
            <pc:docMk/>
            <pc:sldMk cId="3865036630" sldId="889"/>
            <ac:spMk id="67" creationId="{D757D3EC-B0A7-BDAC-CEE7-C6ECF823D9AE}"/>
          </ac:spMkLst>
        </pc:spChg>
        <pc:spChg chg="mod">
          <ac:chgData name="QiuTian" userId="d059b521-ee81-481f-be34-ac8650352dd5" providerId="ADAL" clId="{C66083D2-FC5C-0545-90E0-A9B527654B88}" dt="2023-03-04T18:44:16.196" v="1438" actId="1076"/>
          <ac:spMkLst>
            <pc:docMk/>
            <pc:sldMk cId="3865036630" sldId="889"/>
            <ac:spMk id="68" creationId="{4DA38FB5-AC22-19F4-BE75-09C8CE18BA14}"/>
          </ac:spMkLst>
        </pc:spChg>
        <pc:spChg chg="mod">
          <ac:chgData name="QiuTian" userId="d059b521-ee81-481f-be34-ac8650352dd5" providerId="ADAL" clId="{C66083D2-FC5C-0545-90E0-A9B527654B88}" dt="2023-03-04T18:44:16.196" v="1438" actId="1076"/>
          <ac:spMkLst>
            <pc:docMk/>
            <pc:sldMk cId="3865036630" sldId="889"/>
            <ac:spMk id="69" creationId="{ED65B651-68F5-25D0-25A4-7F664BFEFCC8}"/>
          </ac:spMkLst>
        </pc:spChg>
        <pc:spChg chg="mod">
          <ac:chgData name="QiuTian" userId="d059b521-ee81-481f-be34-ac8650352dd5" providerId="ADAL" clId="{C66083D2-FC5C-0545-90E0-A9B527654B88}" dt="2023-03-04T18:44:16.196" v="1438" actId="1076"/>
          <ac:spMkLst>
            <pc:docMk/>
            <pc:sldMk cId="3865036630" sldId="889"/>
            <ac:spMk id="70" creationId="{D598FC3B-F883-ED3C-2AC2-CA2053E3DCEC}"/>
          </ac:spMkLst>
        </pc:spChg>
        <pc:spChg chg="mod">
          <ac:chgData name="QiuTian" userId="d059b521-ee81-481f-be34-ac8650352dd5" providerId="ADAL" clId="{C66083D2-FC5C-0545-90E0-A9B527654B88}" dt="2023-03-04T18:44:16.196" v="1438" actId="1076"/>
          <ac:spMkLst>
            <pc:docMk/>
            <pc:sldMk cId="3865036630" sldId="889"/>
            <ac:spMk id="71" creationId="{49FD29FF-F22D-1A18-B155-1CEF0D6F2832}"/>
          </ac:spMkLst>
        </pc:spChg>
        <pc:spChg chg="mod">
          <ac:chgData name="QiuTian" userId="d059b521-ee81-481f-be34-ac8650352dd5" providerId="ADAL" clId="{C66083D2-FC5C-0545-90E0-A9B527654B88}" dt="2023-03-04T18:44:16.196" v="1438" actId="1076"/>
          <ac:spMkLst>
            <pc:docMk/>
            <pc:sldMk cId="3865036630" sldId="889"/>
            <ac:spMk id="72" creationId="{4DCAE607-94F1-55E3-4942-CFE1C3E3FA68}"/>
          </ac:spMkLst>
        </pc:spChg>
        <pc:spChg chg="mod">
          <ac:chgData name="QiuTian" userId="d059b521-ee81-481f-be34-ac8650352dd5" providerId="ADAL" clId="{C66083D2-FC5C-0545-90E0-A9B527654B88}" dt="2023-03-04T18:44:16.196" v="1438" actId="1076"/>
          <ac:spMkLst>
            <pc:docMk/>
            <pc:sldMk cId="3865036630" sldId="889"/>
            <ac:spMk id="73" creationId="{A6C99770-7CE3-2E62-D981-A1EBD22BE8A4}"/>
          </ac:spMkLst>
        </pc:spChg>
        <pc:spChg chg="mod">
          <ac:chgData name="QiuTian" userId="d059b521-ee81-481f-be34-ac8650352dd5" providerId="ADAL" clId="{C66083D2-FC5C-0545-90E0-A9B527654B88}" dt="2023-03-04T18:44:16.196" v="1438" actId="1076"/>
          <ac:spMkLst>
            <pc:docMk/>
            <pc:sldMk cId="3865036630" sldId="889"/>
            <ac:spMk id="74" creationId="{C3C0CADD-4E72-330A-FF7E-9670985FC4A8}"/>
          </ac:spMkLst>
        </pc:spChg>
        <pc:spChg chg="mod">
          <ac:chgData name="QiuTian" userId="d059b521-ee81-481f-be34-ac8650352dd5" providerId="ADAL" clId="{C66083D2-FC5C-0545-90E0-A9B527654B88}" dt="2023-03-04T18:44:16.196" v="1438" actId="1076"/>
          <ac:spMkLst>
            <pc:docMk/>
            <pc:sldMk cId="3865036630" sldId="889"/>
            <ac:spMk id="75" creationId="{45EFF3BF-5EA8-BE61-F471-895FA8EB5034}"/>
          </ac:spMkLst>
        </pc:spChg>
        <pc:spChg chg="mod">
          <ac:chgData name="QiuTian" userId="d059b521-ee81-481f-be34-ac8650352dd5" providerId="ADAL" clId="{C66083D2-FC5C-0545-90E0-A9B527654B88}" dt="2023-03-04T18:44:16.196" v="1438" actId="1076"/>
          <ac:spMkLst>
            <pc:docMk/>
            <pc:sldMk cId="3865036630" sldId="889"/>
            <ac:spMk id="77" creationId="{BA9A59CF-CC86-30D2-349E-BECC15B9C2E4}"/>
          </ac:spMkLst>
        </pc:spChg>
        <pc:spChg chg="mod">
          <ac:chgData name="QiuTian" userId="d059b521-ee81-481f-be34-ac8650352dd5" providerId="ADAL" clId="{C66083D2-FC5C-0545-90E0-A9B527654B88}" dt="2023-03-04T18:44:16.196" v="1438" actId="1076"/>
          <ac:spMkLst>
            <pc:docMk/>
            <pc:sldMk cId="3865036630" sldId="889"/>
            <ac:spMk id="78" creationId="{D470C057-76B0-AC43-AA8B-6016743C4DE6}"/>
          </ac:spMkLst>
        </pc:spChg>
        <pc:spChg chg="mod">
          <ac:chgData name="QiuTian" userId="d059b521-ee81-481f-be34-ac8650352dd5" providerId="ADAL" clId="{C66083D2-FC5C-0545-90E0-A9B527654B88}" dt="2023-03-04T18:44:16.196" v="1438" actId="1076"/>
          <ac:spMkLst>
            <pc:docMk/>
            <pc:sldMk cId="3865036630" sldId="889"/>
            <ac:spMk id="79" creationId="{7ADB9773-0869-FF58-D838-38EA3021B2CA}"/>
          </ac:spMkLst>
        </pc:spChg>
        <pc:spChg chg="mod">
          <ac:chgData name="QiuTian" userId="d059b521-ee81-481f-be34-ac8650352dd5" providerId="ADAL" clId="{C66083D2-FC5C-0545-90E0-A9B527654B88}" dt="2023-03-04T18:44:16.196" v="1438" actId="1076"/>
          <ac:spMkLst>
            <pc:docMk/>
            <pc:sldMk cId="3865036630" sldId="889"/>
            <ac:spMk id="80" creationId="{81CBFE1D-CAAE-DA44-F7A8-22A24AB6FA76}"/>
          </ac:spMkLst>
        </pc:spChg>
        <pc:spChg chg="mod">
          <ac:chgData name="QiuTian" userId="d059b521-ee81-481f-be34-ac8650352dd5" providerId="ADAL" clId="{C66083D2-FC5C-0545-90E0-A9B527654B88}" dt="2023-03-04T18:44:16.196" v="1438" actId="1076"/>
          <ac:spMkLst>
            <pc:docMk/>
            <pc:sldMk cId="3865036630" sldId="889"/>
            <ac:spMk id="81" creationId="{C3E0A540-BDF9-7F39-30BD-67444959AC6B}"/>
          </ac:spMkLst>
        </pc:spChg>
        <pc:spChg chg="mod">
          <ac:chgData name="QiuTian" userId="d059b521-ee81-481f-be34-ac8650352dd5" providerId="ADAL" clId="{C66083D2-FC5C-0545-90E0-A9B527654B88}" dt="2023-03-04T18:44:16.196" v="1438" actId="1076"/>
          <ac:spMkLst>
            <pc:docMk/>
            <pc:sldMk cId="3865036630" sldId="889"/>
            <ac:spMk id="82" creationId="{C4C88817-C86C-9403-EEB4-E58B297B0185}"/>
          </ac:spMkLst>
        </pc:spChg>
        <pc:spChg chg="mod">
          <ac:chgData name="QiuTian" userId="d059b521-ee81-481f-be34-ac8650352dd5" providerId="ADAL" clId="{C66083D2-FC5C-0545-90E0-A9B527654B88}" dt="2023-03-04T18:44:16.196" v="1438" actId="1076"/>
          <ac:spMkLst>
            <pc:docMk/>
            <pc:sldMk cId="3865036630" sldId="889"/>
            <ac:spMk id="83" creationId="{6FEA4F05-ACE2-8226-635C-54E4466C3F4D}"/>
          </ac:spMkLst>
        </pc:spChg>
        <pc:spChg chg="mod">
          <ac:chgData name="QiuTian" userId="d059b521-ee81-481f-be34-ac8650352dd5" providerId="ADAL" clId="{C66083D2-FC5C-0545-90E0-A9B527654B88}" dt="2023-03-04T18:44:16.196" v="1438" actId="1076"/>
          <ac:spMkLst>
            <pc:docMk/>
            <pc:sldMk cId="3865036630" sldId="889"/>
            <ac:spMk id="84" creationId="{3DF5E31C-7B44-3558-8625-7FD035D24665}"/>
          </ac:spMkLst>
        </pc:spChg>
        <pc:spChg chg="mod">
          <ac:chgData name="QiuTian" userId="d059b521-ee81-481f-be34-ac8650352dd5" providerId="ADAL" clId="{C66083D2-FC5C-0545-90E0-A9B527654B88}" dt="2023-03-04T18:44:16.196" v="1438" actId="1076"/>
          <ac:spMkLst>
            <pc:docMk/>
            <pc:sldMk cId="3865036630" sldId="889"/>
            <ac:spMk id="85" creationId="{149C188A-061F-7EAD-8977-7ACF02E1B83B}"/>
          </ac:spMkLst>
        </pc:spChg>
        <pc:spChg chg="mod">
          <ac:chgData name="QiuTian" userId="d059b521-ee81-481f-be34-ac8650352dd5" providerId="ADAL" clId="{C66083D2-FC5C-0545-90E0-A9B527654B88}" dt="2023-03-04T18:44:16.196" v="1438" actId="1076"/>
          <ac:spMkLst>
            <pc:docMk/>
            <pc:sldMk cId="3865036630" sldId="889"/>
            <ac:spMk id="86" creationId="{07794808-4431-C2C9-E204-D247448EC1E3}"/>
          </ac:spMkLst>
        </pc:spChg>
        <pc:spChg chg="mod">
          <ac:chgData name="QiuTian" userId="d059b521-ee81-481f-be34-ac8650352dd5" providerId="ADAL" clId="{C66083D2-FC5C-0545-90E0-A9B527654B88}" dt="2023-03-04T18:44:16.196" v="1438" actId="1076"/>
          <ac:spMkLst>
            <pc:docMk/>
            <pc:sldMk cId="3865036630" sldId="889"/>
            <ac:spMk id="87" creationId="{F98DB90F-EC8A-6A42-9833-2B14604CF783}"/>
          </ac:spMkLst>
        </pc:spChg>
        <pc:spChg chg="mod">
          <ac:chgData name="QiuTian" userId="d059b521-ee81-481f-be34-ac8650352dd5" providerId="ADAL" clId="{C66083D2-FC5C-0545-90E0-A9B527654B88}" dt="2023-03-04T18:44:16.196" v="1438" actId="1076"/>
          <ac:spMkLst>
            <pc:docMk/>
            <pc:sldMk cId="3865036630" sldId="889"/>
            <ac:spMk id="88" creationId="{A536B442-0EBF-1733-FF66-6388798759C9}"/>
          </ac:spMkLst>
        </pc:spChg>
        <pc:spChg chg="mod">
          <ac:chgData name="QiuTian" userId="d059b521-ee81-481f-be34-ac8650352dd5" providerId="ADAL" clId="{C66083D2-FC5C-0545-90E0-A9B527654B88}" dt="2023-03-04T18:40:31.954" v="1366" actId="1037"/>
          <ac:spMkLst>
            <pc:docMk/>
            <pc:sldMk cId="3865036630" sldId="889"/>
            <ac:spMk id="89" creationId="{675923F8-C87C-20FF-8007-728773D19A3A}"/>
          </ac:spMkLst>
        </pc:spChg>
        <pc:spChg chg="mod">
          <ac:chgData name="QiuTian" userId="d059b521-ee81-481f-be34-ac8650352dd5" providerId="ADAL" clId="{C66083D2-FC5C-0545-90E0-A9B527654B88}" dt="2023-03-04T18:40:31.954" v="1366" actId="1037"/>
          <ac:spMkLst>
            <pc:docMk/>
            <pc:sldMk cId="3865036630" sldId="889"/>
            <ac:spMk id="90" creationId="{EEFDC6D6-D139-FDE1-3170-0615138A05F8}"/>
          </ac:spMkLst>
        </pc:spChg>
        <pc:spChg chg="mod">
          <ac:chgData name="QiuTian" userId="d059b521-ee81-481f-be34-ac8650352dd5" providerId="ADAL" clId="{C66083D2-FC5C-0545-90E0-A9B527654B88}" dt="2023-03-04T18:40:31.954" v="1366" actId="1037"/>
          <ac:spMkLst>
            <pc:docMk/>
            <pc:sldMk cId="3865036630" sldId="889"/>
            <ac:spMk id="91" creationId="{F43C0D65-4762-47AF-A2C1-8BE56E7C1118}"/>
          </ac:spMkLst>
        </pc:spChg>
        <pc:spChg chg="mod">
          <ac:chgData name="QiuTian" userId="d059b521-ee81-481f-be34-ac8650352dd5" providerId="ADAL" clId="{C66083D2-FC5C-0545-90E0-A9B527654B88}" dt="2023-03-04T18:44:34.620" v="1440" actId="1076"/>
          <ac:spMkLst>
            <pc:docMk/>
            <pc:sldMk cId="3865036630" sldId="889"/>
            <ac:spMk id="93" creationId="{DAFCDF4F-445A-C198-DF5E-7561EC6CB75A}"/>
          </ac:spMkLst>
        </pc:spChg>
        <pc:spChg chg="mod">
          <ac:chgData name="QiuTian" userId="d059b521-ee81-481f-be34-ac8650352dd5" providerId="ADAL" clId="{C66083D2-FC5C-0545-90E0-A9B527654B88}" dt="2023-03-04T18:44:34.620" v="1440" actId="1076"/>
          <ac:spMkLst>
            <pc:docMk/>
            <pc:sldMk cId="3865036630" sldId="889"/>
            <ac:spMk id="94" creationId="{15E75365-C6F1-9753-4D1A-49298E24B58D}"/>
          </ac:spMkLst>
        </pc:spChg>
        <pc:spChg chg="mod">
          <ac:chgData name="QiuTian" userId="d059b521-ee81-481f-be34-ac8650352dd5" providerId="ADAL" clId="{C66083D2-FC5C-0545-90E0-A9B527654B88}" dt="2023-03-04T18:44:34.620" v="1440" actId="1076"/>
          <ac:spMkLst>
            <pc:docMk/>
            <pc:sldMk cId="3865036630" sldId="889"/>
            <ac:spMk id="104" creationId="{2C6AF8F6-D086-F8E4-6230-11ACF4D5CF67}"/>
          </ac:spMkLst>
        </pc:spChg>
        <pc:spChg chg="mod">
          <ac:chgData name="QiuTian" userId="d059b521-ee81-481f-be34-ac8650352dd5" providerId="ADAL" clId="{C66083D2-FC5C-0545-90E0-A9B527654B88}" dt="2023-03-04T18:44:34.620" v="1440" actId="1076"/>
          <ac:spMkLst>
            <pc:docMk/>
            <pc:sldMk cId="3865036630" sldId="889"/>
            <ac:spMk id="105" creationId="{FB025CF0-EA47-FBCC-8A2D-F69A289B2B0C}"/>
          </ac:spMkLst>
        </pc:spChg>
        <pc:spChg chg="mod">
          <ac:chgData name="QiuTian" userId="d059b521-ee81-481f-be34-ac8650352dd5" providerId="ADAL" clId="{C66083D2-FC5C-0545-90E0-A9B527654B88}" dt="2023-03-04T18:44:34.620" v="1440" actId="1076"/>
          <ac:spMkLst>
            <pc:docMk/>
            <pc:sldMk cId="3865036630" sldId="889"/>
            <ac:spMk id="106" creationId="{9E65FAE7-6398-D911-5BC5-E68CCBF93DAF}"/>
          </ac:spMkLst>
        </pc:spChg>
        <pc:spChg chg="mod">
          <ac:chgData name="QiuTian" userId="d059b521-ee81-481f-be34-ac8650352dd5" providerId="ADAL" clId="{C66083D2-FC5C-0545-90E0-A9B527654B88}" dt="2023-03-04T18:44:34.620" v="1440" actId="1076"/>
          <ac:spMkLst>
            <pc:docMk/>
            <pc:sldMk cId="3865036630" sldId="889"/>
            <ac:spMk id="107" creationId="{16CA4F6A-2D20-7F9B-20C5-B9B73B993151}"/>
          </ac:spMkLst>
        </pc:spChg>
        <pc:spChg chg="mod">
          <ac:chgData name="QiuTian" userId="d059b521-ee81-481f-be34-ac8650352dd5" providerId="ADAL" clId="{C66083D2-FC5C-0545-90E0-A9B527654B88}" dt="2023-03-04T18:44:34.620" v="1440" actId="1076"/>
          <ac:spMkLst>
            <pc:docMk/>
            <pc:sldMk cId="3865036630" sldId="889"/>
            <ac:spMk id="109" creationId="{87C22507-46A2-9ABE-2D66-9C641406BCB8}"/>
          </ac:spMkLst>
        </pc:spChg>
        <pc:spChg chg="mod">
          <ac:chgData name="QiuTian" userId="d059b521-ee81-481f-be34-ac8650352dd5" providerId="ADAL" clId="{C66083D2-FC5C-0545-90E0-A9B527654B88}" dt="2023-03-04T18:44:34.620" v="1440" actId="1076"/>
          <ac:spMkLst>
            <pc:docMk/>
            <pc:sldMk cId="3865036630" sldId="889"/>
            <ac:spMk id="118" creationId="{CD4F6D48-8DC7-3ACE-8FA5-E9D385F08BB9}"/>
          </ac:spMkLst>
        </pc:spChg>
        <pc:spChg chg="mod">
          <ac:chgData name="QiuTian" userId="d059b521-ee81-481f-be34-ac8650352dd5" providerId="ADAL" clId="{C66083D2-FC5C-0545-90E0-A9B527654B88}" dt="2023-03-04T18:44:34.620" v="1440" actId="1076"/>
          <ac:spMkLst>
            <pc:docMk/>
            <pc:sldMk cId="3865036630" sldId="889"/>
            <ac:spMk id="119" creationId="{64DCE1CF-BA28-86BC-978E-3B990B3329A3}"/>
          </ac:spMkLst>
        </pc:spChg>
        <pc:spChg chg="mod">
          <ac:chgData name="QiuTian" userId="d059b521-ee81-481f-be34-ac8650352dd5" providerId="ADAL" clId="{C66083D2-FC5C-0545-90E0-A9B527654B88}" dt="2023-03-04T18:44:34.620" v="1440" actId="1076"/>
          <ac:spMkLst>
            <pc:docMk/>
            <pc:sldMk cId="3865036630" sldId="889"/>
            <ac:spMk id="120" creationId="{2FC00BBB-BEF4-34B8-1125-27A5EC784644}"/>
          </ac:spMkLst>
        </pc:spChg>
        <pc:spChg chg="mod">
          <ac:chgData name="QiuTian" userId="d059b521-ee81-481f-be34-ac8650352dd5" providerId="ADAL" clId="{C66083D2-FC5C-0545-90E0-A9B527654B88}" dt="2023-03-04T18:44:34.620" v="1440" actId="1076"/>
          <ac:spMkLst>
            <pc:docMk/>
            <pc:sldMk cId="3865036630" sldId="889"/>
            <ac:spMk id="121" creationId="{2FC9B882-94C0-96BE-6784-ED56E37C8B01}"/>
          </ac:spMkLst>
        </pc:spChg>
        <pc:spChg chg="mod">
          <ac:chgData name="QiuTian" userId="d059b521-ee81-481f-be34-ac8650352dd5" providerId="ADAL" clId="{C66083D2-FC5C-0545-90E0-A9B527654B88}" dt="2023-03-04T18:44:34.620" v="1440" actId="1076"/>
          <ac:spMkLst>
            <pc:docMk/>
            <pc:sldMk cId="3865036630" sldId="889"/>
            <ac:spMk id="122" creationId="{963E6F37-5C86-6888-9F23-D30A94DDDAD7}"/>
          </ac:spMkLst>
        </pc:spChg>
        <pc:spChg chg="mod">
          <ac:chgData name="QiuTian" userId="d059b521-ee81-481f-be34-ac8650352dd5" providerId="ADAL" clId="{C66083D2-FC5C-0545-90E0-A9B527654B88}" dt="2023-03-04T18:44:34.620" v="1440" actId="1076"/>
          <ac:spMkLst>
            <pc:docMk/>
            <pc:sldMk cId="3865036630" sldId="889"/>
            <ac:spMk id="123" creationId="{667829ED-8DBF-B9FF-CFD8-FCDEC6BCB8E0}"/>
          </ac:spMkLst>
        </pc:spChg>
        <pc:spChg chg="mod">
          <ac:chgData name="QiuTian" userId="d059b521-ee81-481f-be34-ac8650352dd5" providerId="ADAL" clId="{C66083D2-FC5C-0545-90E0-A9B527654B88}" dt="2023-03-04T18:44:34.620" v="1440" actId="1076"/>
          <ac:spMkLst>
            <pc:docMk/>
            <pc:sldMk cId="3865036630" sldId="889"/>
            <ac:spMk id="124" creationId="{378094B6-E493-364E-F0A5-D65A2885F0D6}"/>
          </ac:spMkLst>
        </pc:spChg>
        <pc:spChg chg="mod">
          <ac:chgData name="QiuTian" userId="d059b521-ee81-481f-be34-ac8650352dd5" providerId="ADAL" clId="{C66083D2-FC5C-0545-90E0-A9B527654B88}" dt="2023-03-04T18:44:34.620" v="1440" actId="1076"/>
          <ac:spMkLst>
            <pc:docMk/>
            <pc:sldMk cId="3865036630" sldId="889"/>
            <ac:spMk id="125" creationId="{DF25D4BB-16CE-933B-C3F2-2B92CFE9C476}"/>
          </ac:spMkLst>
        </pc:spChg>
        <pc:spChg chg="mod">
          <ac:chgData name="QiuTian" userId="d059b521-ee81-481f-be34-ac8650352dd5" providerId="ADAL" clId="{C66083D2-FC5C-0545-90E0-A9B527654B88}" dt="2023-03-04T18:44:34.620" v="1440" actId="1076"/>
          <ac:spMkLst>
            <pc:docMk/>
            <pc:sldMk cId="3865036630" sldId="889"/>
            <ac:spMk id="126" creationId="{E4BA8660-814A-C481-E302-26623257B734}"/>
          </ac:spMkLst>
        </pc:spChg>
        <pc:spChg chg="mod">
          <ac:chgData name="QiuTian" userId="d059b521-ee81-481f-be34-ac8650352dd5" providerId="ADAL" clId="{C66083D2-FC5C-0545-90E0-A9B527654B88}" dt="2023-03-04T18:44:34.620" v="1440" actId="1076"/>
          <ac:spMkLst>
            <pc:docMk/>
            <pc:sldMk cId="3865036630" sldId="889"/>
            <ac:spMk id="127" creationId="{805F87AE-EEB6-1E9F-11B0-8BF54BA80BF0}"/>
          </ac:spMkLst>
        </pc:spChg>
        <pc:spChg chg="mod">
          <ac:chgData name="QiuTian" userId="d059b521-ee81-481f-be34-ac8650352dd5" providerId="ADAL" clId="{C66083D2-FC5C-0545-90E0-A9B527654B88}" dt="2023-03-04T18:44:34.620" v="1440" actId="1076"/>
          <ac:spMkLst>
            <pc:docMk/>
            <pc:sldMk cId="3865036630" sldId="889"/>
            <ac:spMk id="128" creationId="{B8CF4B0B-AEB2-F56A-71F0-78C2EFE55000}"/>
          </ac:spMkLst>
        </pc:spChg>
        <pc:spChg chg="mod">
          <ac:chgData name="QiuTian" userId="d059b521-ee81-481f-be34-ac8650352dd5" providerId="ADAL" clId="{C66083D2-FC5C-0545-90E0-A9B527654B88}" dt="2023-03-04T18:44:34.620" v="1440" actId="1076"/>
          <ac:spMkLst>
            <pc:docMk/>
            <pc:sldMk cId="3865036630" sldId="889"/>
            <ac:spMk id="129" creationId="{660B3203-5E7B-30C4-257C-D8A38FDAC8F7}"/>
          </ac:spMkLst>
        </pc:spChg>
        <pc:spChg chg="mod">
          <ac:chgData name="QiuTian" userId="d059b521-ee81-481f-be34-ac8650352dd5" providerId="ADAL" clId="{C66083D2-FC5C-0545-90E0-A9B527654B88}" dt="2023-03-04T18:44:34.620" v="1440" actId="1076"/>
          <ac:spMkLst>
            <pc:docMk/>
            <pc:sldMk cId="3865036630" sldId="889"/>
            <ac:spMk id="130" creationId="{1A61690D-BB17-21DB-0693-D32ECBD116D5}"/>
          </ac:spMkLst>
        </pc:spChg>
        <pc:spChg chg="mod">
          <ac:chgData name="QiuTian" userId="d059b521-ee81-481f-be34-ac8650352dd5" providerId="ADAL" clId="{C66083D2-FC5C-0545-90E0-A9B527654B88}" dt="2023-03-04T18:44:34.620" v="1440" actId="1076"/>
          <ac:spMkLst>
            <pc:docMk/>
            <pc:sldMk cId="3865036630" sldId="889"/>
            <ac:spMk id="131" creationId="{B5988979-AD97-D20D-734A-C51E35CFE6DF}"/>
          </ac:spMkLst>
        </pc:spChg>
        <pc:spChg chg="mod">
          <ac:chgData name="QiuTian" userId="d059b521-ee81-481f-be34-ac8650352dd5" providerId="ADAL" clId="{C66083D2-FC5C-0545-90E0-A9B527654B88}" dt="2023-03-04T18:44:34.620" v="1440" actId="1076"/>
          <ac:spMkLst>
            <pc:docMk/>
            <pc:sldMk cId="3865036630" sldId="889"/>
            <ac:spMk id="132" creationId="{D89C72F2-D3CC-2559-8E65-D02F7E839B33}"/>
          </ac:spMkLst>
        </pc:spChg>
        <pc:spChg chg="mod">
          <ac:chgData name="QiuTian" userId="d059b521-ee81-481f-be34-ac8650352dd5" providerId="ADAL" clId="{C66083D2-FC5C-0545-90E0-A9B527654B88}" dt="2023-03-04T18:44:34.620" v="1440" actId="1076"/>
          <ac:spMkLst>
            <pc:docMk/>
            <pc:sldMk cId="3865036630" sldId="889"/>
            <ac:spMk id="133" creationId="{406EE891-66E4-A7DA-25BD-3EB6EFA5C4DD}"/>
          </ac:spMkLst>
        </pc:spChg>
        <pc:spChg chg="mod">
          <ac:chgData name="QiuTian" userId="d059b521-ee81-481f-be34-ac8650352dd5" providerId="ADAL" clId="{C66083D2-FC5C-0545-90E0-A9B527654B88}" dt="2023-03-04T18:44:34.620" v="1440" actId="1076"/>
          <ac:spMkLst>
            <pc:docMk/>
            <pc:sldMk cId="3865036630" sldId="889"/>
            <ac:spMk id="134" creationId="{EF48F342-7C1F-E4B4-122F-226D22350681}"/>
          </ac:spMkLst>
        </pc:spChg>
        <pc:spChg chg="mod">
          <ac:chgData name="QiuTian" userId="d059b521-ee81-481f-be34-ac8650352dd5" providerId="ADAL" clId="{C66083D2-FC5C-0545-90E0-A9B527654B88}" dt="2023-03-04T18:44:34.620" v="1440" actId="1076"/>
          <ac:spMkLst>
            <pc:docMk/>
            <pc:sldMk cId="3865036630" sldId="889"/>
            <ac:spMk id="135" creationId="{3C51BCD1-5EC7-8B93-6357-3D5D9BFAC039}"/>
          </ac:spMkLst>
        </pc:spChg>
        <pc:spChg chg="mod">
          <ac:chgData name="QiuTian" userId="d059b521-ee81-481f-be34-ac8650352dd5" providerId="ADAL" clId="{C66083D2-FC5C-0545-90E0-A9B527654B88}" dt="2023-03-04T18:44:34.620" v="1440" actId="1076"/>
          <ac:spMkLst>
            <pc:docMk/>
            <pc:sldMk cId="3865036630" sldId="889"/>
            <ac:spMk id="136" creationId="{474C38DC-D303-3891-EEA0-2AD1DCD70272}"/>
          </ac:spMkLst>
        </pc:spChg>
        <pc:spChg chg="mod">
          <ac:chgData name="QiuTian" userId="d059b521-ee81-481f-be34-ac8650352dd5" providerId="ADAL" clId="{C66083D2-FC5C-0545-90E0-A9B527654B88}" dt="2023-03-04T18:44:34.620" v="1440" actId="1076"/>
          <ac:spMkLst>
            <pc:docMk/>
            <pc:sldMk cId="3865036630" sldId="889"/>
            <ac:spMk id="137" creationId="{FB9E6602-B26D-0B2F-13B8-9605C3E62011}"/>
          </ac:spMkLst>
        </pc:spChg>
        <pc:spChg chg="mod">
          <ac:chgData name="QiuTian" userId="d059b521-ee81-481f-be34-ac8650352dd5" providerId="ADAL" clId="{C66083D2-FC5C-0545-90E0-A9B527654B88}" dt="2023-03-04T18:44:34.620" v="1440" actId="1076"/>
          <ac:spMkLst>
            <pc:docMk/>
            <pc:sldMk cId="3865036630" sldId="889"/>
            <ac:spMk id="138" creationId="{80355518-3BBE-6C38-FDE9-FCA5FAACB996}"/>
          </ac:spMkLst>
        </pc:spChg>
        <pc:spChg chg="mod">
          <ac:chgData name="QiuTian" userId="d059b521-ee81-481f-be34-ac8650352dd5" providerId="ADAL" clId="{C66083D2-FC5C-0545-90E0-A9B527654B88}" dt="2023-03-04T18:44:34.620" v="1440" actId="1076"/>
          <ac:spMkLst>
            <pc:docMk/>
            <pc:sldMk cId="3865036630" sldId="889"/>
            <ac:spMk id="139" creationId="{6F185208-6577-21EC-C02A-922F74C1CCE0}"/>
          </ac:spMkLst>
        </pc:spChg>
        <pc:spChg chg="mod">
          <ac:chgData name="QiuTian" userId="d059b521-ee81-481f-be34-ac8650352dd5" providerId="ADAL" clId="{C66083D2-FC5C-0545-90E0-A9B527654B88}" dt="2023-03-04T18:44:34.620" v="1440" actId="1076"/>
          <ac:spMkLst>
            <pc:docMk/>
            <pc:sldMk cId="3865036630" sldId="889"/>
            <ac:spMk id="140" creationId="{949E8D8F-7D0F-C861-831D-9436FF4694C5}"/>
          </ac:spMkLst>
        </pc:spChg>
        <pc:spChg chg="mod">
          <ac:chgData name="QiuTian" userId="d059b521-ee81-481f-be34-ac8650352dd5" providerId="ADAL" clId="{C66083D2-FC5C-0545-90E0-A9B527654B88}" dt="2023-03-04T18:44:34.620" v="1440" actId="1076"/>
          <ac:spMkLst>
            <pc:docMk/>
            <pc:sldMk cId="3865036630" sldId="889"/>
            <ac:spMk id="141" creationId="{F52CB1DF-CB0E-342F-C057-BBB9B0071B66}"/>
          </ac:spMkLst>
        </pc:spChg>
        <pc:spChg chg="mod">
          <ac:chgData name="QiuTian" userId="d059b521-ee81-481f-be34-ac8650352dd5" providerId="ADAL" clId="{C66083D2-FC5C-0545-90E0-A9B527654B88}" dt="2023-03-04T18:44:34.620" v="1440" actId="1076"/>
          <ac:spMkLst>
            <pc:docMk/>
            <pc:sldMk cId="3865036630" sldId="889"/>
            <ac:spMk id="142" creationId="{6F513345-5EEF-9C07-CA18-C69FDB0C568F}"/>
          </ac:spMkLst>
        </pc:spChg>
        <pc:spChg chg="mod">
          <ac:chgData name="QiuTian" userId="d059b521-ee81-481f-be34-ac8650352dd5" providerId="ADAL" clId="{C66083D2-FC5C-0545-90E0-A9B527654B88}" dt="2023-03-04T18:44:34.620" v="1440" actId="1076"/>
          <ac:spMkLst>
            <pc:docMk/>
            <pc:sldMk cId="3865036630" sldId="889"/>
            <ac:spMk id="143" creationId="{556EED03-A3EB-CE26-7F93-2A64EA3442E5}"/>
          </ac:spMkLst>
        </pc:spChg>
        <pc:spChg chg="mod">
          <ac:chgData name="QiuTian" userId="d059b521-ee81-481f-be34-ac8650352dd5" providerId="ADAL" clId="{C66083D2-FC5C-0545-90E0-A9B527654B88}" dt="2023-03-04T18:44:34.620" v="1440" actId="1076"/>
          <ac:spMkLst>
            <pc:docMk/>
            <pc:sldMk cId="3865036630" sldId="889"/>
            <ac:spMk id="144" creationId="{150C41CA-2AB9-3C9D-CD8F-240C74C10922}"/>
          </ac:spMkLst>
        </pc:spChg>
        <pc:spChg chg="mod">
          <ac:chgData name="QiuTian" userId="d059b521-ee81-481f-be34-ac8650352dd5" providerId="ADAL" clId="{C66083D2-FC5C-0545-90E0-A9B527654B88}" dt="2023-03-04T18:44:34.620" v="1440" actId="1076"/>
          <ac:spMkLst>
            <pc:docMk/>
            <pc:sldMk cId="3865036630" sldId="889"/>
            <ac:spMk id="145" creationId="{5341B95C-CEF9-6F19-7C7C-DD3F06829A89}"/>
          </ac:spMkLst>
        </pc:spChg>
        <pc:spChg chg="mod">
          <ac:chgData name="QiuTian" userId="d059b521-ee81-481f-be34-ac8650352dd5" providerId="ADAL" clId="{C66083D2-FC5C-0545-90E0-A9B527654B88}" dt="2023-03-04T18:44:34.620" v="1440" actId="1076"/>
          <ac:spMkLst>
            <pc:docMk/>
            <pc:sldMk cId="3865036630" sldId="889"/>
            <ac:spMk id="146" creationId="{62D0AE1B-2B5D-B962-4B84-EBDA4196E783}"/>
          </ac:spMkLst>
        </pc:spChg>
        <pc:spChg chg="mod">
          <ac:chgData name="QiuTian" userId="d059b521-ee81-481f-be34-ac8650352dd5" providerId="ADAL" clId="{C66083D2-FC5C-0545-90E0-A9B527654B88}" dt="2023-03-04T18:44:34.620" v="1440" actId="1076"/>
          <ac:spMkLst>
            <pc:docMk/>
            <pc:sldMk cId="3865036630" sldId="889"/>
            <ac:spMk id="147" creationId="{CF3915B1-DAAE-A044-A4AC-B139467F143D}"/>
          </ac:spMkLst>
        </pc:spChg>
        <pc:spChg chg="mod">
          <ac:chgData name="QiuTian" userId="d059b521-ee81-481f-be34-ac8650352dd5" providerId="ADAL" clId="{C66083D2-FC5C-0545-90E0-A9B527654B88}" dt="2023-03-04T18:44:34.620" v="1440" actId="1076"/>
          <ac:spMkLst>
            <pc:docMk/>
            <pc:sldMk cId="3865036630" sldId="889"/>
            <ac:spMk id="148" creationId="{BABB8D96-95E1-924B-E7C0-86A573E85633}"/>
          </ac:spMkLst>
        </pc:spChg>
        <pc:spChg chg="mod">
          <ac:chgData name="QiuTian" userId="d059b521-ee81-481f-be34-ac8650352dd5" providerId="ADAL" clId="{C66083D2-FC5C-0545-90E0-A9B527654B88}" dt="2023-03-04T18:44:34.620" v="1440" actId="1076"/>
          <ac:spMkLst>
            <pc:docMk/>
            <pc:sldMk cId="3865036630" sldId="889"/>
            <ac:spMk id="149" creationId="{6E35B552-D338-3C50-4DDB-917A3BCD2300}"/>
          </ac:spMkLst>
        </pc:spChg>
        <pc:spChg chg="mod">
          <ac:chgData name="QiuTian" userId="d059b521-ee81-481f-be34-ac8650352dd5" providerId="ADAL" clId="{C66083D2-FC5C-0545-90E0-A9B527654B88}" dt="2023-03-04T18:44:16.196" v="1438" actId="1076"/>
          <ac:spMkLst>
            <pc:docMk/>
            <pc:sldMk cId="3865036630" sldId="889"/>
            <ac:spMk id="151" creationId="{B31EC7A9-8D5C-C022-DCD4-07DB183A6881}"/>
          </ac:spMkLst>
        </pc:spChg>
        <pc:spChg chg="mod">
          <ac:chgData name="QiuTian" userId="d059b521-ee81-481f-be34-ac8650352dd5" providerId="ADAL" clId="{C66083D2-FC5C-0545-90E0-A9B527654B88}" dt="2023-03-04T18:44:16.196" v="1438" actId="1076"/>
          <ac:spMkLst>
            <pc:docMk/>
            <pc:sldMk cId="3865036630" sldId="889"/>
            <ac:spMk id="152" creationId="{1818E20F-93F9-449E-E608-5B8CC2AD18F1}"/>
          </ac:spMkLst>
        </pc:spChg>
        <pc:spChg chg="mod">
          <ac:chgData name="QiuTian" userId="d059b521-ee81-481f-be34-ac8650352dd5" providerId="ADAL" clId="{C66083D2-FC5C-0545-90E0-A9B527654B88}" dt="2023-03-04T18:44:16.196" v="1438" actId="1076"/>
          <ac:spMkLst>
            <pc:docMk/>
            <pc:sldMk cId="3865036630" sldId="889"/>
            <ac:spMk id="153" creationId="{331F7FDB-2902-D6D1-97F5-FF7F21EDCC64}"/>
          </ac:spMkLst>
        </pc:spChg>
        <pc:spChg chg="mod">
          <ac:chgData name="QiuTian" userId="d059b521-ee81-481f-be34-ac8650352dd5" providerId="ADAL" clId="{C66083D2-FC5C-0545-90E0-A9B527654B88}" dt="2023-03-04T18:44:16.196" v="1438" actId="1076"/>
          <ac:spMkLst>
            <pc:docMk/>
            <pc:sldMk cId="3865036630" sldId="889"/>
            <ac:spMk id="154" creationId="{1EFFF807-E965-0839-B933-8A5F32E1B15B}"/>
          </ac:spMkLst>
        </pc:spChg>
        <pc:spChg chg="mod">
          <ac:chgData name="QiuTian" userId="d059b521-ee81-481f-be34-ac8650352dd5" providerId="ADAL" clId="{C66083D2-FC5C-0545-90E0-A9B527654B88}" dt="2023-03-04T18:44:16.196" v="1438" actId="1076"/>
          <ac:spMkLst>
            <pc:docMk/>
            <pc:sldMk cId="3865036630" sldId="889"/>
            <ac:spMk id="155" creationId="{8EEA38DC-CFCE-93E2-73F3-D902EA3670DF}"/>
          </ac:spMkLst>
        </pc:spChg>
        <pc:spChg chg="mod">
          <ac:chgData name="QiuTian" userId="d059b521-ee81-481f-be34-ac8650352dd5" providerId="ADAL" clId="{C66083D2-FC5C-0545-90E0-A9B527654B88}" dt="2023-03-04T18:44:16.196" v="1438" actId="1076"/>
          <ac:spMkLst>
            <pc:docMk/>
            <pc:sldMk cId="3865036630" sldId="889"/>
            <ac:spMk id="156" creationId="{69C75BD0-E8E8-1DF4-AA5A-322EE40D6872}"/>
          </ac:spMkLst>
        </pc:spChg>
        <pc:spChg chg="mod">
          <ac:chgData name="QiuTian" userId="d059b521-ee81-481f-be34-ac8650352dd5" providerId="ADAL" clId="{C66083D2-FC5C-0545-90E0-A9B527654B88}" dt="2023-03-04T18:44:16.196" v="1438" actId="1076"/>
          <ac:spMkLst>
            <pc:docMk/>
            <pc:sldMk cId="3865036630" sldId="889"/>
            <ac:spMk id="157" creationId="{8A6B7151-EC90-82A2-CE29-62BEA795D719}"/>
          </ac:spMkLst>
        </pc:spChg>
        <pc:spChg chg="mod">
          <ac:chgData name="QiuTian" userId="d059b521-ee81-481f-be34-ac8650352dd5" providerId="ADAL" clId="{C66083D2-FC5C-0545-90E0-A9B527654B88}" dt="2023-03-04T18:44:16.196" v="1438" actId="1076"/>
          <ac:spMkLst>
            <pc:docMk/>
            <pc:sldMk cId="3865036630" sldId="889"/>
            <ac:spMk id="158" creationId="{3E46D03E-01C1-D91F-5F19-30288582089C}"/>
          </ac:spMkLst>
        </pc:spChg>
        <pc:spChg chg="mod">
          <ac:chgData name="QiuTian" userId="d059b521-ee81-481f-be34-ac8650352dd5" providerId="ADAL" clId="{C66083D2-FC5C-0545-90E0-A9B527654B88}" dt="2023-03-04T18:44:16.196" v="1438" actId="1076"/>
          <ac:spMkLst>
            <pc:docMk/>
            <pc:sldMk cId="3865036630" sldId="889"/>
            <ac:spMk id="159" creationId="{488D9F75-AFA0-93EC-A3D0-9CB8C565286C}"/>
          </ac:spMkLst>
        </pc:spChg>
        <pc:spChg chg="mod">
          <ac:chgData name="QiuTian" userId="d059b521-ee81-481f-be34-ac8650352dd5" providerId="ADAL" clId="{C66083D2-FC5C-0545-90E0-A9B527654B88}" dt="2023-03-04T18:44:16.196" v="1438" actId="1076"/>
          <ac:spMkLst>
            <pc:docMk/>
            <pc:sldMk cId="3865036630" sldId="889"/>
            <ac:spMk id="160" creationId="{4C526319-1585-F509-68BB-E6B3AFF18259}"/>
          </ac:spMkLst>
        </pc:spChg>
        <pc:spChg chg="mod">
          <ac:chgData name="QiuTian" userId="d059b521-ee81-481f-be34-ac8650352dd5" providerId="ADAL" clId="{C66083D2-FC5C-0545-90E0-A9B527654B88}" dt="2023-03-04T18:44:16.196" v="1438" actId="1076"/>
          <ac:spMkLst>
            <pc:docMk/>
            <pc:sldMk cId="3865036630" sldId="889"/>
            <ac:spMk id="161" creationId="{353F335B-7335-BF08-CDCE-18321046903D}"/>
          </ac:spMkLst>
        </pc:spChg>
        <pc:spChg chg="mod">
          <ac:chgData name="QiuTian" userId="d059b521-ee81-481f-be34-ac8650352dd5" providerId="ADAL" clId="{C66083D2-FC5C-0545-90E0-A9B527654B88}" dt="2023-03-04T18:44:16.196" v="1438" actId="1076"/>
          <ac:spMkLst>
            <pc:docMk/>
            <pc:sldMk cId="3865036630" sldId="889"/>
            <ac:spMk id="163" creationId="{5257926F-2896-6085-5F97-5EF65FFF0970}"/>
          </ac:spMkLst>
        </pc:spChg>
        <pc:spChg chg="mod">
          <ac:chgData name="QiuTian" userId="d059b521-ee81-481f-be34-ac8650352dd5" providerId="ADAL" clId="{C66083D2-FC5C-0545-90E0-A9B527654B88}" dt="2023-03-04T18:44:16.196" v="1438" actId="1076"/>
          <ac:spMkLst>
            <pc:docMk/>
            <pc:sldMk cId="3865036630" sldId="889"/>
            <ac:spMk id="164" creationId="{8D60D442-2A15-FB65-EFF2-C7624CE79EF3}"/>
          </ac:spMkLst>
        </pc:spChg>
        <pc:spChg chg="mod">
          <ac:chgData name="QiuTian" userId="d059b521-ee81-481f-be34-ac8650352dd5" providerId="ADAL" clId="{C66083D2-FC5C-0545-90E0-A9B527654B88}" dt="2023-03-04T18:44:16.196" v="1438" actId="1076"/>
          <ac:spMkLst>
            <pc:docMk/>
            <pc:sldMk cId="3865036630" sldId="889"/>
            <ac:spMk id="165" creationId="{F54932B0-189A-2F8A-B72F-B558A340A1AD}"/>
          </ac:spMkLst>
        </pc:spChg>
        <pc:spChg chg="add mod">
          <ac:chgData name="QiuTian" userId="d059b521-ee81-481f-be34-ac8650352dd5" providerId="ADAL" clId="{C66083D2-FC5C-0545-90E0-A9B527654B88}" dt="2023-03-04T18:45:27.245" v="1461" actId="1076"/>
          <ac:spMkLst>
            <pc:docMk/>
            <pc:sldMk cId="3865036630" sldId="889"/>
            <ac:spMk id="166" creationId="{7EF8734E-D8B8-B9FE-661E-548CE1C01C24}"/>
          </ac:spMkLst>
        </pc:spChg>
        <pc:grpChg chg="mod">
          <ac:chgData name="QiuTian" userId="d059b521-ee81-481f-be34-ac8650352dd5" providerId="ADAL" clId="{C66083D2-FC5C-0545-90E0-A9B527654B88}" dt="2023-03-04T18:44:16.196" v="1438" actId="1076"/>
          <ac:grpSpMkLst>
            <pc:docMk/>
            <pc:sldMk cId="3865036630" sldId="889"/>
            <ac:grpSpMk id="9" creationId="{A07820F7-8C01-A587-6574-6134AAD658C9}"/>
          </ac:grpSpMkLst>
        </pc:grpChg>
        <pc:grpChg chg="mod">
          <ac:chgData name="QiuTian" userId="d059b521-ee81-481f-be34-ac8650352dd5" providerId="ADAL" clId="{C66083D2-FC5C-0545-90E0-A9B527654B88}" dt="2023-03-04T18:44:16.196" v="1438" actId="1076"/>
          <ac:grpSpMkLst>
            <pc:docMk/>
            <pc:sldMk cId="3865036630" sldId="889"/>
            <ac:grpSpMk id="10" creationId="{58A4647D-22FB-CA83-13FA-CC3CE6103D35}"/>
          </ac:grpSpMkLst>
        </pc:grpChg>
        <pc:grpChg chg="mod">
          <ac:chgData name="QiuTian" userId="d059b521-ee81-481f-be34-ac8650352dd5" providerId="ADAL" clId="{C66083D2-FC5C-0545-90E0-A9B527654B88}" dt="2023-03-04T18:44:16.196" v="1438" actId="1076"/>
          <ac:grpSpMkLst>
            <pc:docMk/>
            <pc:sldMk cId="3865036630" sldId="889"/>
            <ac:grpSpMk id="11" creationId="{2C331131-9809-0506-F5A7-40306F789F3F}"/>
          </ac:grpSpMkLst>
        </pc:grpChg>
        <pc:grpChg chg="mod">
          <ac:chgData name="QiuTian" userId="d059b521-ee81-481f-be34-ac8650352dd5" providerId="ADAL" clId="{C66083D2-FC5C-0545-90E0-A9B527654B88}" dt="2023-03-04T18:44:16.196" v="1438" actId="1076"/>
          <ac:grpSpMkLst>
            <pc:docMk/>
            <pc:sldMk cId="3865036630" sldId="889"/>
            <ac:grpSpMk id="12" creationId="{914CA3E9-787C-023A-7370-BCF9D798C7E2}"/>
          </ac:grpSpMkLst>
        </pc:grpChg>
        <pc:grpChg chg="mod">
          <ac:chgData name="QiuTian" userId="d059b521-ee81-481f-be34-ac8650352dd5" providerId="ADAL" clId="{C66083D2-FC5C-0545-90E0-A9B527654B88}" dt="2023-03-04T18:44:16.196" v="1438" actId="1076"/>
          <ac:grpSpMkLst>
            <pc:docMk/>
            <pc:sldMk cId="3865036630" sldId="889"/>
            <ac:grpSpMk id="13" creationId="{F9C14393-8375-F0B7-7A1F-96EFDFD08B28}"/>
          </ac:grpSpMkLst>
        </pc:grpChg>
        <pc:grpChg chg="mod">
          <ac:chgData name="QiuTian" userId="d059b521-ee81-481f-be34-ac8650352dd5" providerId="ADAL" clId="{C66083D2-FC5C-0545-90E0-A9B527654B88}" dt="2023-03-04T18:44:16.196" v="1438" actId="1076"/>
          <ac:grpSpMkLst>
            <pc:docMk/>
            <pc:sldMk cId="3865036630" sldId="889"/>
            <ac:grpSpMk id="14" creationId="{1E1316D7-4F17-DB65-3B42-B4384F96CA43}"/>
          </ac:grpSpMkLst>
        </pc:grpChg>
        <pc:grpChg chg="mod">
          <ac:chgData name="QiuTian" userId="d059b521-ee81-481f-be34-ac8650352dd5" providerId="ADAL" clId="{C66083D2-FC5C-0545-90E0-A9B527654B88}" dt="2023-03-04T18:44:16.196" v="1438" actId="1076"/>
          <ac:grpSpMkLst>
            <pc:docMk/>
            <pc:sldMk cId="3865036630" sldId="889"/>
            <ac:grpSpMk id="15" creationId="{96A85D67-9A75-AC2B-B3FD-B6F806843705}"/>
          </ac:grpSpMkLst>
        </pc:grpChg>
        <pc:grpChg chg="mod">
          <ac:chgData name="QiuTian" userId="d059b521-ee81-481f-be34-ac8650352dd5" providerId="ADAL" clId="{C66083D2-FC5C-0545-90E0-A9B527654B88}" dt="2023-03-04T18:44:16.196" v="1438" actId="1076"/>
          <ac:grpSpMkLst>
            <pc:docMk/>
            <pc:sldMk cId="3865036630" sldId="889"/>
            <ac:grpSpMk id="16" creationId="{22CAD8A9-3EF5-D7CB-4FF9-93D78C46390D}"/>
          </ac:grpSpMkLst>
        </pc:grpChg>
        <pc:grpChg chg="mod">
          <ac:chgData name="QiuTian" userId="d059b521-ee81-481f-be34-ac8650352dd5" providerId="ADAL" clId="{C66083D2-FC5C-0545-90E0-A9B527654B88}" dt="2023-03-04T18:44:16.196" v="1438" actId="1076"/>
          <ac:grpSpMkLst>
            <pc:docMk/>
            <pc:sldMk cId="3865036630" sldId="889"/>
            <ac:grpSpMk id="17" creationId="{3C1A6E4F-1C1A-A205-0711-1238EE1AEE90}"/>
          </ac:grpSpMkLst>
        </pc:grpChg>
        <pc:grpChg chg="mod">
          <ac:chgData name="QiuTian" userId="d059b521-ee81-481f-be34-ac8650352dd5" providerId="ADAL" clId="{C66083D2-FC5C-0545-90E0-A9B527654B88}" dt="2023-03-04T18:44:16.196" v="1438" actId="1076"/>
          <ac:grpSpMkLst>
            <pc:docMk/>
            <pc:sldMk cId="3865036630" sldId="889"/>
            <ac:grpSpMk id="34" creationId="{457D69C4-9FDE-C7B4-175F-62EE76FAEAFA}"/>
          </ac:grpSpMkLst>
        </pc:grpChg>
        <pc:grpChg chg="mod">
          <ac:chgData name="QiuTian" userId="d059b521-ee81-481f-be34-ac8650352dd5" providerId="ADAL" clId="{C66083D2-FC5C-0545-90E0-A9B527654B88}" dt="2023-03-04T18:44:16.196" v="1438" actId="1076"/>
          <ac:grpSpMkLst>
            <pc:docMk/>
            <pc:sldMk cId="3865036630" sldId="889"/>
            <ac:grpSpMk id="35" creationId="{B55D44ED-C7D1-98E6-F777-477E9DA485AE}"/>
          </ac:grpSpMkLst>
        </pc:grpChg>
        <pc:grpChg chg="mod">
          <ac:chgData name="QiuTian" userId="d059b521-ee81-481f-be34-ac8650352dd5" providerId="ADAL" clId="{C66083D2-FC5C-0545-90E0-A9B527654B88}" dt="2023-03-04T18:44:16.196" v="1438" actId="1076"/>
          <ac:grpSpMkLst>
            <pc:docMk/>
            <pc:sldMk cId="3865036630" sldId="889"/>
            <ac:grpSpMk id="36" creationId="{9ADA6A6F-58F9-E52A-903C-438D80B6A318}"/>
          </ac:grpSpMkLst>
        </pc:grpChg>
        <pc:grpChg chg="mod">
          <ac:chgData name="QiuTian" userId="d059b521-ee81-481f-be34-ac8650352dd5" providerId="ADAL" clId="{C66083D2-FC5C-0545-90E0-A9B527654B88}" dt="2023-03-04T18:44:16.196" v="1438" actId="1076"/>
          <ac:grpSpMkLst>
            <pc:docMk/>
            <pc:sldMk cId="3865036630" sldId="889"/>
            <ac:grpSpMk id="37" creationId="{826F643E-0F76-FD4B-E82D-92D32B1FCB7D}"/>
          </ac:grpSpMkLst>
        </pc:grpChg>
        <pc:grpChg chg="mod">
          <ac:chgData name="QiuTian" userId="d059b521-ee81-481f-be34-ac8650352dd5" providerId="ADAL" clId="{C66083D2-FC5C-0545-90E0-A9B527654B88}" dt="2023-03-04T18:44:16.196" v="1438" actId="1076"/>
          <ac:grpSpMkLst>
            <pc:docMk/>
            <pc:sldMk cId="3865036630" sldId="889"/>
            <ac:grpSpMk id="45" creationId="{7FA1227D-DA0F-5DE4-1004-654CBACF7ED6}"/>
          </ac:grpSpMkLst>
        </pc:grpChg>
        <pc:grpChg chg="mod">
          <ac:chgData name="QiuTian" userId="d059b521-ee81-481f-be34-ac8650352dd5" providerId="ADAL" clId="{C66083D2-FC5C-0545-90E0-A9B527654B88}" dt="2023-03-04T18:44:16.196" v="1438" actId="1076"/>
          <ac:grpSpMkLst>
            <pc:docMk/>
            <pc:sldMk cId="3865036630" sldId="889"/>
            <ac:grpSpMk id="50" creationId="{A37BA929-0206-CE67-C139-B9FE736631FD}"/>
          </ac:grpSpMkLst>
        </pc:grpChg>
        <pc:grpChg chg="mod">
          <ac:chgData name="QiuTian" userId="d059b521-ee81-481f-be34-ac8650352dd5" providerId="ADAL" clId="{C66083D2-FC5C-0545-90E0-A9B527654B88}" dt="2023-03-04T18:44:16.196" v="1438" actId="1076"/>
          <ac:grpSpMkLst>
            <pc:docMk/>
            <pc:sldMk cId="3865036630" sldId="889"/>
            <ac:grpSpMk id="51" creationId="{8997F9A1-D7D4-E4F6-5B37-85B2DD35D0D5}"/>
          </ac:grpSpMkLst>
        </pc:grpChg>
        <pc:grpChg chg="mod">
          <ac:chgData name="QiuTian" userId="d059b521-ee81-481f-be34-ac8650352dd5" providerId="ADAL" clId="{C66083D2-FC5C-0545-90E0-A9B527654B88}" dt="2023-03-04T18:44:16.196" v="1438" actId="1076"/>
          <ac:grpSpMkLst>
            <pc:docMk/>
            <pc:sldMk cId="3865036630" sldId="889"/>
            <ac:grpSpMk id="52" creationId="{BFA159B2-441C-8683-A721-1DC2CF227DE2}"/>
          </ac:grpSpMkLst>
        </pc:grpChg>
        <pc:grpChg chg="mod">
          <ac:chgData name="QiuTian" userId="d059b521-ee81-481f-be34-ac8650352dd5" providerId="ADAL" clId="{C66083D2-FC5C-0545-90E0-A9B527654B88}" dt="2023-03-04T18:44:16.196" v="1438" actId="1076"/>
          <ac:grpSpMkLst>
            <pc:docMk/>
            <pc:sldMk cId="3865036630" sldId="889"/>
            <ac:grpSpMk id="53" creationId="{867DCD7C-DE76-CDEE-2B22-92A3DDAD5C4F}"/>
          </ac:grpSpMkLst>
        </pc:grpChg>
        <pc:grpChg chg="mod">
          <ac:chgData name="QiuTian" userId="d059b521-ee81-481f-be34-ac8650352dd5" providerId="ADAL" clId="{C66083D2-FC5C-0545-90E0-A9B527654B88}" dt="2023-03-04T18:44:16.196" v="1438" actId="1076"/>
          <ac:grpSpMkLst>
            <pc:docMk/>
            <pc:sldMk cId="3865036630" sldId="889"/>
            <ac:grpSpMk id="54" creationId="{F838E216-CF51-A679-A805-963172EEE067}"/>
          </ac:grpSpMkLst>
        </pc:grpChg>
        <pc:grpChg chg="mod">
          <ac:chgData name="QiuTian" userId="d059b521-ee81-481f-be34-ac8650352dd5" providerId="ADAL" clId="{C66083D2-FC5C-0545-90E0-A9B527654B88}" dt="2023-03-04T18:44:16.196" v="1438" actId="1076"/>
          <ac:grpSpMkLst>
            <pc:docMk/>
            <pc:sldMk cId="3865036630" sldId="889"/>
            <ac:grpSpMk id="55" creationId="{A155C11F-B516-7D50-70D5-85B0A39F5A42}"/>
          </ac:grpSpMkLst>
        </pc:grpChg>
        <pc:grpChg chg="mod">
          <ac:chgData name="QiuTian" userId="d059b521-ee81-481f-be34-ac8650352dd5" providerId="ADAL" clId="{C66083D2-FC5C-0545-90E0-A9B527654B88}" dt="2023-03-04T18:44:16.196" v="1438" actId="1076"/>
          <ac:grpSpMkLst>
            <pc:docMk/>
            <pc:sldMk cId="3865036630" sldId="889"/>
            <ac:grpSpMk id="56" creationId="{63527780-C77A-721F-21BB-27CFDAAD9510}"/>
          </ac:grpSpMkLst>
        </pc:grpChg>
        <pc:grpChg chg="mod">
          <ac:chgData name="QiuTian" userId="d059b521-ee81-481f-be34-ac8650352dd5" providerId="ADAL" clId="{C66083D2-FC5C-0545-90E0-A9B527654B88}" dt="2023-03-04T18:44:16.196" v="1438" actId="1076"/>
          <ac:grpSpMkLst>
            <pc:docMk/>
            <pc:sldMk cId="3865036630" sldId="889"/>
            <ac:grpSpMk id="57" creationId="{B3D3260D-E587-3C51-BE95-0237FDCC367F}"/>
          </ac:grpSpMkLst>
        </pc:grpChg>
        <pc:grpChg chg="mod">
          <ac:chgData name="QiuTian" userId="d059b521-ee81-481f-be34-ac8650352dd5" providerId="ADAL" clId="{C66083D2-FC5C-0545-90E0-A9B527654B88}" dt="2023-03-04T18:44:16.196" v="1438" actId="1076"/>
          <ac:grpSpMkLst>
            <pc:docMk/>
            <pc:sldMk cId="3865036630" sldId="889"/>
            <ac:grpSpMk id="58" creationId="{D831E8E2-5CE7-E8EA-7DFB-7D126B426D6A}"/>
          </ac:grpSpMkLst>
        </pc:grpChg>
        <pc:grpChg chg="mod">
          <ac:chgData name="QiuTian" userId="d059b521-ee81-481f-be34-ac8650352dd5" providerId="ADAL" clId="{C66083D2-FC5C-0545-90E0-A9B527654B88}" dt="2023-03-04T18:44:16.196" v="1438" actId="1076"/>
          <ac:grpSpMkLst>
            <pc:docMk/>
            <pc:sldMk cId="3865036630" sldId="889"/>
            <ac:grpSpMk id="76" creationId="{141F06F7-D465-582B-1876-859173938DEE}"/>
          </ac:grpSpMkLst>
        </pc:grpChg>
        <pc:grpChg chg="mod">
          <ac:chgData name="QiuTian" userId="d059b521-ee81-481f-be34-ac8650352dd5" providerId="ADAL" clId="{C66083D2-FC5C-0545-90E0-A9B527654B88}" dt="2023-03-04T18:44:34.620" v="1440" actId="1076"/>
          <ac:grpSpMkLst>
            <pc:docMk/>
            <pc:sldMk cId="3865036630" sldId="889"/>
            <ac:grpSpMk id="92" creationId="{4143626C-62AD-31CD-1C82-550CFA2DB3AA}"/>
          </ac:grpSpMkLst>
        </pc:grpChg>
        <pc:grpChg chg="mod">
          <ac:chgData name="QiuTian" userId="d059b521-ee81-481f-be34-ac8650352dd5" providerId="ADAL" clId="{C66083D2-FC5C-0545-90E0-A9B527654B88}" dt="2023-03-04T18:44:34.620" v="1440" actId="1076"/>
          <ac:grpSpMkLst>
            <pc:docMk/>
            <pc:sldMk cId="3865036630" sldId="889"/>
            <ac:grpSpMk id="95" creationId="{BCED1580-6AC1-F18C-C85E-2F224034E96E}"/>
          </ac:grpSpMkLst>
        </pc:grpChg>
        <pc:grpChg chg="mod">
          <ac:chgData name="QiuTian" userId="d059b521-ee81-481f-be34-ac8650352dd5" providerId="ADAL" clId="{C66083D2-FC5C-0545-90E0-A9B527654B88}" dt="2023-03-04T18:44:34.620" v="1440" actId="1076"/>
          <ac:grpSpMkLst>
            <pc:docMk/>
            <pc:sldMk cId="3865036630" sldId="889"/>
            <ac:grpSpMk id="96" creationId="{2DDD8B11-956B-3CB5-E35B-B22F534D893F}"/>
          </ac:grpSpMkLst>
        </pc:grpChg>
        <pc:grpChg chg="mod">
          <ac:chgData name="QiuTian" userId="d059b521-ee81-481f-be34-ac8650352dd5" providerId="ADAL" clId="{C66083D2-FC5C-0545-90E0-A9B527654B88}" dt="2023-03-04T18:44:34.620" v="1440" actId="1076"/>
          <ac:grpSpMkLst>
            <pc:docMk/>
            <pc:sldMk cId="3865036630" sldId="889"/>
            <ac:grpSpMk id="97" creationId="{7CE97718-795F-938B-FC57-7222DD65A59B}"/>
          </ac:grpSpMkLst>
        </pc:grpChg>
        <pc:grpChg chg="mod">
          <ac:chgData name="QiuTian" userId="d059b521-ee81-481f-be34-ac8650352dd5" providerId="ADAL" clId="{C66083D2-FC5C-0545-90E0-A9B527654B88}" dt="2023-03-04T18:44:34.620" v="1440" actId="1076"/>
          <ac:grpSpMkLst>
            <pc:docMk/>
            <pc:sldMk cId="3865036630" sldId="889"/>
            <ac:grpSpMk id="98" creationId="{F6957EA3-D08C-B418-E67B-E22F73C2DF08}"/>
          </ac:grpSpMkLst>
        </pc:grpChg>
        <pc:grpChg chg="mod">
          <ac:chgData name="QiuTian" userId="d059b521-ee81-481f-be34-ac8650352dd5" providerId="ADAL" clId="{C66083D2-FC5C-0545-90E0-A9B527654B88}" dt="2023-03-04T18:44:34.620" v="1440" actId="1076"/>
          <ac:grpSpMkLst>
            <pc:docMk/>
            <pc:sldMk cId="3865036630" sldId="889"/>
            <ac:grpSpMk id="99" creationId="{143EB6F9-9479-064D-7D7E-864A309B6BEC}"/>
          </ac:grpSpMkLst>
        </pc:grpChg>
        <pc:grpChg chg="mod">
          <ac:chgData name="QiuTian" userId="d059b521-ee81-481f-be34-ac8650352dd5" providerId="ADAL" clId="{C66083D2-FC5C-0545-90E0-A9B527654B88}" dt="2023-03-04T18:44:34.620" v="1440" actId="1076"/>
          <ac:grpSpMkLst>
            <pc:docMk/>
            <pc:sldMk cId="3865036630" sldId="889"/>
            <ac:grpSpMk id="100" creationId="{5B43E96F-693D-B0F8-E28A-C6DEBD7236F9}"/>
          </ac:grpSpMkLst>
        </pc:grpChg>
        <pc:grpChg chg="mod">
          <ac:chgData name="QiuTian" userId="d059b521-ee81-481f-be34-ac8650352dd5" providerId="ADAL" clId="{C66083D2-FC5C-0545-90E0-A9B527654B88}" dt="2023-03-04T18:44:34.620" v="1440" actId="1076"/>
          <ac:grpSpMkLst>
            <pc:docMk/>
            <pc:sldMk cId="3865036630" sldId="889"/>
            <ac:grpSpMk id="101" creationId="{1D03B964-AF46-03ED-12F7-A5A643679B83}"/>
          </ac:grpSpMkLst>
        </pc:grpChg>
        <pc:grpChg chg="mod">
          <ac:chgData name="QiuTian" userId="d059b521-ee81-481f-be34-ac8650352dd5" providerId="ADAL" clId="{C66083D2-FC5C-0545-90E0-A9B527654B88}" dt="2023-03-04T18:44:34.620" v="1440" actId="1076"/>
          <ac:grpSpMkLst>
            <pc:docMk/>
            <pc:sldMk cId="3865036630" sldId="889"/>
            <ac:grpSpMk id="102" creationId="{6202D4D4-D0EC-C395-AC26-8F36905EFA9D}"/>
          </ac:grpSpMkLst>
        </pc:grpChg>
        <pc:grpChg chg="mod">
          <ac:chgData name="QiuTian" userId="d059b521-ee81-481f-be34-ac8650352dd5" providerId="ADAL" clId="{C66083D2-FC5C-0545-90E0-A9B527654B88}" dt="2023-03-04T18:44:34.620" v="1440" actId="1076"/>
          <ac:grpSpMkLst>
            <pc:docMk/>
            <pc:sldMk cId="3865036630" sldId="889"/>
            <ac:grpSpMk id="103" creationId="{FA8AFBFC-4421-917A-2BBA-492D7A8A8BC8}"/>
          </ac:grpSpMkLst>
        </pc:grpChg>
        <pc:grpChg chg="mod">
          <ac:chgData name="QiuTian" userId="d059b521-ee81-481f-be34-ac8650352dd5" providerId="ADAL" clId="{C66083D2-FC5C-0545-90E0-A9B527654B88}" dt="2023-03-04T18:44:34.620" v="1440" actId="1076"/>
          <ac:grpSpMkLst>
            <pc:docMk/>
            <pc:sldMk cId="3865036630" sldId="889"/>
            <ac:grpSpMk id="108" creationId="{C3E94059-CE46-6D04-DE21-2CEB5A71F1AD}"/>
          </ac:grpSpMkLst>
        </pc:grpChg>
        <pc:grpChg chg="mod">
          <ac:chgData name="QiuTian" userId="d059b521-ee81-481f-be34-ac8650352dd5" providerId="ADAL" clId="{C66083D2-FC5C-0545-90E0-A9B527654B88}" dt="2023-03-04T18:44:34.620" v="1440" actId="1076"/>
          <ac:grpSpMkLst>
            <pc:docMk/>
            <pc:sldMk cId="3865036630" sldId="889"/>
            <ac:grpSpMk id="110" creationId="{161A31A2-B630-9131-CA44-33D41E3E6E27}"/>
          </ac:grpSpMkLst>
        </pc:grpChg>
        <pc:grpChg chg="mod">
          <ac:chgData name="QiuTian" userId="d059b521-ee81-481f-be34-ac8650352dd5" providerId="ADAL" clId="{C66083D2-FC5C-0545-90E0-A9B527654B88}" dt="2023-03-04T18:44:34.620" v="1440" actId="1076"/>
          <ac:grpSpMkLst>
            <pc:docMk/>
            <pc:sldMk cId="3865036630" sldId="889"/>
            <ac:grpSpMk id="111" creationId="{62D8D536-9005-AF9B-0B19-BE17AABA3C18}"/>
          </ac:grpSpMkLst>
        </pc:grpChg>
        <pc:grpChg chg="mod">
          <ac:chgData name="QiuTian" userId="d059b521-ee81-481f-be34-ac8650352dd5" providerId="ADAL" clId="{C66083D2-FC5C-0545-90E0-A9B527654B88}" dt="2023-03-04T18:44:34.620" v="1440" actId="1076"/>
          <ac:grpSpMkLst>
            <pc:docMk/>
            <pc:sldMk cId="3865036630" sldId="889"/>
            <ac:grpSpMk id="112" creationId="{C7CFD182-FCEE-EB99-D32F-59B0C71B5D42}"/>
          </ac:grpSpMkLst>
        </pc:grpChg>
        <pc:grpChg chg="mod">
          <ac:chgData name="QiuTian" userId="d059b521-ee81-481f-be34-ac8650352dd5" providerId="ADAL" clId="{C66083D2-FC5C-0545-90E0-A9B527654B88}" dt="2023-03-04T18:44:34.620" v="1440" actId="1076"/>
          <ac:grpSpMkLst>
            <pc:docMk/>
            <pc:sldMk cId="3865036630" sldId="889"/>
            <ac:grpSpMk id="113" creationId="{7064AAD2-5238-D4E7-AC04-EA961F0B8F36}"/>
          </ac:grpSpMkLst>
        </pc:grpChg>
        <pc:grpChg chg="mod">
          <ac:chgData name="QiuTian" userId="d059b521-ee81-481f-be34-ac8650352dd5" providerId="ADAL" clId="{C66083D2-FC5C-0545-90E0-A9B527654B88}" dt="2023-03-04T18:44:34.620" v="1440" actId="1076"/>
          <ac:grpSpMkLst>
            <pc:docMk/>
            <pc:sldMk cId="3865036630" sldId="889"/>
            <ac:grpSpMk id="114" creationId="{CE2B7997-CF06-B0BD-219E-F451834408AD}"/>
          </ac:grpSpMkLst>
        </pc:grpChg>
        <pc:grpChg chg="mod">
          <ac:chgData name="QiuTian" userId="d059b521-ee81-481f-be34-ac8650352dd5" providerId="ADAL" clId="{C66083D2-FC5C-0545-90E0-A9B527654B88}" dt="2023-03-04T18:44:34.620" v="1440" actId="1076"/>
          <ac:grpSpMkLst>
            <pc:docMk/>
            <pc:sldMk cId="3865036630" sldId="889"/>
            <ac:grpSpMk id="115" creationId="{5112969F-02F4-64B1-2C7A-51ABED589DB1}"/>
          </ac:grpSpMkLst>
        </pc:grpChg>
        <pc:grpChg chg="mod">
          <ac:chgData name="QiuTian" userId="d059b521-ee81-481f-be34-ac8650352dd5" providerId="ADAL" clId="{C66083D2-FC5C-0545-90E0-A9B527654B88}" dt="2023-03-04T18:44:34.620" v="1440" actId="1076"/>
          <ac:grpSpMkLst>
            <pc:docMk/>
            <pc:sldMk cId="3865036630" sldId="889"/>
            <ac:grpSpMk id="116" creationId="{13EF4A85-E2EE-FDE4-5337-BE0BD2E53C79}"/>
          </ac:grpSpMkLst>
        </pc:grpChg>
        <pc:grpChg chg="mod">
          <ac:chgData name="QiuTian" userId="d059b521-ee81-481f-be34-ac8650352dd5" providerId="ADAL" clId="{C66083D2-FC5C-0545-90E0-A9B527654B88}" dt="2023-03-04T18:44:34.620" v="1440" actId="1076"/>
          <ac:grpSpMkLst>
            <pc:docMk/>
            <pc:sldMk cId="3865036630" sldId="889"/>
            <ac:grpSpMk id="117" creationId="{B06BC71C-9A4D-C325-F12A-E2F9024196E6}"/>
          </ac:grpSpMkLst>
        </pc:grpChg>
        <pc:grpChg chg="mod">
          <ac:chgData name="QiuTian" userId="d059b521-ee81-481f-be34-ac8650352dd5" providerId="ADAL" clId="{C66083D2-FC5C-0545-90E0-A9B527654B88}" dt="2023-03-04T18:44:16.196" v="1438" actId="1076"/>
          <ac:grpSpMkLst>
            <pc:docMk/>
            <pc:sldMk cId="3865036630" sldId="889"/>
            <ac:grpSpMk id="150" creationId="{9AF20FFB-626C-8188-7A8D-D808AA060C63}"/>
          </ac:grpSpMkLst>
        </pc:grpChg>
        <pc:grpChg chg="mod">
          <ac:chgData name="QiuTian" userId="d059b521-ee81-481f-be34-ac8650352dd5" providerId="ADAL" clId="{C66083D2-FC5C-0545-90E0-A9B527654B88}" dt="2023-03-04T18:44:16.196" v="1438" actId="1076"/>
          <ac:grpSpMkLst>
            <pc:docMk/>
            <pc:sldMk cId="3865036630" sldId="889"/>
            <ac:grpSpMk id="162" creationId="{53EAEAA5-A618-2F86-3172-815FA54CC5CA}"/>
          </ac:grpSpMkLst>
        </pc:grpChg>
      </pc:sldChg>
      <pc:sldChg chg="addSp delSp modSp">
        <pc:chgData name="QiuTian" userId="d059b521-ee81-481f-be34-ac8650352dd5" providerId="ADAL" clId="{C66083D2-FC5C-0545-90E0-A9B527654B88}" dt="2023-03-04T09:10:18.362" v="126"/>
        <pc:sldMkLst>
          <pc:docMk/>
          <pc:sldMk cId="3018860529" sldId="890"/>
        </pc:sldMkLst>
        <pc:spChg chg="add mod">
          <ac:chgData name="QiuTian" userId="d059b521-ee81-481f-be34-ac8650352dd5" providerId="ADAL" clId="{C66083D2-FC5C-0545-90E0-A9B527654B88}" dt="2023-03-04T09:10:18.362" v="126"/>
          <ac:spMkLst>
            <pc:docMk/>
            <pc:sldMk cId="3018860529" sldId="890"/>
            <ac:spMk id="2" creationId="{E07D57DE-52D0-81A2-45B5-C98D07E703B6}"/>
          </ac:spMkLst>
        </pc:spChg>
        <pc:spChg chg="del">
          <ac:chgData name="QiuTian" userId="d059b521-ee81-481f-be34-ac8650352dd5" providerId="ADAL" clId="{C66083D2-FC5C-0545-90E0-A9B527654B88}" dt="2023-03-04T09:09:57.208" v="123"/>
          <ac:spMkLst>
            <pc:docMk/>
            <pc:sldMk cId="3018860529" sldId="89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381382255" sldId="891"/>
        </pc:sldMkLst>
        <pc:spChg chg="add mod">
          <ac:chgData name="QiuTian" userId="d059b521-ee81-481f-be34-ac8650352dd5" providerId="ADAL" clId="{C66083D2-FC5C-0545-90E0-A9B527654B88}" dt="2023-03-04T09:10:18.362" v="126"/>
          <ac:spMkLst>
            <pc:docMk/>
            <pc:sldMk cId="3381382255" sldId="891"/>
            <ac:spMk id="2" creationId="{19D94DA3-F880-2414-32ED-674B1392CDA9}"/>
          </ac:spMkLst>
        </pc:spChg>
        <pc:spChg chg="del">
          <ac:chgData name="QiuTian" userId="d059b521-ee81-481f-be34-ac8650352dd5" providerId="ADAL" clId="{C66083D2-FC5C-0545-90E0-A9B527654B88}" dt="2023-03-04T09:09:57.208" v="123"/>
          <ac:spMkLst>
            <pc:docMk/>
            <pc:sldMk cId="3381382255" sldId="89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49933183" sldId="892"/>
        </pc:sldMkLst>
        <pc:spChg chg="add mod">
          <ac:chgData name="QiuTian" userId="d059b521-ee81-481f-be34-ac8650352dd5" providerId="ADAL" clId="{C66083D2-FC5C-0545-90E0-A9B527654B88}" dt="2023-03-04T09:10:18.362" v="126"/>
          <ac:spMkLst>
            <pc:docMk/>
            <pc:sldMk cId="549933183" sldId="892"/>
            <ac:spMk id="2" creationId="{F66B4447-1C03-473C-6E5A-4E5ACE80D4B1}"/>
          </ac:spMkLst>
        </pc:spChg>
        <pc:spChg chg="del">
          <ac:chgData name="QiuTian" userId="d059b521-ee81-481f-be34-ac8650352dd5" providerId="ADAL" clId="{C66083D2-FC5C-0545-90E0-A9B527654B88}" dt="2023-03-04T09:09:57.208" v="123"/>
          <ac:spMkLst>
            <pc:docMk/>
            <pc:sldMk cId="549933183" sldId="89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99778922" sldId="893"/>
        </pc:sldMkLst>
        <pc:spChg chg="add mod">
          <ac:chgData name="QiuTian" userId="d059b521-ee81-481f-be34-ac8650352dd5" providerId="ADAL" clId="{C66083D2-FC5C-0545-90E0-A9B527654B88}" dt="2023-03-04T09:10:18.362" v="126"/>
          <ac:spMkLst>
            <pc:docMk/>
            <pc:sldMk cId="399778922" sldId="893"/>
            <ac:spMk id="2" creationId="{1AED88EB-0DE2-8F59-2485-DDD25C305E2F}"/>
          </ac:spMkLst>
        </pc:spChg>
        <pc:spChg chg="del">
          <ac:chgData name="QiuTian" userId="d059b521-ee81-481f-be34-ac8650352dd5" providerId="ADAL" clId="{C66083D2-FC5C-0545-90E0-A9B527654B88}" dt="2023-03-04T09:09:57.208" v="123"/>
          <ac:spMkLst>
            <pc:docMk/>
            <pc:sldMk cId="399778922" sldId="89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26862073" sldId="894"/>
        </pc:sldMkLst>
        <pc:spChg chg="add mod">
          <ac:chgData name="QiuTian" userId="d059b521-ee81-481f-be34-ac8650352dd5" providerId="ADAL" clId="{C66083D2-FC5C-0545-90E0-A9B527654B88}" dt="2023-03-04T09:10:18.362" v="126"/>
          <ac:spMkLst>
            <pc:docMk/>
            <pc:sldMk cId="4026862073" sldId="894"/>
            <ac:spMk id="2" creationId="{6A19C3B3-15EA-921C-785F-F95057EA4523}"/>
          </ac:spMkLst>
        </pc:spChg>
        <pc:spChg chg="del">
          <ac:chgData name="QiuTian" userId="d059b521-ee81-481f-be34-ac8650352dd5" providerId="ADAL" clId="{C66083D2-FC5C-0545-90E0-A9B527654B88}" dt="2023-03-04T09:09:57.208" v="123"/>
          <ac:spMkLst>
            <pc:docMk/>
            <pc:sldMk cId="4026862073" sldId="89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006459609" sldId="895"/>
        </pc:sldMkLst>
        <pc:spChg chg="add mod">
          <ac:chgData name="QiuTian" userId="d059b521-ee81-481f-be34-ac8650352dd5" providerId="ADAL" clId="{C66083D2-FC5C-0545-90E0-A9B527654B88}" dt="2023-03-04T09:10:18.362" v="126"/>
          <ac:spMkLst>
            <pc:docMk/>
            <pc:sldMk cId="3006459609" sldId="895"/>
            <ac:spMk id="2" creationId="{DCBCBDC1-5A92-7684-A06E-472812984487}"/>
          </ac:spMkLst>
        </pc:spChg>
        <pc:spChg chg="del">
          <ac:chgData name="QiuTian" userId="d059b521-ee81-481f-be34-ac8650352dd5" providerId="ADAL" clId="{C66083D2-FC5C-0545-90E0-A9B527654B88}" dt="2023-03-04T09:09:57.208" v="123"/>
          <ac:spMkLst>
            <pc:docMk/>
            <pc:sldMk cId="3006459609" sldId="89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35317906" sldId="896"/>
        </pc:sldMkLst>
        <pc:spChg chg="add mod">
          <ac:chgData name="QiuTian" userId="d059b521-ee81-481f-be34-ac8650352dd5" providerId="ADAL" clId="{C66083D2-FC5C-0545-90E0-A9B527654B88}" dt="2023-03-04T09:10:18.362" v="126"/>
          <ac:spMkLst>
            <pc:docMk/>
            <pc:sldMk cId="1335317906" sldId="896"/>
            <ac:spMk id="2" creationId="{A99697CD-587F-2AD0-9B17-DC06EB5D22D1}"/>
          </ac:spMkLst>
        </pc:spChg>
        <pc:spChg chg="del">
          <ac:chgData name="QiuTian" userId="d059b521-ee81-481f-be34-ac8650352dd5" providerId="ADAL" clId="{C66083D2-FC5C-0545-90E0-A9B527654B88}" dt="2023-03-04T09:09:57.208" v="123"/>
          <ac:spMkLst>
            <pc:docMk/>
            <pc:sldMk cId="1335317906" sldId="896"/>
            <ac:spMk id="5" creationId="{959057A3-0087-D824-6484-FE8805CD1536}"/>
          </ac:spMkLst>
        </pc:spChg>
      </pc:sldChg>
      <pc:sldChg chg="addSp delSp modSp modAnim">
        <pc:chgData name="QiuTian" userId="d059b521-ee81-481f-be34-ac8650352dd5" providerId="ADAL" clId="{C66083D2-FC5C-0545-90E0-A9B527654B88}" dt="2023-03-05T14:58:28.963" v="1475" actId="20577"/>
        <pc:sldMkLst>
          <pc:docMk/>
          <pc:sldMk cId="3073834463" sldId="897"/>
        </pc:sldMkLst>
        <pc:spChg chg="add mod">
          <ac:chgData name="QiuTian" userId="d059b521-ee81-481f-be34-ac8650352dd5" providerId="ADAL" clId="{C66083D2-FC5C-0545-90E0-A9B527654B88}" dt="2023-03-04T09:10:18.362" v="126"/>
          <ac:spMkLst>
            <pc:docMk/>
            <pc:sldMk cId="3073834463" sldId="897"/>
            <ac:spMk id="2" creationId="{510E7370-7294-A09E-B89C-5A8CF177631A}"/>
          </ac:spMkLst>
        </pc:spChg>
        <pc:spChg chg="del">
          <ac:chgData name="QiuTian" userId="d059b521-ee81-481f-be34-ac8650352dd5" providerId="ADAL" clId="{C66083D2-FC5C-0545-90E0-A9B527654B88}" dt="2023-03-04T09:09:57.208" v="123"/>
          <ac:spMkLst>
            <pc:docMk/>
            <pc:sldMk cId="3073834463" sldId="897"/>
            <ac:spMk id="5" creationId="{959057A3-0087-D824-6484-FE8805CD1536}"/>
          </ac:spMkLst>
        </pc:spChg>
        <pc:spChg chg="mod">
          <ac:chgData name="QiuTian" userId="d059b521-ee81-481f-be34-ac8650352dd5" providerId="ADAL" clId="{C66083D2-FC5C-0545-90E0-A9B527654B88}" dt="2023-03-05T14:58:28.963" v="1475" actId="20577"/>
          <ac:spMkLst>
            <pc:docMk/>
            <pc:sldMk cId="3073834463" sldId="897"/>
            <ac:spMk id="11" creationId="{B20A6DF2-2048-03F9-66C4-4F115E8BF4E4}"/>
          </ac:spMkLst>
        </pc:spChg>
      </pc:sldChg>
      <pc:sldChg chg="addSp delSp modSp">
        <pc:chgData name="QiuTian" userId="d059b521-ee81-481f-be34-ac8650352dd5" providerId="ADAL" clId="{C66083D2-FC5C-0545-90E0-A9B527654B88}" dt="2023-03-04T09:10:18.362" v="126"/>
        <pc:sldMkLst>
          <pc:docMk/>
          <pc:sldMk cId="3055164748" sldId="898"/>
        </pc:sldMkLst>
        <pc:spChg chg="add mod">
          <ac:chgData name="QiuTian" userId="d059b521-ee81-481f-be34-ac8650352dd5" providerId="ADAL" clId="{C66083D2-FC5C-0545-90E0-A9B527654B88}" dt="2023-03-04T09:10:18.362" v="126"/>
          <ac:spMkLst>
            <pc:docMk/>
            <pc:sldMk cId="3055164748" sldId="898"/>
            <ac:spMk id="2" creationId="{438C4533-9DEA-A0E2-128E-34CA797D952C}"/>
          </ac:spMkLst>
        </pc:spChg>
        <pc:spChg chg="del">
          <ac:chgData name="QiuTian" userId="d059b521-ee81-481f-be34-ac8650352dd5" providerId="ADAL" clId="{C66083D2-FC5C-0545-90E0-A9B527654B88}" dt="2023-03-04T09:09:57.208" v="123"/>
          <ac:spMkLst>
            <pc:docMk/>
            <pc:sldMk cId="3055164748" sldId="89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55791157" sldId="899"/>
        </pc:sldMkLst>
        <pc:spChg chg="add mod">
          <ac:chgData name="QiuTian" userId="d059b521-ee81-481f-be34-ac8650352dd5" providerId="ADAL" clId="{C66083D2-FC5C-0545-90E0-A9B527654B88}" dt="2023-03-04T09:10:18.362" v="126"/>
          <ac:spMkLst>
            <pc:docMk/>
            <pc:sldMk cId="2355791157" sldId="899"/>
            <ac:spMk id="2" creationId="{A540FED9-EFA2-8C92-A941-8F71B5ED0F45}"/>
          </ac:spMkLst>
        </pc:spChg>
        <pc:spChg chg="del">
          <ac:chgData name="QiuTian" userId="d059b521-ee81-481f-be34-ac8650352dd5" providerId="ADAL" clId="{C66083D2-FC5C-0545-90E0-A9B527654B88}" dt="2023-03-04T09:09:57.208" v="123"/>
          <ac:spMkLst>
            <pc:docMk/>
            <pc:sldMk cId="2355791157" sldId="89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97254559" sldId="900"/>
        </pc:sldMkLst>
        <pc:spChg chg="add mod">
          <ac:chgData name="QiuTian" userId="d059b521-ee81-481f-be34-ac8650352dd5" providerId="ADAL" clId="{C66083D2-FC5C-0545-90E0-A9B527654B88}" dt="2023-03-04T09:10:18.362" v="126"/>
          <ac:spMkLst>
            <pc:docMk/>
            <pc:sldMk cId="2397254559" sldId="900"/>
            <ac:spMk id="2" creationId="{6AB13351-BC54-9758-96C0-D5D50118EA22}"/>
          </ac:spMkLst>
        </pc:spChg>
        <pc:spChg chg="del">
          <ac:chgData name="QiuTian" userId="d059b521-ee81-481f-be34-ac8650352dd5" providerId="ADAL" clId="{C66083D2-FC5C-0545-90E0-A9B527654B88}" dt="2023-03-04T09:09:57.208" v="123"/>
          <ac:spMkLst>
            <pc:docMk/>
            <pc:sldMk cId="2397254559" sldId="90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582876547" sldId="901"/>
        </pc:sldMkLst>
        <pc:spChg chg="add mod">
          <ac:chgData name="QiuTian" userId="d059b521-ee81-481f-be34-ac8650352dd5" providerId="ADAL" clId="{C66083D2-FC5C-0545-90E0-A9B527654B88}" dt="2023-03-04T09:10:18.362" v="126"/>
          <ac:spMkLst>
            <pc:docMk/>
            <pc:sldMk cId="3582876547" sldId="901"/>
            <ac:spMk id="2" creationId="{7AB1A03C-983C-AE78-DBFD-D3BFB5A78989}"/>
          </ac:spMkLst>
        </pc:spChg>
        <pc:spChg chg="del">
          <ac:chgData name="QiuTian" userId="d059b521-ee81-481f-be34-ac8650352dd5" providerId="ADAL" clId="{C66083D2-FC5C-0545-90E0-A9B527654B88}" dt="2023-03-04T09:09:57.208" v="123"/>
          <ac:spMkLst>
            <pc:docMk/>
            <pc:sldMk cId="3582876547" sldId="90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6006715" sldId="902"/>
        </pc:sldMkLst>
        <pc:spChg chg="add mod">
          <ac:chgData name="QiuTian" userId="d059b521-ee81-481f-be34-ac8650352dd5" providerId="ADAL" clId="{C66083D2-FC5C-0545-90E0-A9B527654B88}" dt="2023-03-04T09:10:18.362" v="126"/>
          <ac:spMkLst>
            <pc:docMk/>
            <pc:sldMk cId="4206006715" sldId="902"/>
            <ac:spMk id="2" creationId="{C7AEFBCE-3CFF-7556-C02F-776741CCBE83}"/>
          </ac:spMkLst>
        </pc:spChg>
        <pc:spChg chg="del">
          <ac:chgData name="QiuTian" userId="d059b521-ee81-481f-be34-ac8650352dd5" providerId="ADAL" clId="{C66083D2-FC5C-0545-90E0-A9B527654B88}" dt="2023-03-04T09:09:57.208" v="123"/>
          <ac:spMkLst>
            <pc:docMk/>
            <pc:sldMk cId="4206006715" sldId="90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92321790" sldId="903"/>
        </pc:sldMkLst>
        <pc:spChg chg="add mod">
          <ac:chgData name="QiuTian" userId="d059b521-ee81-481f-be34-ac8650352dd5" providerId="ADAL" clId="{C66083D2-FC5C-0545-90E0-A9B527654B88}" dt="2023-03-04T09:10:18.362" v="126"/>
          <ac:spMkLst>
            <pc:docMk/>
            <pc:sldMk cId="1092321790" sldId="903"/>
            <ac:spMk id="2" creationId="{67ED280E-91C3-6A1D-68AE-DB489C8E9F79}"/>
          </ac:spMkLst>
        </pc:spChg>
        <pc:spChg chg="del">
          <ac:chgData name="QiuTian" userId="d059b521-ee81-481f-be34-ac8650352dd5" providerId="ADAL" clId="{C66083D2-FC5C-0545-90E0-A9B527654B88}" dt="2023-03-04T09:09:57.208" v="123"/>
          <ac:spMkLst>
            <pc:docMk/>
            <pc:sldMk cId="1092321790" sldId="90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5135033" sldId="904"/>
        </pc:sldMkLst>
        <pc:spChg chg="add mod">
          <ac:chgData name="QiuTian" userId="d059b521-ee81-481f-be34-ac8650352dd5" providerId="ADAL" clId="{C66083D2-FC5C-0545-90E0-A9B527654B88}" dt="2023-03-04T09:10:18.362" v="126"/>
          <ac:spMkLst>
            <pc:docMk/>
            <pc:sldMk cId="375135033" sldId="904"/>
            <ac:spMk id="2" creationId="{5644DF08-78A6-E9BF-D73F-47783D5BAB38}"/>
          </ac:spMkLst>
        </pc:spChg>
        <pc:spChg chg="del">
          <ac:chgData name="QiuTian" userId="d059b521-ee81-481f-be34-ac8650352dd5" providerId="ADAL" clId="{C66083D2-FC5C-0545-90E0-A9B527654B88}" dt="2023-03-04T09:09:57.208" v="123"/>
          <ac:spMkLst>
            <pc:docMk/>
            <pc:sldMk cId="375135033" sldId="90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02799342" sldId="905"/>
        </pc:sldMkLst>
        <pc:spChg chg="add mod">
          <ac:chgData name="QiuTian" userId="d059b521-ee81-481f-be34-ac8650352dd5" providerId="ADAL" clId="{C66083D2-FC5C-0545-90E0-A9B527654B88}" dt="2023-03-04T09:10:18.362" v="126"/>
          <ac:spMkLst>
            <pc:docMk/>
            <pc:sldMk cId="4102799342" sldId="905"/>
            <ac:spMk id="2" creationId="{33D816C9-B91D-9332-4FDB-7639E145E2F5}"/>
          </ac:spMkLst>
        </pc:spChg>
        <pc:spChg chg="del">
          <ac:chgData name="QiuTian" userId="d059b521-ee81-481f-be34-ac8650352dd5" providerId="ADAL" clId="{C66083D2-FC5C-0545-90E0-A9B527654B88}" dt="2023-03-04T09:09:57.208" v="123"/>
          <ac:spMkLst>
            <pc:docMk/>
            <pc:sldMk cId="4102799342" sldId="90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7719888" sldId="906"/>
        </pc:sldMkLst>
        <pc:spChg chg="add mod">
          <ac:chgData name="QiuTian" userId="d059b521-ee81-481f-be34-ac8650352dd5" providerId="ADAL" clId="{C66083D2-FC5C-0545-90E0-A9B527654B88}" dt="2023-03-04T09:10:18.362" v="126"/>
          <ac:spMkLst>
            <pc:docMk/>
            <pc:sldMk cId="3277719888" sldId="906"/>
            <ac:spMk id="2" creationId="{342E82EE-C262-668A-7901-026548944884}"/>
          </ac:spMkLst>
        </pc:spChg>
        <pc:spChg chg="del">
          <ac:chgData name="QiuTian" userId="d059b521-ee81-481f-be34-ac8650352dd5" providerId="ADAL" clId="{C66083D2-FC5C-0545-90E0-A9B527654B88}" dt="2023-03-04T09:09:57.208" v="123"/>
          <ac:spMkLst>
            <pc:docMk/>
            <pc:sldMk cId="3277719888" sldId="90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4964665" sldId="907"/>
        </pc:sldMkLst>
        <pc:spChg chg="add mod">
          <ac:chgData name="QiuTian" userId="d059b521-ee81-481f-be34-ac8650352dd5" providerId="ADAL" clId="{C66083D2-FC5C-0545-90E0-A9B527654B88}" dt="2023-03-04T09:10:18.362" v="126"/>
          <ac:spMkLst>
            <pc:docMk/>
            <pc:sldMk cId="3274964665" sldId="907"/>
            <ac:spMk id="2" creationId="{276528BE-8631-082B-185D-9B383B7FC403}"/>
          </ac:spMkLst>
        </pc:spChg>
        <pc:spChg chg="del">
          <ac:chgData name="QiuTian" userId="d059b521-ee81-481f-be34-ac8650352dd5" providerId="ADAL" clId="{C66083D2-FC5C-0545-90E0-A9B527654B88}" dt="2023-03-04T09:09:57.208" v="123"/>
          <ac:spMkLst>
            <pc:docMk/>
            <pc:sldMk cId="3274964665" sldId="90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23047556" sldId="908"/>
        </pc:sldMkLst>
        <pc:spChg chg="add mod">
          <ac:chgData name="QiuTian" userId="d059b521-ee81-481f-be34-ac8650352dd5" providerId="ADAL" clId="{C66083D2-FC5C-0545-90E0-A9B527654B88}" dt="2023-03-04T09:10:18.362" v="126"/>
          <ac:spMkLst>
            <pc:docMk/>
            <pc:sldMk cId="523047556" sldId="908"/>
            <ac:spMk id="2" creationId="{91BE66E3-3A1A-8215-8069-F71B79BACAA8}"/>
          </ac:spMkLst>
        </pc:spChg>
        <pc:spChg chg="del">
          <ac:chgData name="QiuTian" userId="d059b521-ee81-481f-be34-ac8650352dd5" providerId="ADAL" clId="{C66083D2-FC5C-0545-90E0-A9B527654B88}" dt="2023-03-04T09:09:57.208" v="123"/>
          <ac:spMkLst>
            <pc:docMk/>
            <pc:sldMk cId="523047556" sldId="90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74107143" sldId="909"/>
        </pc:sldMkLst>
        <pc:spChg chg="add mod">
          <ac:chgData name="QiuTian" userId="d059b521-ee81-481f-be34-ac8650352dd5" providerId="ADAL" clId="{C66083D2-FC5C-0545-90E0-A9B527654B88}" dt="2023-03-04T09:10:18.362" v="126"/>
          <ac:spMkLst>
            <pc:docMk/>
            <pc:sldMk cId="474107143" sldId="909"/>
            <ac:spMk id="2" creationId="{EE428121-0A62-7CEB-EC29-BD1179B65C7F}"/>
          </ac:spMkLst>
        </pc:spChg>
        <pc:spChg chg="del">
          <ac:chgData name="QiuTian" userId="d059b521-ee81-481f-be34-ac8650352dd5" providerId="ADAL" clId="{C66083D2-FC5C-0545-90E0-A9B527654B88}" dt="2023-03-04T09:09:57.208" v="123"/>
          <ac:spMkLst>
            <pc:docMk/>
            <pc:sldMk cId="474107143" sldId="90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718900914" sldId="910"/>
        </pc:sldMkLst>
        <pc:spChg chg="add mod">
          <ac:chgData name="QiuTian" userId="d059b521-ee81-481f-be34-ac8650352dd5" providerId="ADAL" clId="{C66083D2-FC5C-0545-90E0-A9B527654B88}" dt="2023-03-04T09:10:18.362" v="126"/>
          <ac:spMkLst>
            <pc:docMk/>
            <pc:sldMk cId="1718900914" sldId="910"/>
            <ac:spMk id="2" creationId="{E663AE72-7A54-9C80-A8F6-B51FA4F297BE}"/>
          </ac:spMkLst>
        </pc:spChg>
        <pc:spChg chg="del">
          <ac:chgData name="QiuTian" userId="d059b521-ee81-481f-be34-ac8650352dd5" providerId="ADAL" clId="{C66083D2-FC5C-0545-90E0-A9B527654B88}" dt="2023-03-04T09:09:57.208" v="123"/>
          <ac:spMkLst>
            <pc:docMk/>
            <pc:sldMk cId="1718900914" sldId="91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669891" sldId="911"/>
        </pc:sldMkLst>
        <pc:spChg chg="add mod">
          <ac:chgData name="QiuTian" userId="d059b521-ee81-481f-be34-ac8650352dd5" providerId="ADAL" clId="{C66083D2-FC5C-0545-90E0-A9B527654B88}" dt="2023-03-04T09:10:18.362" v="126"/>
          <ac:spMkLst>
            <pc:docMk/>
            <pc:sldMk cId="3293669891" sldId="911"/>
            <ac:spMk id="2" creationId="{D36146CA-6F0D-6A1D-FF9A-691D704A680B}"/>
          </ac:spMkLst>
        </pc:spChg>
        <pc:spChg chg="del">
          <ac:chgData name="QiuTian" userId="d059b521-ee81-481f-be34-ac8650352dd5" providerId="ADAL" clId="{C66083D2-FC5C-0545-90E0-A9B527654B88}" dt="2023-03-04T09:09:57.208" v="123"/>
          <ac:spMkLst>
            <pc:docMk/>
            <pc:sldMk cId="3293669891" sldId="91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75066395" sldId="912"/>
        </pc:sldMkLst>
        <pc:spChg chg="add mod">
          <ac:chgData name="QiuTian" userId="d059b521-ee81-481f-be34-ac8650352dd5" providerId="ADAL" clId="{C66083D2-FC5C-0545-90E0-A9B527654B88}" dt="2023-03-04T09:10:18.362" v="126"/>
          <ac:spMkLst>
            <pc:docMk/>
            <pc:sldMk cId="4275066395" sldId="912"/>
            <ac:spMk id="2" creationId="{CDD1478B-2852-965F-9C01-110AB3C48AE5}"/>
          </ac:spMkLst>
        </pc:spChg>
        <pc:spChg chg="del">
          <ac:chgData name="QiuTian" userId="d059b521-ee81-481f-be34-ac8650352dd5" providerId="ADAL" clId="{C66083D2-FC5C-0545-90E0-A9B527654B88}" dt="2023-03-04T09:09:57.208" v="123"/>
          <ac:spMkLst>
            <pc:docMk/>
            <pc:sldMk cId="4275066395" sldId="91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892422521" sldId="913"/>
        </pc:sldMkLst>
        <pc:spChg chg="add mod">
          <ac:chgData name="QiuTian" userId="d059b521-ee81-481f-be34-ac8650352dd5" providerId="ADAL" clId="{C66083D2-FC5C-0545-90E0-A9B527654B88}" dt="2023-03-04T09:10:18.362" v="126"/>
          <ac:spMkLst>
            <pc:docMk/>
            <pc:sldMk cId="3892422521" sldId="913"/>
            <ac:spMk id="2" creationId="{588FF38E-A4FC-229D-8841-01FE07411FC0}"/>
          </ac:spMkLst>
        </pc:spChg>
        <pc:spChg chg="del">
          <ac:chgData name="QiuTian" userId="d059b521-ee81-481f-be34-ac8650352dd5" providerId="ADAL" clId="{C66083D2-FC5C-0545-90E0-A9B527654B88}" dt="2023-03-04T09:09:57.208" v="123"/>
          <ac:spMkLst>
            <pc:docMk/>
            <pc:sldMk cId="3892422521" sldId="91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98893439" sldId="914"/>
        </pc:sldMkLst>
        <pc:spChg chg="add mod">
          <ac:chgData name="QiuTian" userId="d059b521-ee81-481f-be34-ac8650352dd5" providerId="ADAL" clId="{C66083D2-FC5C-0545-90E0-A9B527654B88}" dt="2023-03-04T09:10:18.362" v="126"/>
          <ac:spMkLst>
            <pc:docMk/>
            <pc:sldMk cId="1298893439" sldId="914"/>
            <ac:spMk id="2" creationId="{32F3519E-97DD-E66C-BCB8-507235DD3DDB}"/>
          </ac:spMkLst>
        </pc:spChg>
        <pc:spChg chg="del">
          <ac:chgData name="QiuTian" userId="d059b521-ee81-481f-be34-ac8650352dd5" providerId="ADAL" clId="{C66083D2-FC5C-0545-90E0-A9B527654B88}" dt="2023-03-04T09:09:57.208" v="123"/>
          <ac:spMkLst>
            <pc:docMk/>
            <pc:sldMk cId="1298893439" sldId="91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7569092" sldId="915"/>
        </pc:sldMkLst>
        <pc:spChg chg="add mod">
          <ac:chgData name="QiuTian" userId="d059b521-ee81-481f-be34-ac8650352dd5" providerId="ADAL" clId="{C66083D2-FC5C-0545-90E0-A9B527654B88}" dt="2023-03-04T09:10:18.362" v="126"/>
          <ac:spMkLst>
            <pc:docMk/>
            <pc:sldMk cId="3297569092" sldId="915"/>
            <ac:spMk id="2" creationId="{4D274432-D760-3587-6424-8A3DEEAE3CFB}"/>
          </ac:spMkLst>
        </pc:spChg>
        <pc:spChg chg="del">
          <ac:chgData name="QiuTian" userId="d059b521-ee81-481f-be34-ac8650352dd5" providerId="ADAL" clId="{C66083D2-FC5C-0545-90E0-A9B527654B88}" dt="2023-03-04T09:09:57.208" v="123"/>
          <ac:spMkLst>
            <pc:docMk/>
            <pc:sldMk cId="3297569092" sldId="91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6971357" sldId="916"/>
        </pc:sldMkLst>
        <pc:spChg chg="add mod">
          <ac:chgData name="QiuTian" userId="d059b521-ee81-481f-be34-ac8650352dd5" providerId="ADAL" clId="{C66083D2-FC5C-0545-90E0-A9B527654B88}" dt="2023-03-04T09:10:18.362" v="126"/>
          <ac:spMkLst>
            <pc:docMk/>
            <pc:sldMk cId="2166971357" sldId="916"/>
            <ac:spMk id="2" creationId="{73878986-2A6C-1197-B474-33D79D44BA8F}"/>
          </ac:spMkLst>
        </pc:spChg>
        <pc:spChg chg="del">
          <ac:chgData name="QiuTian" userId="d059b521-ee81-481f-be34-ac8650352dd5" providerId="ADAL" clId="{C66083D2-FC5C-0545-90E0-A9B527654B88}" dt="2023-03-04T09:09:57.208" v="123"/>
          <ac:spMkLst>
            <pc:docMk/>
            <pc:sldMk cId="2166971357" sldId="91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35520819" sldId="917"/>
        </pc:sldMkLst>
        <pc:spChg chg="add mod">
          <ac:chgData name="QiuTian" userId="d059b521-ee81-481f-be34-ac8650352dd5" providerId="ADAL" clId="{C66083D2-FC5C-0545-90E0-A9B527654B88}" dt="2023-03-04T09:10:18.362" v="126"/>
          <ac:spMkLst>
            <pc:docMk/>
            <pc:sldMk cId="1135520819" sldId="917"/>
            <ac:spMk id="2" creationId="{6B7FCC8C-0806-1B88-1057-386AF81C6F65}"/>
          </ac:spMkLst>
        </pc:spChg>
        <pc:spChg chg="del">
          <ac:chgData name="QiuTian" userId="d059b521-ee81-481f-be34-ac8650352dd5" providerId="ADAL" clId="{C66083D2-FC5C-0545-90E0-A9B527654B88}" dt="2023-03-04T09:09:57.208" v="123"/>
          <ac:spMkLst>
            <pc:docMk/>
            <pc:sldMk cId="1135520819" sldId="91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408492" sldId="918"/>
        </pc:sldMkLst>
        <pc:spChg chg="add mod">
          <ac:chgData name="QiuTian" userId="d059b521-ee81-481f-be34-ac8650352dd5" providerId="ADAL" clId="{C66083D2-FC5C-0545-90E0-A9B527654B88}" dt="2023-03-04T09:10:18.362" v="126"/>
          <ac:spMkLst>
            <pc:docMk/>
            <pc:sldMk cId="3293408492" sldId="918"/>
            <ac:spMk id="2" creationId="{97593066-82C2-E90F-9BCB-24587D9881E2}"/>
          </ac:spMkLst>
        </pc:spChg>
        <pc:spChg chg="del">
          <ac:chgData name="QiuTian" userId="d059b521-ee81-481f-be34-ac8650352dd5" providerId="ADAL" clId="{C66083D2-FC5C-0545-90E0-A9B527654B88}" dt="2023-03-04T09:09:57.208" v="123"/>
          <ac:spMkLst>
            <pc:docMk/>
            <pc:sldMk cId="3293408492" sldId="91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34549125" sldId="919"/>
        </pc:sldMkLst>
        <pc:spChg chg="add mod">
          <ac:chgData name="QiuTian" userId="d059b521-ee81-481f-be34-ac8650352dd5" providerId="ADAL" clId="{C66083D2-FC5C-0545-90E0-A9B527654B88}" dt="2023-03-04T09:10:18.362" v="126"/>
          <ac:spMkLst>
            <pc:docMk/>
            <pc:sldMk cId="3734549125" sldId="919"/>
            <ac:spMk id="2" creationId="{12075A42-A6EC-9534-0043-8F570752F182}"/>
          </ac:spMkLst>
        </pc:spChg>
        <pc:spChg chg="del">
          <ac:chgData name="QiuTian" userId="d059b521-ee81-481f-be34-ac8650352dd5" providerId="ADAL" clId="{C66083D2-FC5C-0545-90E0-A9B527654B88}" dt="2023-03-04T09:09:57.208" v="123"/>
          <ac:spMkLst>
            <pc:docMk/>
            <pc:sldMk cId="3734549125" sldId="91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375574" sldId="920"/>
        </pc:sldMkLst>
        <pc:spChg chg="add mod">
          <ac:chgData name="QiuTian" userId="d059b521-ee81-481f-be34-ac8650352dd5" providerId="ADAL" clId="{C66083D2-FC5C-0545-90E0-A9B527654B88}" dt="2023-03-04T09:10:18.362" v="126"/>
          <ac:spMkLst>
            <pc:docMk/>
            <pc:sldMk cId="957375574" sldId="920"/>
            <ac:spMk id="2" creationId="{A07C7B51-1237-1C57-27B0-2AE666AC0461}"/>
          </ac:spMkLst>
        </pc:spChg>
        <pc:spChg chg="del">
          <ac:chgData name="QiuTian" userId="d059b521-ee81-481f-be34-ac8650352dd5" providerId="ADAL" clId="{C66083D2-FC5C-0545-90E0-A9B527654B88}" dt="2023-03-04T09:09:57.208" v="123"/>
          <ac:spMkLst>
            <pc:docMk/>
            <pc:sldMk cId="957375574" sldId="92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848431721" sldId="921"/>
        </pc:sldMkLst>
        <pc:spChg chg="add mod">
          <ac:chgData name="QiuTian" userId="d059b521-ee81-481f-be34-ac8650352dd5" providerId="ADAL" clId="{C66083D2-FC5C-0545-90E0-A9B527654B88}" dt="2023-03-04T09:10:18.362" v="126"/>
          <ac:spMkLst>
            <pc:docMk/>
            <pc:sldMk cId="2848431721" sldId="921"/>
            <ac:spMk id="2" creationId="{8CE8C6A7-794D-5A06-F4D7-75177E6142D8}"/>
          </ac:spMkLst>
        </pc:spChg>
        <pc:spChg chg="del">
          <ac:chgData name="QiuTian" userId="d059b521-ee81-481f-be34-ac8650352dd5" providerId="ADAL" clId="{C66083D2-FC5C-0545-90E0-A9B527654B88}" dt="2023-03-04T09:09:57.208" v="123"/>
          <ac:spMkLst>
            <pc:docMk/>
            <pc:sldMk cId="2848431721" sldId="92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735831" sldId="922"/>
        </pc:sldMkLst>
        <pc:spChg chg="add mod">
          <ac:chgData name="QiuTian" userId="d059b521-ee81-481f-be34-ac8650352dd5" providerId="ADAL" clId="{C66083D2-FC5C-0545-90E0-A9B527654B88}" dt="2023-03-04T09:10:18.362" v="126"/>
          <ac:spMkLst>
            <pc:docMk/>
            <pc:sldMk cId="408735831" sldId="922"/>
            <ac:spMk id="2" creationId="{97008A0F-5E73-9FF1-A8F6-B8D352E4299B}"/>
          </ac:spMkLst>
        </pc:spChg>
        <pc:spChg chg="del">
          <ac:chgData name="QiuTian" userId="d059b521-ee81-481f-be34-ac8650352dd5" providerId="ADAL" clId="{C66083D2-FC5C-0545-90E0-A9B527654B88}" dt="2023-03-04T09:09:57.208" v="123"/>
          <ac:spMkLst>
            <pc:docMk/>
            <pc:sldMk cId="408735831" sldId="92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4690021" sldId="923"/>
        </pc:sldMkLst>
        <pc:spChg chg="add mod">
          <ac:chgData name="QiuTian" userId="d059b521-ee81-481f-be34-ac8650352dd5" providerId="ADAL" clId="{C66083D2-FC5C-0545-90E0-A9B527654B88}" dt="2023-03-04T09:10:18.362" v="126"/>
          <ac:spMkLst>
            <pc:docMk/>
            <pc:sldMk cId="2164690021" sldId="923"/>
            <ac:spMk id="2" creationId="{A2F85465-CE94-9187-2C03-57741F60D5FF}"/>
          </ac:spMkLst>
        </pc:spChg>
        <pc:spChg chg="del">
          <ac:chgData name="QiuTian" userId="d059b521-ee81-481f-be34-ac8650352dd5" providerId="ADAL" clId="{C66083D2-FC5C-0545-90E0-A9B527654B88}" dt="2023-03-04T09:09:57.208" v="123"/>
          <ac:spMkLst>
            <pc:docMk/>
            <pc:sldMk cId="2164690021" sldId="92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725934224" sldId="924"/>
        </pc:sldMkLst>
        <pc:spChg chg="add mod">
          <ac:chgData name="QiuTian" userId="d059b521-ee81-481f-be34-ac8650352dd5" providerId="ADAL" clId="{C66083D2-FC5C-0545-90E0-A9B527654B88}" dt="2023-03-04T09:10:18.362" v="126"/>
          <ac:spMkLst>
            <pc:docMk/>
            <pc:sldMk cId="2725934224" sldId="924"/>
            <ac:spMk id="2" creationId="{01A0158F-3393-40B0-361B-64664AFAD891}"/>
          </ac:spMkLst>
        </pc:spChg>
        <pc:spChg chg="del">
          <ac:chgData name="QiuTian" userId="d059b521-ee81-481f-be34-ac8650352dd5" providerId="ADAL" clId="{C66083D2-FC5C-0545-90E0-A9B527654B88}" dt="2023-03-04T09:09:57.208" v="123"/>
          <ac:spMkLst>
            <pc:docMk/>
            <pc:sldMk cId="2725934224" sldId="92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78115317" sldId="925"/>
        </pc:sldMkLst>
        <pc:spChg chg="add mod">
          <ac:chgData name="QiuTian" userId="d059b521-ee81-481f-be34-ac8650352dd5" providerId="ADAL" clId="{C66083D2-FC5C-0545-90E0-A9B527654B88}" dt="2023-03-04T09:10:18.362" v="126"/>
          <ac:spMkLst>
            <pc:docMk/>
            <pc:sldMk cId="2478115317" sldId="925"/>
            <ac:spMk id="2" creationId="{6BAC314A-4466-61BB-0AF4-C078E4BDD7CF}"/>
          </ac:spMkLst>
        </pc:spChg>
        <pc:spChg chg="del">
          <ac:chgData name="QiuTian" userId="d059b521-ee81-481f-be34-ac8650352dd5" providerId="ADAL" clId="{C66083D2-FC5C-0545-90E0-A9B527654B88}" dt="2023-03-04T09:09:57.208" v="123"/>
          <ac:spMkLst>
            <pc:docMk/>
            <pc:sldMk cId="2478115317" sldId="92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68557523" sldId="926"/>
        </pc:sldMkLst>
        <pc:spChg chg="add mod">
          <ac:chgData name="QiuTian" userId="d059b521-ee81-481f-be34-ac8650352dd5" providerId="ADAL" clId="{C66083D2-FC5C-0545-90E0-A9B527654B88}" dt="2023-03-04T09:10:18.362" v="126"/>
          <ac:spMkLst>
            <pc:docMk/>
            <pc:sldMk cId="3268557523" sldId="926"/>
            <ac:spMk id="2" creationId="{18FADF49-CC88-FCD3-8DF9-8881FE2E87F2}"/>
          </ac:spMkLst>
        </pc:spChg>
        <pc:spChg chg="del">
          <ac:chgData name="QiuTian" userId="d059b521-ee81-481f-be34-ac8650352dd5" providerId="ADAL" clId="{C66083D2-FC5C-0545-90E0-A9B527654B88}" dt="2023-03-04T09:09:57.208" v="123"/>
          <ac:spMkLst>
            <pc:docMk/>
            <pc:sldMk cId="3268557523" sldId="92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78210623" sldId="927"/>
        </pc:sldMkLst>
        <pc:spChg chg="add mod">
          <ac:chgData name="QiuTian" userId="d059b521-ee81-481f-be34-ac8650352dd5" providerId="ADAL" clId="{C66083D2-FC5C-0545-90E0-A9B527654B88}" dt="2023-03-04T09:10:18.362" v="126"/>
          <ac:spMkLst>
            <pc:docMk/>
            <pc:sldMk cId="1178210623" sldId="927"/>
            <ac:spMk id="2" creationId="{44305539-EB8A-BC10-C7F4-2C587BF92493}"/>
          </ac:spMkLst>
        </pc:spChg>
        <pc:spChg chg="del">
          <ac:chgData name="QiuTian" userId="d059b521-ee81-481f-be34-ac8650352dd5" providerId="ADAL" clId="{C66083D2-FC5C-0545-90E0-A9B527654B88}" dt="2023-03-04T09:09:57.208" v="123"/>
          <ac:spMkLst>
            <pc:docMk/>
            <pc:sldMk cId="1178210623" sldId="927"/>
            <ac:spMk id="5" creationId="{959057A3-0087-D824-6484-FE8805CD1536}"/>
          </ac:spMkLst>
        </pc:spChg>
      </pc:sldChg>
      <pc:sldChg chg="addSp delSp modSp modAnim">
        <pc:chgData name="QiuTian" userId="d059b521-ee81-481f-be34-ac8650352dd5" providerId="ADAL" clId="{C66083D2-FC5C-0545-90E0-A9B527654B88}" dt="2023-03-06T06:29:52.096" v="1477" actId="20577"/>
        <pc:sldMkLst>
          <pc:docMk/>
          <pc:sldMk cId="343596904" sldId="928"/>
        </pc:sldMkLst>
        <pc:spChg chg="add mod">
          <ac:chgData name="QiuTian" userId="d059b521-ee81-481f-be34-ac8650352dd5" providerId="ADAL" clId="{C66083D2-FC5C-0545-90E0-A9B527654B88}" dt="2023-03-04T09:10:18.362" v="126"/>
          <ac:spMkLst>
            <pc:docMk/>
            <pc:sldMk cId="343596904" sldId="928"/>
            <ac:spMk id="2" creationId="{EE5F8C79-215F-20D2-608F-61B4E2CC7B6B}"/>
          </ac:spMkLst>
        </pc:spChg>
        <pc:spChg chg="del">
          <ac:chgData name="QiuTian" userId="d059b521-ee81-481f-be34-ac8650352dd5" providerId="ADAL" clId="{C66083D2-FC5C-0545-90E0-A9B527654B88}" dt="2023-03-04T09:09:57.208" v="123"/>
          <ac:spMkLst>
            <pc:docMk/>
            <pc:sldMk cId="343596904" sldId="928"/>
            <ac:spMk id="5" creationId="{959057A3-0087-D824-6484-FE8805CD1536}"/>
          </ac:spMkLst>
        </pc:spChg>
        <pc:spChg chg="mod">
          <ac:chgData name="QiuTian" userId="d059b521-ee81-481f-be34-ac8650352dd5" providerId="ADAL" clId="{C66083D2-FC5C-0545-90E0-A9B527654B88}" dt="2023-03-06T06:29:52.096" v="1477" actId="20577"/>
          <ac:spMkLst>
            <pc:docMk/>
            <pc:sldMk cId="343596904" sldId="928"/>
            <ac:spMk id="6" creationId="{EABCB773-C0D7-7BF5-AF7B-311C35E83555}"/>
          </ac:spMkLst>
        </pc:spChg>
      </pc:sldChg>
      <pc:sldChg chg="addSp delSp modSp">
        <pc:chgData name="QiuTian" userId="d059b521-ee81-481f-be34-ac8650352dd5" providerId="ADAL" clId="{C66083D2-FC5C-0545-90E0-A9B527654B88}" dt="2023-03-04T09:10:18.362" v="126"/>
        <pc:sldMkLst>
          <pc:docMk/>
          <pc:sldMk cId="1508177070" sldId="929"/>
        </pc:sldMkLst>
        <pc:spChg chg="add mod">
          <ac:chgData name="QiuTian" userId="d059b521-ee81-481f-be34-ac8650352dd5" providerId="ADAL" clId="{C66083D2-FC5C-0545-90E0-A9B527654B88}" dt="2023-03-04T09:10:18.362" v="126"/>
          <ac:spMkLst>
            <pc:docMk/>
            <pc:sldMk cId="1508177070" sldId="929"/>
            <ac:spMk id="2" creationId="{69A7A336-8E5A-5766-7DD1-EFC4FFBDD3EE}"/>
          </ac:spMkLst>
        </pc:spChg>
        <pc:spChg chg="del">
          <ac:chgData name="QiuTian" userId="d059b521-ee81-481f-be34-ac8650352dd5" providerId="ADAL" clId="{C66083D2-FC5C-0545-90E0-A9B527654B88}" dt="2023-03-04T09:09:57.208" v="123"/>
          <ac:spMkLst>
            <pc:docMk/>
            <pc:sldMk cId="1508177070" sldId="929"/>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1404692593" sldId="930"/>
        </pc:sldMkLst>
        <pc:spChg chg="add mod">
          <ac:chgData name="QiuTian" userId="d059b521-ee81-481f-be34-ac8650352dd5" providerId="ADAL" clId="{C66083D2-FC5C-0545-90E0-A9B527654B88}" dt="2023-03-04T09:10:18.362" v="126"/>
          <ac:spMkLst>
            <pc:docMk/>
            <pc:sldMk cId="1404692593" sldId="930"/>
            <ac:spMk id="2" creationId="{491B32D8-5699-5646-7E69-9D3653019448}"/>
          </ac:spMkLst>
        </pc:spChg>
        <pc:spChg chg="del">
          <ac:chgData name="QiuTian" userId="d059b521-ee81-481f-be34-ac8650352dd5" providerId="ADAL" clId="{C66083D2-FC5C-0545-90E0-A9B527654B88}" dt="2023-03-04T09:09:57.208" v="123"/>
          <ac:spMkLst>
            <pc:docMk/>
            <pc:sldMk cId="1404692593" sldId="930"/>
            <ac:spMk id="5" creationId="{959057A3-0087-D824-6484-FE8805CD1536}"/>
          </ac:spMkLst>
        </pc:spChg>
        <pc:spChg chg="add mod">
          <ac:chgData name="QiuTian" userId="d059b521-ee81-481f-be34-ac8650352dd5" providerId="ADAL" clId="{C66083D2-FC5C-0545-90E0-A9B527654B88}" dt="2023-03-04T08:58:34.624" v="15" actId="1076"/>
          <ac:spMkLst>
            <pc:docMk/>
            <pc:sldMk cId="1404692593" sldId="930"/>
            <ac:spMk id="6" creationId="{6DB6C9C8-16F4-76E3-4854-A0CF49DC3614}"/>
          </ac:spMkLst>
        </pc:spChg>
        <pc:spChg chg="add mod">
          <ac:chgData name="QiuTian" userId="d059b521-ee81-481f-be34-ac8650352dd5" providerId="ADAL" clId="{C66083D2-FC5C-0545-90E0-A9B527654B88}" dt="2023-03-04T08:58:34.624" v="15" actId="1076"/>
          <ac:spMkLst>
            <pc:docMk/>
            <pc:sldMk cId="1404692593" sldId="930"/>
            <ac:spMk id="7" creationId="{257AD8B0-CA23-2583-69EE-1B73B490D376}"/>
          </ac:spMkLst>
        </pc:spChg>
        <pc:spChg chg="add mod">
          <ac:chgData name="QiuTian" userId="d059b521-ee81-481f-be34-ac8650352dd5" providerId="ADAL" clId="{C66083D2-FC5C-0545-90E0-A9B527654B88}" dt="2023-03-04T08:58:34.624" v="15" actId="1076"/>
          <ac:spMkLst>
            <pc:docMk/>
            <pc:sldMk cId="1404692593" sldId="930"/>
            <ac:spMk id="8" creationId="{ECB2CFA4-5DAD-1B90-4AED-0FAA9A52C637}"/>
          </ac:spMkLst>
        </pc:spChg>
        <pc:spChg chg="add mod">
          <ac:chgData name="QiuTian" userId="d059b521-ee81-481f-be34-ac8650352dd5" providerId="ADAL" clId="{C66083D2-FC5C-0545-90E0-A9B527654B88}" dt="2023-03-04T08:58:34.624" v="15" actId="1076"/>
          <ac:spMkLst>
            <pc:docMk/>
            <pc:sldMk cId="1404692593" sldId="930"/>
            <ac:spMk id="9" creationId="{E8C142B8-E972-F268-60BB-059B4F284BF9}"/>
          </ac:spMkLst>
        </pc:spChg>
        <pc:spChg chg="add mod">
          <ac:chgData name="QiuTian" userId="d059b521-ee81-481f-be34-ac8650352dd5" providerId="ADAL" clId="{C66083D2-FC5C-0545-90E0-A9B527654B88}" dt="2023-03-04T08:58:34.624" v="15" actId="1076"/>
          <ac:spMkLst>
            <pc:docMk/>
            <pc:sldMk cId="1404692593" sldId="930"/>
            <ac:spMk id="11" creationId="{35759E7F-27DE-A2DE-B0D4-E1D6C7EA62F3}"/>
          </ac:spMkLst>
        </pc:spChg>
        <pc:spChg chg="add mod">
          <ac:chgData name="QiuTian" userId="d059b521-ee81-481f-be34-ac8650352dd5" providerId="ADAL" clId="{C66083D2-FC5C-0545-90E0-A9B527654B88}" dt="2023-03-04T08:58:34.624" v="15" actId="1076"/>
          <ac:spMkLst>
            <pc:docMk/>
            <pc:sldMk cId="1404692593" sldId="930"/>
            <ac:spMk id="13" creationId="{F787E29F-C0B7-C68A-1B05-F20AE254CC91}"/>
          </ac:spMkLst>
        </pc:spChg>
        <pc:spChg chg="mod">
          <ac:chgData name="QiuTian" userId="d059b521-ee81-481f-be34-ac8650352dd5" providerId="ADAL" clId="{C66083D2-FC5C-0545-90E0-A9B527654B88}" dt="2023-03-04T08:58:34.624" v="15" actId="1076"/>
          <ac:spMkLst>
            <pc:docMk/>
            <pc:sldMk cId="1404692593" sldId="930"/>
            <ac:spMk id="15" creationId="{8A6BDDBF-4936-2DFA-D5CA-97739AD6A727}"/>
          </ac:spMkLst>
        </pc:spChg>
        <pc:spChg chg="mod">
          <ac:chgData name="QiuTian" userId="d059b521-ee81-481f-be34-ac8650352dd5" providerId="ADAL" clId="{C66083D2-FC5C-0545-90E0-A9B527654B88}" dt="2023-03-04T08:58:34.624" v="15" actId="1076"/>
          <ac:spMkLst>
            <pc:docMk/>
            <pc:sldMk cId="1404692593" sldId="930"/>
            <ac:spMk id="16" creationId="{019F4AE6-01B4-4FA7-3DCB-889FAD0AAA63}"/>
          </ac:spMkLst>
        </pc:spChg>
        <pc:spChg chg="mod">
          <ac:chgData name="QiuTian" userId="d059b521-ee81-481f-be34-ac8650352dd5" providerId="ADAL" clId="{C66083D2-FC5C-0545-90E0-A9B527654B88}" dt="2023-03-04T08:58:34.624" v="15" actId="1076"/>
          <ac:spMkLst>
            <pc:docMk/>
            <pc:sldMk cId="1404692593" sldId="930"/>
            <ac:spMk id="17" creationId="{E8B95EA5-8D0C-21C1-AC0C-99BF5D6132D9}"/>
          </ac:spMkLst>
        </pc:spChg>
        <pc:spChg chg="mod">
          <ac:chgData name="QiuTian" userId="d059b521-ee81-481f-be34-ac8650352dd5" providerId="ADAL" clId="{C66083D2-FC5C-0545-90E0-A9B527654B88}" dt="2023-03-04T08:58:34.624" v="15" actId="1076"/>
          <ac:spMkLst>
            <pc:docMk/>
            <pc:sldMk cId="1404692593" sldId="930"/>
            <ac:spMk id="18" creationId="{9B4D1949-20FD-DB8E-C4C0-67E3A6CF970C}"/>
          </ac:spMkLst>
        </pc:spChg>
        <pc:spChg chg="mod">
          <ac:chgData name="QiuTian" userId="d059b521-ee81-481f-be34-ac8650352dd5" providerId="ADAL" clId="{C66083D2-FC5C-0545-90E0-A9B527654B88}" dt="2023-03-04T08:58:34.624" v="15" actId="1076"/>
          <ac:spMkLst>
            <pc:docMk/>
            <pc:sldMk cId="1404692593" sldId="930"/>
            <ac:spMk id="19" creationId="{499E3DA4-6AA9-06CE-75ED-908B7B2DABCF}"/>
          </ac:spMkLst>
        </pc:spChg>
        <pc:spChg chg="mod">
          <ac:chgData name="QiuTian" userId="d059b521-ee81-481f-be34-ac8650352dd5" providerId="ADAL" clId="{C66083D2-FC5C-0545-90E0-A9B527654B88}" dt="2023-03-04T08:58:34.624" v="15" actId="1076"/>
          <ac:spMkLst>
            <pc:docMk/>
            <pc:sldMk cId="1404692593" sldId="930"/>
            <ac:spMk id="20" creationId="{F16BCEEE-8D93-4DBD-3E7C-AC5AC4B073EC}"/>
          </ac:spMkLst>
        </pc:spChg>
        <pc:spChg chg="mod">
          <ac:chgData name="QiuTian" userId="d059b521-ee81-481f-be34-ac8650352dd5" providerId="ADAL" clId="{C66083D2-FC5C-0545-90E0-A9B527654B88}" dt="2023-03-04T08:58:34.624" v="15" actId="1076"/>
          <ac:spMkLst>
            <pc:docMk/>
            <pc:sldMk cId="1404692593" sldId="930"/>
            <ac:spMk id="21" creationId="{FA72E281-7237-4D72-5D19-E0E39CD90100}"/>
          </ac:spMkLst>
        </pc:spChg>
        <pc:spChg chg="mod">
          <ac:chgData name="QiuTian" userId="d059b521-ee81-481f-be34-ac8650352dd5" providerId="ADAL" clId="{C66083D2-FC5C-0545-90E0-A9B527654B88}" dt="2023-03-04T08:58:34.624" v="15" actId="1076"/>
          <ac:spMkLst>
            <pc:docMk/>
            <pc:sldMk cId="1404692593" sldId="930"/>
            <ac:spMk id="22" creationId="{AEA9F89E-A488-372B-C214-8D4A3F147680}"/>
          </ac:spMkLst>
        </pc:spChg>
        <pc:spChg chg="mod">
          <ac:chgData name="QiuTian" userId="d059b521-ee81-481f-be34-ac8650352dd5" providerId="ADAL" clId="{C66083D2-FC5C-0545-90E0-A9B527654B88}" dt="2023-03-04T08:58:34.624" v="15" actId="1076"/>
          <ac:spMkLst>
            <pc:docMk/>
            <pc:sldMk cId="1404692593" sldId="930"/>
            <ac:spMk id="23" creationId="{FA43B87B-60BF-8C95-BA51-5D7733FBD55D}"/>
          </ac:spMkLst>
        </pc:spChg>
        <pc:spChg chg="mod">
          <ac:chgData name="QiuTian" userId="d059b521-ee81-481f-be34-ac8650352dd5" providerId="ADAL" clId="{C66083D2-FC5C-0545-90E0-A9B527654B88}" dt="2023-03-04T08:58:34.624" v="15" actId="1076"/>
          <ac:spMkLst>
            <pc:docMk/>
            <pc:sldMk cId="1404692593" sldId="930"/>
            <ac:spMk id="24" creationId="{137008D0-81A3-59DF-DB37-2CEF5CD7C106}"/>
          </ac:spMkLst>
        </pc:spChg>
        <pc:spChg chg="mod">
          <ac:chgData name="QiuTian" userId="d059b521-ee81-481f-be34-ac8650352dd5" providerId="ADAL" clId="{C66083D2-FC5C-0545-90E0-A9B527654B88}" dt="2023-03-04T08:58:34.624" v="15" actId="1076"/>
          <ac:spMkLst>
            <pc:docMk/>
            <pc:sldMk cId="1404692593" sldId="930"/>
            <ac:spMk id="25" creationId="{C627BF56-122A-AD57-C990-DC78C5C21040}"/>
          </ac:spMkLst>
        </pc:spChg>
        <pc:spChg chg="mod">
          <ac:chgData name="QiuTian" userId="d059b521-ee81-481f-be34-ac8650352dd5" providerId="ADAL" clId="{C66083D2-FC5C-0545-90E0-A9B527654B88}" dt="2023-03-04T08:58:34.624" v="15" actId="1076"/>
          <ac:spMkLst>
            <pc:docMk/>
            <pc:sldMk cId="1404692593" sldId="930"/>
            <ac:spMk id="26" creationId="{E0F02A90-949F-7212-7862-FC59C1BBC945}"/>
          </ac:spMkLst>
        </pc:spChg>
        <pc:spChg chg="mod">
          <ac:chgData name="QiuTian" userId="d059b521-ee81-481f-be34-ac8650352dd5" providerId="ADAL" clId="{C66083D2-FC5C-0545-90E0-A9B527654B88}" dt="2023-03-04T08:58:34.624" v="15" actId="1076"/>
          <ac:spMkLst>
            <pc:docMk/>
            <pc:sldMk cId="1404692593" sldId="930"/>
            <ac:spMk id="27" creationId="{1F9EF50C-90B6-8A8E-747E-67C5BFFCAA10}"/>
          </ac:spMkLst>
        </pc:spChg>
        <pc:spChg chg="mod">
          <ac:chgData name="QiuTian" userId="d059b521-ee81-481f-be34-ac8650352dd5" providerId="ADAL" clId="{C66083D2-FC5C-0545-90E0-A9B527654B88}" dt="2023-03-04T08:58:34.624" v="15" actId="1076"/>
          <ac:spMkLst>
            <pc:docMk/>
            <pc:sldMk cId="1404692593" sldId="930"/>
            <ac:spMk id="28" creationId="{9313FE67-3B89-BA45-2E8D-2886DB85FDFA}"/>
          </ac:spMkLst>
        </pc:spChg>
        <pc:spChg chg="mod">
          <ac:chgData name="QiuTian" userId="d059b521-ee81-481f-be34-ac8650352dd5" providerId="ADAL" clId="{C66083D2-FC5C-0545-90E0-A9B527654B88}" dt="2023-03-04T08:58:34.624" v="15" actId="1076"/>
          <ac:spMkLst>
            <pc:docMk/>
            <pc:sldMk cId="1404692593" sldId="930"/>
            <ac:spMk id="29" creationId="{7EC73AF3-44C6-ECC3-34D1-7CAF835E93C0}"/>
          </ac:spMkLst>
        </pc:spChg>
        <pc:spChg chg="mod">
          <ac:chgData name="QiuTian" userId="d059b521-ee81-481f-be34-ac8650352dd5" providerId="ADAL" clId="{C66083D2-FC5C-0545-90E0-A9B527654B88}" dt="2023-03-04T08:58:34.624" v="15" actId="1076"/>
          <ac:spMkLst>
            <pc:docMk/>
            <pc:sldMk cId="1404692593" sldId="930"/>
            <ac:spMk id="30" creationId="{CEC2944B-817D-1CF3-473F-965D62D643CC}"/>
          </ac:spMkLst>
        </pc:spChg>
        <pc:spChg chg="mod">
          <ac:chgData name="QiuTian" userId="d059b521-ee81-481f-be34-ac8650352dd5" providerId="ADAL" clId="{C66083D2-FC5C-0545-90E0-A9B527654B88}" dt="2023-03-04T08:58:34.624" v="15" actId="1076"/>
          <ac:spMkLst>
            <pc:docMk/>
            <pc:sldMk cId="1404692593" sldId="930"/>
            <ac:spMk id="31" creationId="{9B3E1A22-D3F4-B6D2-0447-A5F74ECAB7CA}"/>
          </ac:spMkLst>
        </pc:spChg>
        <pc:spChg chg="mod">
          <ac:chgData name="QiuTian" userId="d059b521-ee81-481f-be34-ac8650352dd5" providerId="ADAL" clId="{C66083D2-FC5C-0545-90E0-A9B527654B88}" dt="2023-03-04T08:58:34.624" v="15" actId="1076"/>
          <ac:spMkLst>
            <pc:docMk/>
            <pc:sldMk cId="1404692593" sldId="930"/>
            <ac:spMk id="32" creationId="{450F37FA-DB66-CE96-507C-ABF6FD83F9AD}"/>
          </ac:spMkLst>
        </pc:spChg>
        <pc:spChg chg="mod">
          <ac:chgData name="QiuTian" userId="d059b521-ee81-481f-be34-ac8650352dd5" providerId="ADAL" clId="{C66083D2-FC5C-0545-90E0-A9B527654B88}" dt="2023-03-04T08:58:34.624" v="15" actId="1076"/>
          <ac:spMkLst>
            <pc:docMk/>
            <pc:sldMk cId="1404692593" sldId="930"/>
            <ac:spMk id="33" creationId="{EDFADEA7-7A96-225C-6565-9DE28B29569B}"/>
          </ac:spMkLst>
        </pc:spChg>
        <pc:spChg chg="mod">
          <ac:chgData name="QiuTian" userId="d059b521-ee81-481f-be34-ac8650352dd5" providerId="ADAL" clId="{C66083D2-FC5C-0545-90E0-A9B527654B88}" dt="2023-03-04T08:58:34.624" v="15" actId="1076"/>
          <ac:spMkLst>
            <pc:docMk/>
            <pc:sldMk cId="1404692593" sldId="930"/>
            <ac:spMk id="34" creationId="{DC5347DA-EE8D-E91C-FFA5-1D54F560F600}"/>
          </ac:spMkLst>
        </pc:spChg>
        <pc:spChg chg="mod">
          <ac:chgData name="QiuTian" userId="d059b521-ee81-481f-be34-ac8650352dd5" providerId="ADAL" clId="{C66083D2-FC5C-0545-90E0-A9B527654B88}" dt="2023-03-04T08:58:34.624" v="15" actId="1076"/>
          <ac:spMkLst>
            <pc:docMk/>
            <pc:sldMk cId="1404692593" sldId="930"/>
            <ac:spMk id="35" creationId="{35F5122F-9606-CD20-91D1-FC83D8304646}"/>
          </ac:spMkLst>
        </pc:spChg>
        <pc:spChg chg="mod">
          <ac:chgData name="QiuTian" userId="d059b521-ee81-481f-be34-ac8650352dd5" providerId="ADAL" clId="{C66083D2-FC5C-0545-90E0-A9B527654B88}" dt="2023-03-04T08:58:34.624" v="15" actId="1076"/>
          <ac:spMkLst>
            <pc:docMk/>
            <pc:sldMk cId="1404692593" sldId="930"/>
            <ac:spMk id="36" creationId="{0B624498-788B-B393-98AB-ACC8F9808359}"/>
          </ac:spMkLst>
        </pc:spChg>
        <pc:spChg chg="mod">
          <ac:chgData name="QiuTian" userId="d059b521-ee81-481f-be34-ac8650352dd5" providerId="ADAL" clId="{C66083D2-FC5C-0545-90E0-A9B527654B88}" dt="2023-03-04T08:58:34.624" v="15" actId="1076"/>
          <ac:spMkLst>
            <pc:docMk/>
            <pc:sldMk cId="1404692593" sldId="930"/>
            <ac:spMk id="37" creationId="{B69CBC46-A0FA-3BB0-2D51-E813DF8D33FC}"/>
          </ac:spMkLst>
        </pc:spChg>
        <pc:spChg chg="mod">
          <ac:chgData name="QiuTian" userId="d059b521-ee81-481f-be34-ac8650352dd5" providerId="ADAL" clId="{C66083D2-FC5C-0545-90E0-A9B527654B88}" dt="2023-03-04T08:58:34.624" v="15" actId="1076"/>
          <ac:spMkLst>
            <pc:docMk/>
            <pc:sldMk cId="1404692593" sldId="930"/>
            <ac:spMk id="38" creationId="{53C8BDF2-17D9-4BD4-AD72-FE217DC32455}"/>
          </ac:spMkLst>
        </pc:spChg>
        <pc:spChg chg="mod">
          <ac:chgData name="QiuTian" userId="d059b521-ee81-481f-be34-ac8650352dd5" providerId="ADAL" clId="{C66083D2-FC5C-0545-90E0-A9B527654B88}" dt="2023-03-04T08:58:34.624" v="15" actId="1076"/>
          <ac:spMkLst>
            <pc:docMk/>
            <pc:sldMk cId="1404692593" sldId="930"/>
            <ac:spMk id="39" creationId="{9BF27DF0-3E31-B31A-B8CD-8079CD541B62}"/>
          </ac:spMkLst>
        </pc:spChg>
        <pc:spChg chg="mod">
          <ac:chgData name="QiuTian" userId="d059b521-ee81-481f-be34-ac8650352dd5" providerId="ADAL" clId="{C66083D2-FC5C-0545-90E0-A9B527654B88}" dt="2023-03-04T08:58:34.624" v="15" actId="1076"/>
          <ac:spMkLst>
            <pc:docMk/>
            <pc:sldMk cId="1404692593" sldId="930"/>
            <ac:spMk id="40" creationId="{C1CCA4B5-3732-8FF0-F5E1-2067D730D6ED}"/>
          </ac:spMkLst>
        </pc:spChg>
        <pc:spChg chg="mod">
          <ac:chgData name="QiuTian" userId="d059b521-ee81-481f-be34-ac8650352dd5" providerId="ADAL" clId="{C66083D2-FC5C-0545-90E0-A9B527654B88}" dt="2023-03-04T08:58:34.624" v="15" actId="1076"/>
          <ac:spMkLst>
            <pc:docMk/>
            <pc:sldMk cId="1404692593" sldId="930"/>
            <ac:spMk id="41" creationId="{97F5C2E0-4E2B-617C-FA5C-832DB80473DB}"/>
          </ac:spMkLst>
        </pc:spChg>
        <pc:spChg chg="mod">
          <ac:chgData name="QiuTian" userId="d059b521-ee81-481f-be34-ac8650352dd5" providerId="ADAL" clId="{C66083D2-FC5C-0545-90E0-A9B527654B88}" dt="2023-03-04T08:58:34.624" v="15" actId="1076"/>
          <ac:spMkLst>
            <pc:docMk/>
            <pc:sldMk cId="1404692593" sldId="930"/>
            <ac:spMk id="42" creationId="{B8D264F0-347C-AA7B-09A4-28C3182DDA54}"/>
          </ac:spMkLst>
        </pc:spChg>
        <pc:spChg chg="mod">
          <ac:chgData name="QiuTian" userId="d059b521-ee81-481f-be34-ac8650352dd5" providerId="ADAL" clId="{C66083D2-FC5C-0545-90E0-A9B527654B88}" dt="2023-03-04T08:58:34.624" v="15" actId="1076"/>
          <ac:spMkLst>
            <pc:docMk/>
            <pc:sldMk cId="1404692593" sldId="930"/>
            <ac:spMk id="43" creationId="{E5ACE17B-ED10-A367-540B-2E9632D1AA91}"/>
          </ac:spMkLst>
        </pc:spChg>
        <pc:spChg chg="mod">
          <ac:chgData name="QiuTian" userId="d059b521-ee81-481f-be34-ac8650352dd5" providerId="ADAL" clId="{C66083D2-FC5C-0545-90E0-A9B527654B88}" dt="2023-03-04T08:58:34.624" v="15" actId="1076"/>
          <ac:spMkLst>
            <pc:docMk/>
            <pc:sldMk cId="1404692593" sldId="930"/>
            <ac:spMk id="44" creationId="{2B17F3C5-9C73-40C8-2232-1FCECF6962D9}"/>
          </ac:spMkLst>
        </pc:spChg>
        <pc:spChg chg="mod">
          <ac:chgData name="QiuTian" userId="d059b521-ee81-481f-be34-ac8650352dd5" providerId="ADAL" clId="{C66083D2-FC5C-0545-90E0-A9B527654B88}" dt="2023-03-04T08:58:34.624" v="15" actId="1076"/>
          <ac:spMkLst>
            <pc:docMk/>
            <pc:sldMk cId="1404692593" sldId="930"/>
            <ac:spMk id="45" creationId="{0B3F2310-F868-954E-0480-E62D1F273A45}"/>
          </ac:spMkLst>
        </pc:spChg>
        <pc:spChg chg="mod">
          <ac:chgData name="QiuTian" userId="d059b521-ee81-481f-be34-ac8650352dd5" providerId="ADAL" clId="{C66083D2-FC5C-0545-90E0-A9B527654B88}" dt="2023-03-04T08:58:34.624" v="15" actId="1076"/>
          <ac:spMkLst>
            <pc:docMk/>
            <pc:sldMk cId="1404692593" sldId="930"/>
            <ac:spMk id="46" creationId="{8EFC0787-42C4-EF36-BC49-0BD8DB462BAE}"/>
          </ac:spMkLst>
        </pc:spChg>
        <pc:spChg chg="add mod">
          <ac:chgData name="QiuTian" userId="d059b521-ee81-481f-be34-ac8650352dd5" providerId="ADAL" clId="{C66083D2-FC5C-0545-90E0-A9B527654B88}" dt="2023-03-04T08:58:34.624" v="15" actId="1076"/>
          <ac:spMkLst>
            <pc:docMk/>
            <pc:sldMk cId="1404692593" sldId="930"/>
            <ac:spMk id="47" creationId="{963E02FF-926C-7A14-89F0-284B914BCA39}"/>
          </ac:spMkLst>
        </pc:spChg>
        <pc:spChg chg="add mod">
          <ac:chgData name="QiuTian" userId="d059b521-ee81-481f-be34-ac8650352dd5" providerId="ADAL" clId="{C66083D2-FC5C-0545-90E0-A9B527654B88}" dt="2023-03-04T08:58:34.624" v="15" actId="1076"/>
          <ac:spMkLst>
            <pc:docMk/>
            <pc:sldMk cId="1404692593" sldId="930"/>
            <ac:spMk id="48" creationId="{95C42CE7-288B-3B87-E57C-35266BA356B4}"/>
          </ac:spMkLst>
        </pc:spChg>
        <pc:grpChg chg="add mod">
          <ac:chgData name="QiuTian" userId="d059b521-ee81-481f-be34-ac8650352dd5" providerId="ADAL" clId="{C66083D2-FC5C-0545-90E0-A9B527654B88}" dt="2023-03-04T08:58:34.624" v="15" actId="1076"/>
          <ac:grpSpMkLst>
            <pc:docMk/>
            <pc:sldMk cId="1404692593" sldId="930"/>
            <ac:grpSpMk id="14" creationId="{0F22493D-1AA5-2EF5-4583-290CA742BE8F}"/>
          </ac:grpSpMkLst>
        </pc:grpChg>
        <pc:graphicFrameChg chg="add mod">
          <ac:chgData name="QiuTian" userId="d059b521-ee81-481f-be34-ac8650352dd5" providerId="ADAL" clId="{C66083D2-FC5C-0545-90E0-A9B527654B88}" dt="2023-03-04T08:58:34.624" v="15" actId="1076"/>
          <ac:graphicFrameMkLst>
            <pc:docMk/>
            <pc:sldMk cId="1404692593" sldId="930"/>
            <ac:graphicFrameMk id="10" creationId="{1DBF2ACC-CC48-B42B-7707-EB691CC5FA4C}"/>
          </ac:graphicFrameMkLst>
        </pc:graphicFrameChg>
        <pc:graphicFrameChg chg="add mod">
          <ac:chgData name="QiuTian" userId="d059b521-ee81-481f-be34-ac8650352dd5" providerId="ADAL" clId="{C66083D2-FC5C-0545-90E0-A9B527654B88}" dt="2023-03-04T08:58:34.624" v="15" actId="1076"/>
          <ac:graphicFrameMkLst>
            <pc:docMk/>
            <pc:sldMk cId="1404692593" sldId="930"/>
            <ac:graphicFrameMk id="12" creationId="{8FA94B90-4DC2-44F7-78CA-27BBC51A4CF1}"/>
          </ac:graphicFrameMkLst>
        </pc:graphicFrameChg>
      </pc:sldChg>
      <pc:sldChg chg="addSp delSp modSp">
        <pc:chgData name="QiuTian" userId="d059b521-ee81-481f-be34-ac8650352dd5" providerId="ADAL" clId="{C66083D2-FC5C-0545-90E0-A9B527654B88}" dt="2023-03-04T09:10:18.362" v="126"/>
        <pc:sldMkLst>
          <pc:docMk/>
          <pc:sldMk cId="2332803798" sldId="931"/>
        </pc:sldMkLst>
        <pc:spChg chg="add mod">
          <ac:chgData name="QiuTian" userId="d059b521-ee81-481f-be34-ac8650352dd5" providerId="ADAL" clId="{C66083D2-FC5C-0545-90E0-A9B527654B88}" dt="2023-03-04T09:10:18.362" v="126"/>
          <ac:spMkLst>
            <pc:docMk/>
            <pc:sldMk cId="2332803798" sldId="931"/>
            <ac:spMk id="2" creationId="{1AE8281D-6833-D37A-95AC-270F2EE20B97}"/>
          </ac:spMkLst>
        </pc:spChg>
        <pc:spChg chg="del">
          <ac:chgData name="QiuTian" userId="d059b521-ee81-481f-be34-ac8650352dd5" providerId="ADAL" clId="{C66083D2-FC5C-0545-90E0-A9B527654B88}" dt="2023-03-04T09:09:57.208" v="123"/>
          <ac:spMkLst>
            <pc:docMk/>
            <pc:sldMk cId="2332803798" sldId="93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13091470" sldId="932"/>
        </pc:sldMkLst>
        <pc:spChg chg="add mod">
          <ac:chgData name="QiuTian" userId="d059b521-ee81-481f-be34-ac8650352dd5" providerId="ADAL" clId="{C66083D2-FC5C-0545-90E0-A9B527654B88}" dt="2023-03-04T09:10:18.362" v="126"/>
          <ac:spMkLst>
            <pc:docMk/>
            <pc:sldMk cId="4113091470" sldId="932"/>
            <ac:spMk id="2" creationId="{16988228-16FB-5838-BD8B-958CE9861CA7}"/>
          </ac:spMkLst>
        </pc:spChg>
        <pc:spChg chg="del">
          <ac:chgData name="QiuTian" userId="d059b521-ee81-481f-be34-ac8650352dd5" providerId="ADAL" clId="{C66083D2-FC5C-0545-90E0-A9B527654B88}" dt="2023-03-04T09:09:57.208" v="123"/>
          <ac:spMkLst>
            <pc:docMk/>
            <pc:sldMk cId="4113091470" sldId="93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2328520" sldId="933"/>
        </pc:sldMkLst>
        <pc:spChg chg="add mod">
          <ac:chgData name="QiuTian" userId="d059b521-ee81-481f-be34-ac8650352dd5" providerId="ADAL" clId="{C66083D2-FC5C-0545-90E0-A9B527654B88}" dt="2023-03-04T09:10:18.362" v="126"/>
          <ac:spMkLst>
            <pc:docMk/>
            <pc:sldMk cId="4082328520" sldId="933"/>
            <ac:spMk id="2" creationId="{8F014CC3-D0A1-97ED-2D39-CF69CE9F115D}"/>
          </ac:spMkLst>
        </pc:spChg>
        <pc:spChg chg="del">
          <ac:chgData name="QiuTian" userId="d059b521-ee81-481f-be34-ac8650352dd5" providerId="ADAL" clId="{C66083D2-FC5C-0545-90E0-A9B527654B88}" dt="2023-03-04T09:09:57.208" v="123"/>
          <ac:spMkLst>
            <pc:docMk/>
            <pc:sldMk cId="4082328520" sldId="93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627353" sldId="934"/>
        </pc:sldMkLst>
        <pc:spChg chg="add mod">
          <ac:chgData name="QiuTian" userId="d059b521-ee81-481f-be34-ac8650352dd5" providerId="ADAL" clId="{C66083D2-FC5C-0545-90E0-A9B527654B88}" dt="2023-03-04T09:10:18.362" v="126"/>
          <ac:spMkLst>
            <pc:docMk/>
            <pc:sldMk cId="957627353" sldId="934"/>
            <ac:spMk id="2" creationId="{95EC346F-F717-E22A-06C4-85557FA3BD9C}"/>
          </ac:spMkLst>
        </pc:spChg>
        <pc:spChg chg="del">
          <ac:chgData name="QiuTian" userId="d059b521-ee81-481f-be34-ac8650352dd5" providerId="ADAL" clId="{C66083D2-FC5C-0545-90E0-A9B527654B88}" dt="2023-03-04T09:09:57.208" v="123"/>
          <ac:spMkLst>
            <pc:docMk/>
            <pc:sldMk cId="957627353" sldId="93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16407554" sldId="935"/>
        </pc:sldMkLst>
        <pc:spChg chg="add mod">
          <ac:chgData name="QiuTian" userId="d059b521-ee81-481f-be34-ac8650352dd5" providerId="ADAL" clId="{C66083D2-FC5C-0545-90E0-A9B527654B88}" dt="2023-03-04T09:10:18.362" v="126"/>
          <ac:spMkLst>
            <pc:docMk/>
            <pc:sldMk cId="1016407554" sldId="935"/>
            <ac:spMk id="2" creationId="{0D096EFD-E2BB-F715-4CA1-231DE7159641}"/>
          </ac:spMkLst>
        </pc:spChg>
        <pc:spChg chg="del">
          <ac:chgData name="QiuTian" userId="d059b521-ee81-481f-be34-ac8650352dd5" providerId="ADAL" clId="{C66083D2-FC5C-0545-90E0-A9B527654B88}" dt="2023-03-04T09:09:57.208" v="123"/>
          <ac:spMkLst>
            <pc:docMk/>
            <pc:sldMk cId="1016407554" sldId="93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56314027" sldId="936"/>
        </pc:sldMkLst>
        <pc:spChg chg="add mod">
          <ac:chgData name="QiuTian" userId="d059b521-ee81-481f-be34-ac8650352dd5" providerId="ADAL" clId="{C66083D2-FC5C-0545-90E0-A9B527654B88}" dt="2023-03-04T09:10:18.362" v="126"/>
          <ac:spMkLst>
            <pc:docMk/>
            <pc:sldMk cId="456314027" sldId="936"/>
            <ac:spMk id="2" creationId="{78E8AACC-5E87-713A-9F46-76890B80FFA4}"/>
          </ac:spMkLst>
        </pc:spChg>
        <pc:spChg chg="del">
          <ac:chgData name="QiuTian" userId="d059b521-ee81-481f-be34-ac8650352dd5" providerId="ADAL" clId="{C66083D2-FC5C-0545-90E0-A9B527654B88}" dt="2023-03-04T09:09:57.208" v="123"/>
          <ac:spMkLst>
            <pc:docMk/>
            <pc:sldMk cId="456314027" sldId="936"/>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384963022" sldId="937"/>
        </pc:sldMkLst>
        <pc:spChg chg="add mod">
          <ac:chgData name="QiuTian" userId="d059b521-ee81-481f-be34-ac8650352dd5" providerId="ADAL" clId="{C66083D2-FC5C-0545-90E0-A9B527654B88}" dt="2023-03-04T09:10:18.362" v="126"/>
          <ac:spMkLst>
            <pc:docMk/>
            <pc:sldMk cId="384963022" sldId="937"/>
            <ac:spMk id="2" creationId="{E16A1B4F-BDCD-FF80-93F2-A8AD27BF9049}"/>
          </ac:spMkLst>
        </pc:spChg>
        <pc:spChg chg="del">
          <ac:chgData name="QiuTian" userId="d059b521-ee81-481f-be34-ac8650352dd5" providerId="ADAL" clId="{C66083D2-FC5C-0545-90E0-A9B527654B88}" dt="2023-03-04T09:09:57.208" v="123"/>
          <ac:spMkLst>
            <pc:docMk/>
            <pc:sldMk cId="384963022" sldId="937"/>
            <ac:spMk id="5" creationId="{959057A3-0087-D824-6484-FE8805CD1536}"/>
          </ac:spMkLst>
        </pc:spChg>
        <pc:spChg chg="add mod">
          <ac:chgData name="QiuTian" userId="d059b521-ee81-481f-be34-ac8650352dd5" providerId="ADAL" clId="{C66083D2-FC5C-0545-90E0-A9B527654B88}" dt="2023-03-04T08:55:25.438" v="2" actId="1076"/>
          <ac:spMkLst>
            <pc:docMk/>
            <pc:sldMk cId="384963022" sldId="937"/>
            <ac:spMk id="6" creationId="{A4976F6C-351C-A692-4EF8-4775D489DD09}"/>
          </ac:spMkLst>
        </pc:spChg>
        <pc:spChg chg="add mod">
          <ac:chgData name="QiuTian" userId="d059b521-ee81-481f-be34-ac8650352dd5" providerId="ADAL" clId="{C66083D2-FC5C-0545-90E0-A9B527654B88}" dt="2023-03-04T08:55:25.438" v="2" actId="1076"/>
          <ac:spMkLst>
            <pc:docMk/>
            <pc:sldMk cId="384963022" sldId="937"/>
            <ac:spMk id="7" creationId="{E703B3B5-FD15-F310-CC4F-BEECA3FF97D5}"/>
          </ac:spMkLst>
        </pc:spChg>
        <pc:spChg chg="add mod">
          <ac:chgData name="QiuTian" userId="d059b521-ee81-481f-be34-ac8650352dd5" providerId="ADAL" clId="{C66083D2-FC5C-0545-90E0-A9B527654B88}" dt="2023-03-04T08:55:25.438" v="2" actId="1076"/>
          <ac:spMkLst>
            <pc:docMk/>
            <pc:sldMk cId="384963022" sldId="937"/>
            <ac:spMk id="8" creationId="{1C8EA879-F126-C202-7C29-D44A271D2F2B}"/>
          </ac:spMkLst>
        </pc:spChg>
      </pc:sldChg>
      <pc:sldChg chg="addSp delSp modSp mod">
        <pc:chgData name="QiuTian" userId="d059b521-ee81-481f-be34-ac8650352dd5" providerId="ADAL" clId="{C66083D2-FC5C-0545-90E0-A9B527654B88}" dt="2023-03-04T09:10:18.362" v="126"/>
        <pc:sldMkLst>
          <pc:docMk/>
          <pc:sldMk cId="977595805" sldId="938"/>
        </pc:sldMkLst>
        <pc:spChg chg="add mod">
          <ac:chgData name="QiuTian" userId="d059b521-ee81-481f-be34-ac8650352dd5" providerId="ADAL" clId="{C66083D2-FC5C-0545-90E0-A9B527654B88}" dt="2023-03-04T09:10:18.362" v="126"/>
          <ac:spMkLst>
            <pc:docMk/>
            <pc:sldMk cId="977595805" sldId="938"/>
            <ac:spMk id="2" creationId="{18579DB9-5FB0-4A56-E837-56699D8F8A3C}"/>
          </ac:spMkLst>
        </pc:spChg>
        <pc:spChg chg="del">
          <ac:chgData name="QiuTian" userId="d059b521-ee81-481f-be34-ac8650352dd5" providerId="ADAL" clId="{C66083D2-FC5C-0545-90E0-A9B527654B88}" dt="2023-03-04T09:09:57.208" v="123"/>
          <ac:spMkLst>
            <pc:docMk/>
            <pc:sldMk cId="977595805" sldId="938"/>
            <ac:spMk id="5" creationId="{959057A3-0087-D824-6484-FE8805CD1536}"/>
          </ac:spMkLst>
        </pc:spChg>
        <pc:spChg chg="add mod">
          <ac:chgData name="QiuTian" userId="d059b521-ee81-481f-be34-ac8650352dd5" providerId="ADAL" clId="{C66083D2-FC5C-0545-90E0-A9B527654B88}" dt="2023-03-04T08:55:40.434" v="4" actId="1076"/>
          <ac:spMkLst>
            <pc:docMk/>
            <pc:sldMk cId="977595805" sldId="938"/>
            <ac:spMk id="7" creationId="{58F019AC-0496-BCF2-D1FA-BBDA6E22FD0C}"/>
          </ac:spMkLst>
        </pc:spChg>
        <pc:spChg chg="add mod">
          <ac:chgData name="QiuTian" userId="d059b521-ee81-481f-be34-ac8650352dd5" providerId="ADAL" clId="{C66083D2-FC5C-0545-90E0-A9B527654B88}" dt="2023-03-04T08:55:40.434" v="4" actId="1076"/>
          <ac:spMkLst>
            <pc:docMk/>
            <pc:sldMk cId="977595805" sldId="938"/>
            <ac:spMk id="8" creationId="{9D5BCCA4-380B-BF64-97E7-AFD28AA42C85}"/>
          </ac:spMkLst>
        </pc:spChg>
        <pc:picChg chg="add mod">
          <ac:chgData name="QiuTian" userId="d059b521-ee81-481f-be34-ac8650352dd5" providerId="ADAL" clId="{C66083D2-FC5C-0545-90E0-A9B527654B88}" dt="2023-03-04T08:55:40.434" v="4" actId="1076"/>
          <ac:picMkLst>
            <pc:docMk/>
            <pc:sldMk cId="977595805" sldId="938"/>
            <ac:picMk id="6" creationId="{EF1F2C4E-1777-BE70-B4D1-93D5B13AC438}"/>
          </ac:picMkLst>
        </pc:picChg>
      </pc:sldChg>
      <pc:sldChg chg="addSp delSp modSp add modAnim">
        <pc:chgData name="QiuTian" userId="d059b521-ee81-481f-be34-ac8650352dd5" providerId="ADAL" clId="{C66083D2-FC5C-0545-90E0-A9B527654B88}" dt="2023-03-04T09:10:18.362" v="126"/>
        <pc:sldMkLst>
          <pc:docMk/>
          <pc:sldMk cId="2487522542" sldId="939"/>
        </pc:sldMkLst>
        <pc:spChg chg="add mod">
          <ac:chgData name="QiuTian" userId="d059b521-ee81-481f-be34-ac8650352dd5" providerId="ADAL" clId="{C66083D2-FC5C-0545-90E0-A9B527654B88}" dt="2023-03-04T09:10:18.362" v="126"/>
          <ac:spMkLst>
            <pc:docMk/>
            <pc:sldMk cId="2487522542" sldId="939"/>
            <ac:spMk id="2" creationId="{C4601BC4-5AA4-B3AD-CBFF-2BFAFD0C10C6}"/>
          </ac:spMkLst>
        </pc:spChg>
        <pc:spChg chg="del">
          <ac:chgData name="QiuTian" userId="d059b521-ee81-481f-be34-ac8650352dd5" providerId="ADAL" clId="{C66083D2-FC5C-0545-90E0-A9B527654B88}" dt="2023-03-04T09:09:57.208" v="123"/>
          <ac:spMkLst>
            <pc:docMk/>
            <pc:sldMk cId="2487522542" sldId="939"/>
            <ac:spMk id="5" creationId="{959057A3-0087-D824-6484-FE8805CD1536}"/>
          </ac:spMkLst>
        </pc:spChg>
        <pc:spChg chg="add mod">
          <ac:chgData name="QiuTian" userId="d059b521-ee81-481f-be34-ac8650352dd5" providerId="ADAL" clId="{C66083D2-FC5C-0545-90E0-A9B527654B88}" dt="2023-03-04T08:58:46.548" v="17" actId="1076"/>
          <ac:spMkLst>
            <pc:docMk/>
            <pc:sldMk cId="2487522542" sldId="939"/>
            <ac:spMk id="6" creationId="{D4A49E80-0C4F-54CA-6B5E-B56A1E766D9B}"/>
          </ac:spMkLst>
        </pc:spChg>
        <pc:spChg chg="add mod">
          <ac:chgData name="QiuTian" userId="d059b521-ee81-481f-be34-ac8650352dd5" providerId="ADAL" clId="{C66083D2-FC5C-0545-90E0-A9B527654B88}" dt="2023-03-04T08:58:46.548" v="17" actId="1076"/>
          <ac:spMkLst>
            <pc:docMk/>
            <pc:sldMk cId="2487522542" sldId="939"/>
            <ac:spMk id="7" creationId="{2FA807C8-FBDB-8EFE-12A7-BEE59ABC98F6}"/>
          </ac:spMkLst>
        </pc:spChg>
        <pc:spChg chg="add mod">
          <ac:chgData name="QiuTian" userId="d059b521-ee81-481f-be34-ac8650352dd5" providerId="ADAL" clId="{C66083D2-FC5C-0545-90E0-A9B527654B88}" dt="2023-03-04T08:58:46.548" v="17" actId="1076"/>
          <ac:spMkLst>
            <pc:docMk/>
            <pc:sldMk cId="2487522542" sldId="939"/>
            <ac:spMk id="8" creationId="{3AA1553A-8551-C3DB-8084-1A7C2F61B87B}"/>
          </ac:spMkLst>
        </pc:spChg>
        <pc:spChg chg="add mod">
          <ac:chgData name="QiuTian" userId="d059b521-ee81-481f-be34-ac8650352dd5" providerId="ADAL" clId="{C66083D2-FC5C-0545-90E0-A9B527654B88}" dt="2023-03-04T08:58:46.548" v="17" actId="1076"/>
          <ac:spMkLst>
            <pc:docMk/>
            <pc:sldMk cId="2487522542" sldId="939"/>
            <ac:spMk id="9" creationId="{61EED8D4-C617-EF33-CFF6-6AD025248BE5}"/>
          </ac:spMkLst>
        </pc:spChg>
        <pc:spChg chg="add mod">
          <ac:chgData name="QiuTian" userId="d059b521-ee81-481f-be34-ac8650352dd5" providerId="ADAL" clId="{C66083D2-FC5C-0545-90E0-A9B527654B88}" dt="2023-03-04T08:58:46.548" v="17" actId="1076"/>
          <ac:spMkLst>
            <pc:docMk/>
            <pc:sldMk cId="2487522542" sldId="939"/>
            <ac:spMk id="10" creationId="{6C246998-F369-4E95-0DBA-03D158323755}"/>
          </ac:spMkLst>
        </pc:spChg>
        <pc:spChg chg="add mod">
          <ac:chgData name="QiuTian" userId="d059b521-ee81-481f-be34-ac8650352dd5" providerId="ADAL" clId="{C66083D2-FC5C-0545-90E0-A9B527654B88}" dt="2023-03-04T08:58:46.548" v="17" actId="1076"/>
          <ac:spMkLst>
            <pc:docMk/>
            <pc:sldMk cId="2487522542" sldId="939"/>
            <ac:spMk id="11" creationId="{DEB19128-7FE0-D14C-4D11-E0737894D57C}"/>
          </ac:spMkLst>
        </pc:spChg>
        <pc:spChg chg="add mod">
          <ac:chgData name="QiuTian" userId="d059b521-ee81-481f-be34-ac8650352dd5" providerId="ADAL" clId="{C66083D2-FC5C-0545-90E0-A9B527654B88}" dt="2023-03-04T08:58:46.548" v="17" actId="1076"/>
          <ac:spMkLst>
            <pc:docMk/>
            <pc:sldMk cId="2487522542" sldId="939"/>
            <ac:spMk id="12" creationId="{ECA6176E-905F-8811-5A0C-BFD812F26239}"/>
          </ac:spMkLst>
        </pc:spChg>
        <pc:spChg chg="add mod">
          <ac:chgData name="QiuTian" userId="d059b521-ee81-481f-be34-ac8650352dd5" providerId="ADAL" clId="{C66083D2-FC5C-0545-90E0-A9B527654B88}" dt="2023-03-04T08:58:46.548" v="17" actId="1076"/>
          <ac:spMkLst>
            <pc:docMk/>
            <pc:sldMk cId="2487522542" sldId="939"/>
            <ac:spMk id="13" creationId="{E5F2CCE3-5B5C-2FDA-5AC5-DF74EDBF27D2}"/>
          </ac:spMkLst>
        </pc:spChg>
        <pc:spChg chg="mod">
          <ac:chgData name="QiuTian" userId="d059b521-ee81-481f-be34-ac8650352dd5" providerId="ADAL" clId="{C66083D2-FC5C-0545-90E0-A9B527654B88}" dt="2023-03-04T08:58:46.548" v="17" actId="1076"/>
          <ac:spMkLst>
            <pc:docMk/>
            <pc:sldMk cId="2487522542" sldId="939"/>
            <ac:spMk id="15" creationId="{555FB66D-3BB5-0413-1078-4ACCD1F068CC}"/>
          </ac:spMkLst>
        </pc:spChg>
        <pc:spChg chg="mod">
          <ac:chgData name="QiuTian" userId="d059b521-ee81-481f-be34-ac8650352dd5" providerId="ADAL" clId="{C66083D2-FC5C-0545-90E0-A9B527654B88}" dt="2023-03-04T08:58:46.548" v="17" actId="1076"/>
          <ac:spMkLst>
            <pc:docMk/>
            <pc:sldMk cId="2487522542" sldId="939"/>
            <ac:spMk id="16" creationId="{366BA5C7-C39B-1C3A-B73C-82E0C1261697}"/>
          </ac:spMkLst>
        </pc:spChg>
        <pc:spChg chg="mod">
          <ac:chgData name="QiuTian" userId="d059b521-ee81-481f-be34-ac8650352dd5" providerId="ADAL" clId="{C66083D2-FC5C-0545-90E0-A9B527654B88}" dt="2023-03-04T08:58:46.548" v="17" actId="1076"/>
          <ac:spMkLst>
            <pc:docMk/>
            <pc:sldMk cId="2487522542" sldId="939"/>
            <ac:spMk id="17" creationId="{B1BCDF5A-C1A2-9E1C-9370-CEC307525FDB}"/>
          </ac:spMkLst>
        </pc:spChg>
        <pc:spChg chg="mod">
          <ac:chgData name="QiuTian" userId="d059b521-ee81-481f-be34-ac8650352dd5" providerId="ADAL" clId="{C66083D2-FC5C-0545-90E0-A9B527654B88}" dt="2023-03-04T08:58:46.548" v="17" actId="1076"/>
          <ac:spMkLst>
            <pc:docMk/>
            <pc:sldMk cId="2487522542" sldId="939"/>
            <ac:spMk id="18" creationId="{77345DEB-B277-5F23-A147-87F93D38A4DC}"/>
          </ac:spMkLst>
        </pc:spChg>
        <pc:spChg chg="mod">
          <ac:chgData name="QiuTian" userId="d059b521-ee81-481f-be34-ac8650352dd5" providerId="ADAL" clId="{C66083D2-FC5C-0545-90E0-A9B527654B88}" dt="2023-03-04T08:58:46.548" v="17" actId="1076"/>
          <ac:spMkLst>
            <pc:docMk/>
            <pc:sldMk cId="2487522542" sldId="939"/>
            <ac:spMk id="19" creationId="{E5E268E8-31AF-40BB-B27B-D8E6DED1A509}"/>
          </ac:spMkLst>
        </pc:spChg>
        <pc:spChg chg="mod">
          <ac:chgData name="QiuTian" userId="d059b521-ee81-481f-be34-ac8650352dd5" providerId="ADAL" clId="{C66083D2-FC5C-0545-90E0-A9B527654B88}" dt="2023-03-04T08:58:46.548" v="17" actId="1076"/>
          <ac:spMkLst>
            <pc:docMk/>
            <pc:sldMk cId="2487522542" sldId="939"/>
            <ac:spMk id="20" creationId="{66D68ED7-7781-894C-BA85-7AA98EA8C6A2}"/>
          </ac:spMkLst>
        </pc:spChg>
        <pc:spChg chg="mod">
          <ac:chgData name="QiuTian" userId="d059b521-ee81-481f-be34-ac8650352dd5" providerId="ADAL" clId="{C66083D2-FC5C-0545-90E0-A9B527654B88}" dt="2023-03-04T08:58:46.548" v="17" actId="1076"/>
          <ac:spMkLst>
            <pc:docMk/>
            <pc:sldMk cId="2487522542" sldId="939"/>
            <ac:spMk id="21" creationId="{A5327BB8-F1CC-A79D-2A78-493C25D88755}"/>
          </ac:spMkLst>
        </pc:spChg>
        <pc:spChg chg="mod">
          <ac:chgData name="QiuTian" userId="d059b521-ee81-481f-be34-ac8650352dd5" providerId="ADAL" clId="{C66083D2-FC5C-0545-90E0-A9B527654B88}" dt="2023-03-04T08:58:46.548" v="17" actId="1076"/>
          <ac:spMkLst>
            <pc:docMk/>
            <pc:sldMk cId="2487522542" sldId="939"/>
            <ac:spMk id="22" creationId="{167EE013-0F3F-CB54-F1A5-F8AA239D75FC}"/>
          </ac:spMkLst>
        </pc:spChg>
        <pc:spChg chg="mod">
          <ac:chgData name="QiuTian" userId="d059b521-ee81-481f-be34-ac8650352dd5" providerId="ADAL" clId="{C66083D2-FC5C-0545-90E0-A9B527654B88}" dt="2023-03-04T08:58:46.548" v="17" actId="1076"/>
          <ac:spMkLst>
            <pc:docMk/>
            <pc:sldMk cId="2487522542" sldId="939"/>
            <ac:spMk id="23" creationId="{DF4BD262-75E5-2373-10A0-DD044FB6B1EE}"/>
          </ac:spMkLst>
        </pc:spChg>
        <pc:spChg chg="mod">
          <ac:chgData name="QiuTian" userId="d059b521-ee81-481f-be34-ac8650352dd5" providerId="ADAL" clId="{C66083D2-FC5C-0545-90E0-A9B527654B88}" dt="2023-03-04T08:58:46.548" v="17" actId="1076"/>
          <ac:spMkLst>
            <pc:docMk/>
            <pc:sldMk cId="2487522542" sldId="939"/>
            <ac:spMk id="24" creationId="{AF6B6BAF-679F-8A99-91C9-7DC4AE3FA792}"/>
          </ac:spMkLst>
        </pc:spChg>
        <pc:spChg chg="mod">
          <ac:chgData name="QiuTian" userId="d059b521-ee81-481f-be34-ac8650352dd5" providerId="ADAL" clId="{C66083D2-FC5C-0545-90E0-A9B527654B88}" dt="2023-03-04T08:58:46.548" v="17" actId="1076"/>
          <ac:spMkLst>
            <pc:docMk/>
            <pc:sldMk cId="2487522542" sldId="939"/>
            <ac:spMk id="25" creationId="{8546D8BD-026D-43F7-E9FF-9AA9D6B84FC1}"/>
          </ac:spMkLst>
        </pc:spChg>
        <pc:spChg chg="mod">
          <ac:chgData name="QiuTian" userId="d059b521-ee81-481f-be34-ac8650352dd5" providerId="ADAL" clId="{C66083D2-FC5C-0545-90E0-A9B527654B88}" dt="2023-03-04T08:58:46.548" v="17" actId="1076"/>
          <ac:spMkLst>
            <pc:docMk/>
            <pc:sldMk cId="2487522542" sldId="939"/>
            <ac:spMk id="26" creationId="{D8BD6BEC-AFCA-C243-9DE8-D033CEDD7232}"/>
          </ac:spMkLst>
        </pc:spChg>
        <pc:spChg chg="mod">
          <ac:chgData name="QiuTian" userId="d059b521-ee81-481f-be34-ac8650352dd5" providerId="ADAL" clId="{C66083D2-FC5C-0545-90E0-A9B527654B88}" dt="2023-03-04T08:58:46.548" v="17" actId="1076"/>
          <ac:spMkLst>
            <pc:docMk/>
            <pc:sldMk cId="2487522542" sldId="939"/>
            <ac:spMk id="27" creationId="{707E773A-5CD2-7477-D348-67A1EE52695F}"/>
          </ac:spMkLst>
        </pc:spChg>
        <pc:spChg chg="mod">
          <ac:chgData name="QiuTian" userId="d059b521-ee81-481f-be34-ac8650352dd5" providerId="ADAL" clId="{C66083D2-FC5C-0545-90E0-A9B527654B88}" dt="2023-03-04T08:58:46.548" v="17" actId="1076"/>
          <ac:spMkLst>
            <pc:docMk/>
            <pc:sldMk cId="2487522542" sldId="939"/>
            <ac:spMk id="28" creationId="{5EFE5515-A751-5E73-3A91-2234FF7800BF}"/>
          </ac:spMkLst>
        </pc:spChg>
        <pc:spChg chg="mod">
          <ac:chgData name="QiuTian" userId="d059b521-ee81-481f-be34-ac8650352dd5" providerId="ADAL" clId="{C66083D2-FC5C-0545-90E0-A9B527654B88}" dt="2023-03-04T08:58:46.548" v="17" actId="1076"/>
          <ac:spMkLst>
            <pc:docMk/>
            <pc:sldMk cId="2487522542" sldId="939"/>
            <ac:spMk id="29" creationId="{40B38AEF-D042-3471-03AC-70309BC2F1F8}"/>
          </ac:spMkLst>
        </pc:spChg>
        <pc:spChg chg="mod">
          <ac:chgData name="QiuTian" userId="d059b521-ee81-481f-be34-ac8650352dd5" providerId="ADAL" clId="{C66083D2-FC5C-0545-90E0-A9B527654B88}" dt="2023-03-04T08:58:46.548" v="17" actId="1076"/>
          <ac:spMkLst>
            <pc:docMk/>
            <pc:sldMk cId="2487522542" sldId="939"/>
            <ac:spMk id="30" creationId="{B5B4317C-C5D5-032F-777B-F95E90FD5002}"/>
          </ac:spMkLst>
        </pc:spChg>
        <pc:spChg chg="mod">
          <ac:chgData name="QiuTian" userId="d059b521-ee81-481f-be34-ac8650352dd5" providerId="ADAL" clId="{C66083D2-FC5C-0545-90E0-A9B527654B88}" dt="2023-03-04T08:58:46.548" v="17" actId="1076"/>
          <ac:spMkLst>
            <pc:docMk/>
            <pc:sldMk cId="2487522542" sldId="939"/>
            <ac:spMk id="31" creationId="{81EDCF5A-1681-C23B-9110-8E2D146C9899}"/>
          </ac:spMkLst>
        </pc:spChg>
        <pc:spChg chg="mod">
          <ac:chgData name="QiuTian" userId="d059b521-ee81-481f-be34-ac8650352dd5" providerId="ADAL" clId="{C66083D2-FC5C-0545-90E0-A9B527654B88}" dt="2023-03-04T08:58:46.548" v="17" actId="1076"/>
          <ac:spMkLst>
            <pc:docMk/>
            <pc:sldMk cId="2487522542" sldId="939"/>
            <ac:spMk id="32" creationId="{28ABF178-A273-5FED-B3DB-EC2C5DEC5675}"/>
          </ac:spMkLst>
        </pc:spChg>
        <pc:spChg chg="mod">
          <ac:chgData name="QiuTian" userId="d059b521-ee81-481f-be34-ac8650352dd5" providerId="ADAL" clId="{C66083D2-FC5C-0545-90E0-A9B527654B88}" dt="2023-03-04T08:58:46.548" v="17" actId="1076"/>
          <ac:spMkLst>
            <pc:docMk/>
            <pc:sldMk cId="2487522542" sldId="939"/>
            <ac:spMk id="33" creationId="{3FD290AE-771E-976E-660B-9DBC0112336F}"/>
          </ac:spMkLst>
        </pc:spChg>
        <pc:spChg chg="mod">
          <ac:chgData name="QiuTian" userId="d059b521-ee81-481f-be34-ac8650352dd5" providerId="ADAL" clId="{C66083D2-FC5C-0545-90E0-A9B527654B88}" dt="2023-03-04T08:58:46.548" v="17" actId="1076"/>
          <ac:spMkLst>
            <pc:docMk/>
            <pc:sldMk cId="2487522542" sldId="939"/>
            <ac:spMk id="34" creationId="{9E1A8963-F7AD-E550-0BE8-66EDB2A1ACA9}"/>
          </ac:spMkLst>
        </pc:spChg>
        <pc:spChg chg="mod">
          <ac:chgData name="QiuTian" userId="d059b521-ee81-481f-be34-ac8650352dd5" providerId="ADAL" clId="{C66083D2-FC5C-0545-90E0-A9B527654B88}" dt="2023-03-04T08:58:46.548" v="17" actId="1076"/>
          <ac:spMkLst>
            <pc:docMk/>
            <pc:sldMk cId="2487522542" sldId="939"/>
            <ac:spMk id="35" creationId="{D38B3532-0FF7-6D3A-5EDB-07F85EE7BFD1}"/>
          </ac:spMkLst>
        </pc:spChg>
        <pc:spChg chg="mod">
          <ac:chgData name="QiuTian" userId="d059b521-ee81-481f-be34-ac8650352dd5" providerId="ADAL" clId="{C66083D2-FC5C-0545-90E0-A9B527654B88}" dt="2023-03-04T08:58:46.548" v="17" actId="1076"/>
          <ac:spMkLst>
            <pc:docMk/>
            <pc:sldMk cId="2487522542" sldId="939"/>
            <ac:spMk id="36" creationId="{D313C47B-B544-002F-8DC2-0B8F47BA0B54}"/>
          </ac:spMkLst>
        </pc:spChg>
        <pc:spChg chg="mod">
          <ac:chgData name="QiuTian" userId="d059b521-ee81-481f-be34-ac8650352dd5" providerId="ADAL" clId="{C66083D2-FC5C-0545-90E0-A9B527654B88}" dt="2023-03-04T08:58:46.548" v="17" actId="1076"/>
          <ac:spMkLst>
            <pc:docMk/>
            <pc:sldMk cId="2487522542" sldId="939"/>
            <ac:spMk id="37" creationId="{9781FDB9-ED0C-CF5C-628C-6921972569C0}"/>
          </ac:spMkLst>
        </pc:spChg>
        <pc:spChg chg="mod">
          <ac:chgData name="QiuTian" userId="d059b521-ee81-481f-be34-ac8650352dd5" providerId="ADAL" clId="{C66083D2-FC5C-0545-90E0-A9B527654B88}" dt="2023-03-04T08:58:46.548" v="17" actId="1076"/>
          <ac:spMkLst>
            <pc:docMk/>
            <pc:sldMk cId="2487522542" sldId="939"/>
            <ac:spMk id="38" creationId="{B5F87DE1-AF24-3D0F-C0AA-E916D34C7A58}"/>
          </ac:spMkLst>
        </pc:spChg>
        <pc:spChg chg="mod">
          <ac:chgData name="QiuTian" userId="d059b521-ee81-481f-be34-ac8650352dd5" providerId="ADAL" clId="{C66083D2-FC5C-0545-90E0-A9B527654B88}" dt="2023-03-04T08:58:46.548" v="17" actId="1076"/>
          <ac:spMkLst>
            <pc:docMk/>
            <pc:sldMk cId="2487522542" sldId="939"/>
            <ac:spMk id="39" creationId="{BFB85947-5CD8-8FBD-DF6F-34C8AC841F00}"/>
          </ac:spMkLst>
        </pc:spChg>
        <pc:spChg chg="mod">
          <ac:chgData name="QiuTian" userId="d059b521-ee81-481f-be34-ac8650352dd5" providerId="ADAL" clId="{C66083D2-FC5C-0545-90E0-A9B527654B88}" dt="2023-03-04T08:58:46.548" v="17" actId="1076"/>
          <ac:spMkLst>
            <pc:docMk/>
            <pc:sldMk cId="2487522542" sldId="939"/>
            <ac:spMk id="40" creationId="{4C5CDD11-F40A-88C5-073D-E83193EC912B}"/>
          </ac:spMkLst>
        </pc:spChg>
        <pc:spChg chg="mod">
          <ac:chgData name="QiuTian" userId="d059b521-ee81-481f-be34-ac8650352dd5" providerId="ADAL" clId="{C66083D2-FC5C-0545-90E0-A9B527654B88}" dt="2023-03-04T08:58:46.548" v="17" actId="1076"/>
          <ac:spMkLst>
            <pc:docMk/>
            <pc:sldMk cId="2487522542" sldId="939"/>
            <ac:spMk id="41" creationId="{33808980-D987-FAA6-9F33-11DF0AC9D620}"/>
          </ac:spMkLst>
        </pc:spChg>
        <pc:spChg chg="mod">
          <ac:chgData name="QiuTian" userId="d059b521-ee81-481f-be34-ac8650352dd5" providerId="ADAL" clId="{C66083D2-FC5C-0545-90E0-A9B527654B88}" dt="2023-03-04T08:58:46.548" v="17" actId="1076"/>
          <ac:spMkLst>
            <pc:docMk/>
            <pc:sldMk cId="2487522542" sldId="939"/>
            <ac:spMk id="42" creationId="{AF59B5DE-0960-9031-5A80-D0B19FB2114D}"/>
          </ac:spMkLst>
        </pc:spChg>
        <pc:spChg chg="mod">
          <ac:chgData name="QiuTian" userId="d059b521-ee81-481f-be34-ac8650352dd5" providerId="ADAL" clId="{C66083D2-FC5C-0545-90E0-A9B527654B88}" dt="2023-03-04T08:58:46.548" v="17" actId="1076"/>
          <ac:spMkLst>
            <pc:docMk/>
            <pc:sldMk cId="2487522542" sldId="939"/>
            <ac:spMk id="43" creationId="{B29DC89C-A811-4DC4-D685-6C89B4B14EB0}"/>
          </ac:spMkLst>
        </pc:spChg>
        <pc:spChg chg="mod">
          <ac:chgData name="QiuTian" userId="d059b521-ee81-481f-be34-ac8650352dd5" providerId="ADAL" clId="{C66083D2-FC5C-0545-90E0-A9B527654B88}" dt="2023-03-04T08:58:46.548" v="17" actId="1076"/>
          <ac:spMkLst>
            <pc:docMk/>
            <pc:sldMk cId="2487522542" sldId="939"/>
            <ac:spMk id="44" creationId="{FC13462F-7E82-D08C-EACC-6000C2D3F490}"/>
          </ac:spMkLst>
        </pc:spChg>
        <pc:spChg chg="mod">
          <ac:chgData name="QiuTian" userId="d059b521-ee81-481f-be34-ac8650352dd5" providerId="ADAL" clId="{C66083D2-FC5C-0545-90E0-A9B527654B88}" dt="2023-03-04T08:58:46.548" v="17" actId="1076"/>
          <ac:spMkLst>
            <pc:docMk/>
            <pc:sldMk cId="2487522542" sldId="939"/>
            <ac:spMk id="45" creationId="{5C79E45F-8634-8B3F-58B0-BD8FFD40AF99}"/>
          </ac:spMkLst>
        </pc:spChg>
        <pc:spChg chg="mod">
          <ac:chgData name="QiuTian" userId="d059b521-ee81-481f-be34-ac8650352dd5" providerId="ADAL" clId="{C66083D2-FC5C-0545-90E0-A9B527654B88}" dt="2023-03-04T08:58:46.548" v="17" actId="1076"/>
          <ac:spMkLst>
            <pc:docMk/>
            <pc:sldMk cId="2487522542" sldId="939"/>
            <ac:spMk id="46" creationId="{3F65AF89-E7FD-F681-13B1-9746856921CB}"/>
          </ac:spMkLst>
        </pc:spChg>
        <pc:spChg chg="mod">
          <ac:chgData name="QiuTian" userId="d059b521-ee81-481f-be34-ac8650352dd5" providerId="ADAL" clId="{C66083D2-FC5C-0545-90E0-A9B527654B88}" dt="2023-03-04T08:58:46.548" v="17" actId="1076"/>
          <ac:spMkLst>
            <pc:docMk/>
            <pc:sldMk cId="2487522542" sldId="939"/>
            <ac:spMk id="47" creationId="{F27EB68E-2F0C-0CED-9C2F-62FD7FEB6632}"/>
          </ac:spMkLst>
        </pc:spChg>
        <pc:spChg chg="mod">
          <ac:chgData name="QiuTian" userId="d059b521-ee81-481f-be34-ac8650352dd5" providerId="ADAL" clId="{C66083D2-FC5C-0545-90E0-A9B527654B88}" dt="2023-03-04T08:58:46.548" v="17" actId="1076"/>
          <ac:spMkLst>
            <pc:docMk/>
            <pc:sldMk cId="2487522542" sldId="939"/>
            <ac:spMk id="48" creationId="{DDF3B499-012A-4682-B375-565A287E421A}"/>
          </ac:spMkLst>
        </pc:spChg>
        <pc:spChg chg="mod">
          <ac:chgData name="QiuTian" userId="d059b521-ee81-481f-be34-ac8650352dd5" providerId="ADAL" clId="{C66083D2-FC5C-0545-90E0-A9B527654B88}" dt="2023-03-04T08:58:46.548" v="17" actId="1076"/>
          <ac:spMkLst>
            <pc:docMk/>
            <pc:sldMk cId="2487522542" sldId="939"/>
            <ac:spMk id="49" creationId="{A70924E5-C0A0-0CB3-95C3-E9AB363AC33A}"/>
          </ac:spMkLst>
        </pc:spChg>
        <pc:spChg chg="mod">
          <ac:chgData name="QiuTian" userId="d059b521-ee81-481f-be34-ac8650352dd5" providerId="ADAL" clId="{C66083D2-FC5C-0545-90E0-A9B527654B88}" dt="2023-03-04T08:58:46.548" v="17" actId="1076"/>
          <ac:spMkLst>
            <pc:docMk/>
            <pc:sldMk cId="2487522542" sldId="939"/>
            <ac:spMk id="50" creationId="{BC1DEB6F-E3EE-36F9-CE00-DC855AF4A9BD}"/>
          </ac:spMkLst>
        </pc:spChg>
        <pc:spChg chg="mod">
          <ac:chgData name="QiuTian" userId="d059b521-ee81-481f-be34-ac8650352dd5" providerId="ADAL" clId="{C66083D2-FC5C-0545-90E0-A9B527654B88}" dt="2023-03-04T08:58:46.548" v="17" actId="1076"/>
          <ac:spMkLst>
            <pc:docMk/>
            <pc:sldMk cId="2487522542" sldId="939"/>
            <ac:spMk id="51" creationId="{E99B8B74-43ED-B00E-A382-61942D9E7966}"/>
          </ac:spMkLst>
        </pc:spChg>
        <pc:spChg chg="mod">
          <ac:chgData name="QiuTian" userId="d059b521-ee81-481f-be34-ac8650352dd5" providerId="ADAL" clId="{C66083D2-FC5C-0545-90E0-A9B527654B88}" dt="2023-03-04T08:58:46.548" v="17" actId="1076"/>
          <ac:spMkLst>
            <pc:docMk/>
            <pc:sldMk cId="2487522542" sldId="939"/>
            <ac:spMk id="52" creationId="{21F694A3-646A-03FB-7A5F-470D81A6A1FE}"/>
          </ac:spMkLst>
        </pc:spChg>
        <pc:spChg chg="mod">
          <ac:chgData name="QiuTian" userId="d059b521-ee81-481f-be34-ac8650352dd5" providerId="ADAL" clId="{C66083D2-FC5C-0545-90E0-A9B527654B88}" dt="2023-03-04T08:58:46.548" v="17" actId="1076"/>
          <ac:spMkLst>
            <pc:docMk/>
            <pc:sldMk cId="2487522542" sldId="939"/>
            <ac:spMk id="53" creationId="{3D5FD2F0-FC15-727B-B792-6F62E59D4D57}"/>
          </ac:spMkLst>
        </pc:spChg>
        <pc:spChg chg="mod">
          <ac:chgData name="QiuTian" userId="d059b521-ee81-481f-be34-ac8650352dd5" providerId="ADAL" clId="{C66083D2-FC5C-0545-90E0-A9B527654B88}" dt="2023-03-04T08:58:46.548" v="17" actId="1076"/>
          <ac:spMkLst>
            <pc:docMk/>
            <pc:sldMk cId="2487522542" sldId="939"/>
            <ac:spMk id="54" creationId="{D201E769-85C5-0566-604E-5FE62D800F5A}"/>
          </ac:spMkLst>
        </pc:spChg>
        <pc:spChg chg="mod">
          <ac:chgData name="QiuTian" userId="d059b521-ee81-481f-be34-ac8650352dd5" providerId="ADAL" clId="{C66083D2-FC5C-0545-90E0-A9B527654B88}" dt="2023-03-04T08:58:46.548" v="17" actId="1076"/>
          <ac:spMkLst>
            <pc:docMk/>
            <pc:sldMk cId="2487522542" sldId="939"/>
            <ac:spMk id="55" creationId="{373E20F7-10FB-7D24-CE0B-FFA358033F47}"/>
          </ac:spMkLst>
        </pc:spChg>
        <pc:spChg chg="mod">
          <ac:chgData name="QiuTian" userId="d059b521-ee81-481f-be34-ac8650352dd5" providerId="ADAL" clId="{C66083D2-FC5C-0545-90E0-A9B527654B88}" dt="2023-03-04T08:58:46.548" v="17" actId="1076"/>
          <ac:spMkLst>
            <pc:docMk/>
            <pc:sldMk cId="2487522542" sldId="939"/>
            <ac:spMk id="59" creationId="{26284B6D-792B-F195-C6DB-C2B6CB138A53}"/>
          </ac:spMkLst>
        </pc:spChg>
        <pc:spChg chg="mod">
          <ac:chgData name="QiuTian" userId="d059b521-ee81-481f-be34-ac8650352dd5" providerId="ADAL" clId="{C66083D2-FC5C-0545-90E0-A9B527654B88}" dt="2023-03-04T08:58:46.548" v="17" actId="1076"/>
          <ac:spMkLst>
            <pc:docMk/>
            <pc:sldMk cId="2487522542" sldId="939"/>
            <ac:spMk id="60" creationId="{2B60EE2F-5318-7B42-EA93-7C9C39214A54}"/>
          </ac:spMkLst>
        </pc:spChg>
        <pc:spChg chg="mod">
          <ac:chgData name="QiuTian" userId="d059b521-ee81-481f-be34-ac8650352dd5" providerId="ADAL" clId="{C66083D2-FC5C-0545-90E0-A9B527654B88}" dt="2023-03-04T08:58:46.548" v="17" actId="1076"/>
          <ac:spMkLst>
            <pc:docMk/>
            <pc:sldMk cId="2487522542" sldId="939"/>
            <ac:spMk id="61" creationId="{E0B2F991-B4B0-DE1D-F206-496F51FAB82B}"/>
          </ac:spMkLst>
        </pc:spChg>
        <pc:spChg chg="mod">
          <ac:chgData name="QiuTian" userId="d059b521-ee81-481f-be34-ac8650352dd5" providerId="ADAL" clId="{C66083D2-FC5C-0545-90E0-A9B527654B88}" dt="2023-03-04T08:58:46.548" v="17" actId="1076"/>
          <ac:spMkLst>
            <pc:docMk/>
            <pc:sldMk cId="2487522542" sldId="939"/>
            <ac:spMk id="62" creationId="{11453270-3015-9001-23DC-33A50C8C2BF2}"/>
          </ac:spMkLst>
        </pc:spChg>
        <pc:spChg chg="mod">
          <ac:chgData name="QiuTian" userId="d059b521-ee81-481f-be34-ac8650352dd5" providerId="ADAL" clId="{C66083D2-FC5C-0545-90E0-A9B527654B88}" dt="2023-03-04T08:58:46.548" v="17" actId="1076"/>
          <ac:spMkLst>
            <pc:docMk/>
            <pc:sldMk cId="2487522542" sldId="939"/>
            <ac:spMk id="63" creationId="{487FB4AD-D135-4A3E-8017-F925577008E5}"/>
          </ac:spMkLst>
        </pc:spChg>
        <pc:spChg chg="mod">
          <ac:chgData name="QiuTian" userId="d059b521-ee81-481f-be34-ac8650352dd5" providerId="ADAL" clId="{C66083D2-FC5C-0545-90E0-A9B527654B88}" dt="2023-03-04T08:58:46.548" v="17" actId="1076"/>
          <ac:spMkLst>
            <pc:docMk/>
            <pc:sldMk cId="2487522542" sldId="939"/>
            <ac:spMk id="64" creationId="{67808608-401C-D214-DECD-8C1B32AF478C}"/>
          </ac:spMkLst>
        </pc:spChg>
        <pc:spChg chg="mod">
          <ac:chgData name="QiuTian" userId="d059b521-ee81-481f-be34-ac8650352dd5" providerId="ADAL" clId="{C66083D2-FC5C-0545-90E0-A9B527654B88}" dt="2023-03-04T08:58:46.548" v="17" actId="1076"/>
          <ac:spMkLst>
            <pc:docMk/>
            <pc:sldMk cId="2487522542" sldId="939"/>
            <ac:spMk id="65" creationId="{F4674F50-99BA-CADA-9660-A21C07001E8A}"/>
          </ac:spMkLst>
        </pc:spChg>
        <pc:spChg chg="mod">
          <ac:chgData name="QiuTian" userId="d059b521-ee81-481f-be34-ac8650352dd5" providerId="ADAL" clId="{C66083D2-FC5C-0545-90E0-A9B527654B88}" dt="2023-03-04T08:58:46.548" v="17" actId="1076"/>
          <ac:spMkLst>
            <pc:docMk/>
            <pc:sldMk cId="2487522542" sldId="939"/>
            <ac:spMk id="66" creationId="{294991EA-28FC-7B03-7E9A-F29C0A3D4049}"/>
          </ac:spMkLst>
        </pc:spChg>
        <pc:spChg chg="mod">
          <ac:chgData name="QiuTian" userId="d059b521-ee81-481f-be34-ac8650352dd5" providerId="ADAL" clId="{C66083D2-FC5C-0545-90E0-A9B527654B88}" dt="2023-03-04T08:58:46.548" v="17" actId="1076"/>
          <ac:spMkLst>
            <pc:docMk/>
            <pc:sldMk cId="2487522542" sldId="939"/>
            <ac:spMk id="67" creationId="{A3EF6E3A-D3B1-FE54-6183-AC840B2E2084}"/>
          </ac:spMkLst>
        </pc:spChg>
        <pc:spChg chg="mod">
          <ac:chgData name="QiuTian" userId="d059b521-ee81-481f-be34-ac8650352dd5" providerId="ADAL" clId="{C66083D2-FC5C-0545-90E0-A9B527654B88}" dt="2023-03-04T08:58:46.548" v="17" actId="1076"/>
          <ac:spMkLst>
            <pc:docMk/>
            <pc:sldMk cId="2487522542" sldId="939"/>
            <ac:spMk id="68" creationId="{9ADF80E6-FD86-60B4-A7AE-35A5576F54AB}"/>
          </ac:spMkLst>
        </pc:spChg>
        <pc:spChg chg="mod">
          <ac:chgData name="QiuTian" userId="d059b521-ee81-481f-be34-ac8650352dd5" providerId="ADAL" clId="{C66083D2-FC5C-0545-90E0-A9B527654B88}" dt="2023-03-04T08:58:46.548" v="17" actId="1076"/>
          <ac:spMkLst>
            <pc:docMk/>
            <pc:sldMk cId="2487522542" sldId="939"/>
            <ac:spMk id="69" creationId="{CAF50FA3-F594-B6ED-26BB-A615A88CE614}"/>
          </ac:spMkLst>
        </pc:spChg>
        <pc:spChg chg="mod">
          <ac:chgData name="QiuTian" userId="d059b521-ee81-481f-be34-ac8650352dd5" providerId="ADAL" clId="{C66083D2-FC5C-0545-90E0-A9B527654B88}" dt="2023-03-04T08:58:46.548" v="17" actId="1076"/>
          <ac:spMkLst>
            <pc:docMk/>
            <pc:sldMk cId="2487522542" sldId="939"/>
            <ac:spMk id="70" creationId="{071722EA-D757-F594-DC9C-718E3FE61706}"/>
          </ac:spMkLst>
        </pc:spChg>
        <pc:spChg chg="mod">
          <ac:chgData name="QiuTian" userId="d059b521-ee81-481f-be34-ac8650352dd5" providerId="ADAL" clId="{C66083D2-FC5C-0545-90E0-A9B527654B88}" dt="2023-03-04T08:58:46.548" v="17" actId="1076"/>
          <ac:spMkLst>
            <pc:docMk/>
            <pc:sldMk cId="2487522542" sldId="939"/>
            <ac:spMk id="71" creationId="{24D9C851-5F66-9ABD-6BEA-FA0E04E66D3C}"/>
          </ac:spMkLst>
        </pc:spChg>
        <pc:spChg chg="mod">
          <ac:chgData name="QiuTian" userId="d059b521-ee81-481f-be34-ac8650352dd5" providerId="ADAL" clId="{C66083D2-FC5C-0545-90E0-A9B527654B88}" dt="2023-03-04T08:58:46.548" v="17" actId="1076"/>
          <ac:spMkLst>
            <pc:docMk/>
            <pc:sldMk cId="2487522542" sldId="939"/>
            <ac:spMk id="72" creationId="{4A4A57B7-0B9E-BC29-08F9-E4A75916BDE5}"/>
          </ac:spMkLst>
        </pc:spChg>
        <pc:spChg chg="mod">
          <ac:chgData name="QiuTian" userId="d059b521-ee81-481f-be34-ac8650352dd5" providerId="ADAL" clId="{C66083D2-FC5C-0545-90E0-A9B527654B88}" dt="2023-03-04T08:58:46.548" v="17" actId="1076"/>
          <ac:spMkLst>
            <pc:docMk/>
            <pc:sldMk cId="2487522542" sldId="939"/>
            <ac:spMk id="73" creationId="{A2A3D5FA-D450-25B5-1CE8-0FB87ACEA26E}"/>
          </ac:spMkLst>
        </pc:spChg>
        <pc:spChg chg="mod">
          <ac:chgData name="QiuTian" userId="d059b521-ee81-481f-be34-ac8650352dd5" providerId="ADAL" clId="{C66083D2-FC5C-0545-90E0-A9B527654B88}" dt="2023-03-04T08:58:46.548" v="17" actId="1076"/>
          <ac:spMkLst>
            <pc:docMk/>
            <pc:sldMk cId="2487522542" sldId="939"/>
            <ac:spMk id="74" creationId="{0924E94C-84EE-8A64-C820-64AE91CC4FF9}"/>
          </ac:spMkLst>
        </pc:spChg>
        <pc:spChg chg="add mod">
          <ac:chgData name="QiuTian" userId="d059b521-ee81-481f-be34-ac8650352dd5" providerId="ADAL" clId="{C66083D2-FC5C-0545-90E0-A9B527654B88}" dt="2023-03-04T08:58:46.548" v="17" actId="1076"/>
          <ac:spMkLst>
            <pc:docMk/>
            <pc:sldMk cId="2487522542" sldId="939"/>
            <ac:spMk id="75" creationId="{582FD68F-22CC-E5A9-10C1-6D0BA983328F}"/>
          </ac:spMkLst>
        </pc:spChg>
        <pc:spChg chg="add mod">
          <ac:chgData name="QiuTian" userId="d059b521-ee81-481f-be34-ac8650352dd5" providerId="ADAL" clId="{C66083D2-FC5C-0545-90E0-A9B527654B88}" dt="2023-03-04T08:58:46.548" v="17" actId="1076"/>
          <ac:spMkLst>
            <pc:docMk/>
            <pc:sldMk cId="2487522542" sldId="939"/>
            <ac:spMk id="76" creationId="{B57220D3-7613-1537-D499-75310CB0368D}"/>
          </ac:spMkLst>
        </pc:spChg>
        <pc:grpChg chg="add mod">
          <ac:chgData name="QiuTian" userId="d059b521-ee81-481f-be34-ac8650352dd5" providerId="ADAL" clId="{C66083D2-FC5C-0545-90E0-A9B527654B88}" dt="2023-03-04T08:58:46.548" v="17" actId="1076"/>
          <ac:grpSpMkLst>
            <pc:docMk/>
            <pc:sldMk cId="2487522542" sldId="939"/>
            <ac:grpSpMk id="14" creationId="{A61B3008-8438-9A6F-C4F5-3733553A5F72}"/>
          </ac:grpSpMkLst>
        </pc:grpChg>
        <pc:grpChg chg="mod">
          <ac:chgData name="QiuTian" userId="d059b521-ee81-481f-be34-ac8650352dd5" providerId="ADAL" clId="{C66083D2-FC5C-0545-90E0-A9B527654B88}" dt="2023-03-04T08:58:46.548" v="17" actId="1076"/>
          <ac:grpSpMkLst>
            <pc:docMk/>
            <pc:sldMk cId="2487522542" sldId="939"/>
            <ac:grpSpMk id="56" creationId="{D5C30DD7-0BE8-162C-767A-D8A3E79067F5}"/>
          </ac:grpSpMkLst>
        </pc:grpChg>
        <pc:grpChg chg="mod">
          <ac:chgData name="QiuTian" userId="d059b521-ee81-481f-be34-ac8650352dd5" providerId="ADAL" clId="{C66083D2-FC5C-0545-90E0-A9B527654B88}" dt="2023-03-04T08:58:46.548" v="17" actId="1076"/>
          <ac:grpSpMkLst>
            <pc:docMk/>
            <pc:sldMk cId="2487522542" sldId="939"/>
            <ac:grpSpMk id="57" creationId="{2568D759-931E-96BB-D078-2F36D7D55744}"/>
          </ac:grpSpMkLst>
        </pc:grpChg>
        <pc:grpChg chg="mod">
          <ac:chgData name="QiuTian" userId="d059b521-ee81-481f-be34-ac8650352dd5" providerId="ADAL" clId="{C66083D2-FC5C-0545-90E0-A9B527654B88}" dt="2023-03-04T08:58:46.548" v="17" actId="1076"/>
          <ac:grpSpMkLst>
            <pc:docMk/>
            <pc:sldMk cId="2487522542" sldId="939"/>
            <ac:grpSpMk id="58" creationId="{14DA5EF4-24B4-1D2F-B16C-3C0A9F4110ED}"/>
          </ac:grpSpMkLst>
        </pc:grpChg>
      </pc:sldChg>
      <pc:sldChg chg="addSp delSp modSp add modAnim">
        <pc:chgData name="QiuTian" userId="d059b521-ee81-481f-be34-ac8650352dd5" providerId="ADAL" clId="{C66083D2-FC5C-0545-90E0-A9B527654B88}" dt="2023-03-04T09:10:18.362" v="126"/>
        <pc:sldMkLst>
          <pc:docMk/>
          <pc:sldMk cId="1562693389" sldId="940"/>
        </pc:sldMkLst>
        <pc:spChg chg="add mod">
          <ac:chgData name="QiuTian" userId="d059b521-ee81-481f-be34-ac8650352dd5" providerId="ADAL" clId="{C66083D2-FC5C-0545-90E0-A9B527654B88}" dt="2023-03-04T09:10:18.362" v="126"/>
          <ac:spMkLst>
            <pc:docMk/>
            <pc:sldMk cId="1562693389" sldId="940"/>
            <ac:spMk id="2" creationId="{E214CDCC-9020-62C8-9788-A5269D85571C}"/>
          </ac:spMkLst>
        </pc:spChg>
        <pc:spChg chg="del">
          <ac:chgData name="QiuTian" userId="d059b521-ee81-481f-be34-ac8650352dd5" providerId="ADAL" clId="{C66083D2-FC5C-0545-90E0-A9B527654B88}" dt="2023-03-04T09:09:57.208" v="123"/>
          <ac:spMkLst>
            <pc:docMk/>
            <pc:sldMk cId="1562693389" sldId="940"/>
            <ac:spMk id="5" creationId="{959057A3-0087-D824-6484-FE8805CD1536}"/>
          </ac:spMkLst>
        </pc:spChg>
        <pc:spChg chg="add mod">
          <ac:chgData name="QiuTian" userId="d059b521-ee81-481f-be34-ac8650352dd5" providerId="ADAL" clId="{C66083D2-FC5C-0545-90E0-A9B527654B88}" dt="2023-03-04T08:58:58.179" v="19" actId="1076"/>
          <ac:spMkLst>
            <pc:docMk/>
            <pc:sldMk cId="1562693389" sldId="940"/>
            <ac:spMk id="6" creationId="{41C1A371-26F4-20A3-2B33-95AE476036BD}"/>
          </ac:spMkLst>
        </pc:spChg>
        <pc:spChg chg="add mod">
          <ac:chgData name="QiuTian" userId="d059b521-ee81-481f-be34-ac8650352dd5" providerId="ADAL" clId="{C66083D2-FC5C-0545-90E0-A9B527654B88}" dt="2023-03-04T08:58:58.179" v="19" actId="1076"/>
          <ac:spMkLst>
            <pc:docMk/>
            <pc:sldMk cId="1562693389" sldId="940"/>
            <ac:spMk id="7" creationId="{0DC04D6F-DFA5-E43C-26C3-691331E8CE0F}"/>
          </ac:spMkLst>
        </pc:spChg>
        <pc:spChg chg="add mod">
          <ac:chgData name="QiuTian" userId="d059b521-ee81-481f-be34-ac8650352dd5" providerId="ADAL" clId="{C66083D2-FC5C-0545-90E0-A9B527654B88}" dt="2023-03-04T08:58:58.179" v="19" actId="1076"/>
          <ac:spMkLst>
            <pc:docMk/>
            <pc:sldMk cId="1562693389" sldId="940"/>
            <ac:spMk id="8" creationId="{F5432F65-01C4-5054-65A2-8B64C07B8012}"/>
          </ac:spMkLst>
        </pc:spChg>
        <pc:spChg chg="add mod">
          <ac:chgData name="QiuTian" userId="d059b521-ee81-481f-be34-ac8650352dd5" providerId="ADAL" clId="{C66083D2-FC5C-0545-90E0-A9B527654B88}" dt="2023-03-04T08:58:58.179" v="19" actId="1076"/>
          <ac:spMkLst>
            <pc:docMk/>
            <pc:sldMk cId="1562693389" sldId="940"/>
            <ac:spMk id="9" creationId="{9A26215D-6F54-CA3B-AFCC-43E2965C5C8F}"/>
          </ac:spMkLst>
        </pc:spChg>
        <pc:spChg chg="add mod">
          <ac:chgData name="QiuTian" userId="d059b521-ee81-481f-be34-ac8650352dd5" providerId="ADAL" clId="{C66083D2-FC5C-0545-90E0-A9B527654B88}" dt="2023-03-04T08:58:58.179" v="19" actId="1076"/>
          <ac:spMkLst>
            <pc:docMk/>
            <pc:sldMk cId="1562693389" sldId="940"/>
            <ac:spMk id="10" creationId="{789FA950-CF86-0DDF-8C9A-49862847EA87}"/>
          </ac:spMkLst>
        </pc:spChg>
        <pc:spChg chg="mod">
          <ac:chgData name="QiuTian" userId="d059b521-ee81-481f-be34-ac8650352dd5" providerId="ADAL" clId="{C66083D2-FC5C-0545-90E0-A9B527654B88}" dt="2023-03-04T08:58:58.179" v="19" actId="1076"/>
          <ac:spMkLst>
            <pc:docMk/>
            <pc:sldMk cId="1562693389" sldId="940"/>
            <ac:spMk id="12" creationId="{E1C2DFA5-B8F5-0873-628F-BF4392874428}"/>
          </ac:spMkLst>
        </pc:spChg>
        <pc:spChg chg="mod">
          <ac:chgData name="QiuTian" userId="d059b521-ee81-481f-be34-ac8650352dd5" providerId="ADAL" clId="{C66083D2-FC5C-0545-90E0-A9B527654B88}" dt="2023-03-04T08:58:58.179" v="19" actId="1076"/>
          <ac:spMkLst>
            <pc:docMk/>
            <pc:sldMk cId="1562693389" sldId="940"/>
            <ac:spMk id="13" creationId="{0474CB3C-A02F-DE5D-ECAA-D2E2413F50FB}"/>
          </ac:spMkLst>
        </pc:spChg>
        <pc:spChg chg="mod">
          <ac:chgData name="QiuTian" userId="d059b521-ee81-481f-be34-ac8650352dd5" providerId="ADAL" clId="{C66083D2-FC5C-0545-90E0-A9B527654B88}" dt="2023-03-04T08:58:58.179" v="19" actId="1076"/>
          <ac:spMkLst>
            <pc:docMk/>
            <pc:sldMk cId="1562693389" sldId="940"/>
            <ac:spMk id="14" creationId="{25B55BA2-4172-6F23-8569-D752435A03E9}"/>
          </ac:spMkLst>
        </pc:spChg>
        <pc:spChg chg="mod">
          <ac:chgData name="QiuTian" userId="d059b521-ee81-481f-be34-ac8650352dd5" providerId="ADAL" clId="{C66083D2-FC5C-0545-90E0-A9B527654B88}" dt="2023-03-04T08:58:58.179" v="19" actId="1076"/>
          <ac:spMkLst>
            <pc:docMk/>
            <pc:sldMk cId="1562693389" sldId="940"/>
            <ac:spMk id="15" creationId="{40999C6D-6418-F6CB-643B-05334A36E95F}"/>
          </ac:spMkLst>
        </pc:spChg>
        <pc:spChg chg="mod">
          <ac:chgData name="QiuTian" userId="d059b521-ee81-481f-be34-ac8650352dd5" providerId="ADAL" clId="{C66083D2-FC5C-0545-90E0-A9B527654B88}" dt="2023-03-04T08:58:58.179" v="19" actId="1076"/>
          <ac:spMkLst>
            <pc:docMk/>
            <pc:sldMk cId="1562693389" sldId="940"/>
            <ac:spMk id="16" creationId="{6B365E5D-20FF-D11D-9474-DCE833CC3293}"/>
          </ac:spMkLst>
        </pc:spChg>
        <pc:spChg chg="mod">
          <ac:chgData name="QiuTian" userId="d059b521-ee81-481f-be34-ac8650352dd5" providerId="ADAL" clId="{C66083D2-FC5C-0545-90E0-A9B527654B88}" dt="2023-03-04T08:58:58.179" v="19" actId="1076"/>
          <ac:spMkLst>
            <pc:docMk/>
            <pc:sldMk cId="1562693389" sldId="940"/>
            <ac:spMk id="17" creationId="{E54D13E6-557B-5A0C-8FB9-B680C381680C}"/>
          </ac:spMkLst>
        </pc:spChg>
        <pc:spChg chg="mod">
          <ac:chgData name="QiuTian" userId="d059b521-ee81-481f-be34-ac8650352dd5" providerId="ADAL" clId="{C66083D2-FC5C-0545-90E0-A9B527654B88}" dt="2023-03-04T08:58:58.179" v="19" actId="1076"/>
          <ac:spMkLst>
            <pc:docMk/>
            <pc:sldMk cId="1562693389" sldId="940"/>
            <ac:spMk id="18" creationId="{01F30520-18BD-0A30-6F45-124F85712932}"/>
          </ac:spMkLst>
        </pc:spChg>
        <pc:spChg chg="mod">
          <ac:chgData name="QiuTian" userId="d059b521-ee81-481f-be34-ac8650352dd5" providerId="ADAL" clId="{C66083D2-FC5C-0545-90E0-A9B527654B88}" dt="2023-03-04T08:58:58.179" v="19" actId="1076"/>
          <ac:spMkLst>
            <pc:docMk/>
            <pc:sldMk cId="1562693389" sldId="940"/>
            <ac:spMk id="20" creationId="{98F0AB5C-40D5-0E30-D9FA-84B99107ACC9}"/>
          </ac:spMkLst>
        </pc:spChg>
        <pc:spChg chg="mod">
          <ac:chgData name="QiuTian" userId="d059b521-ee81-481f-be34-ac8650352dd5" providerId="ADAL" clId="{C66083D2-FC5C-0545-90E0-A9B527654B88}" dt="2023-03-04T08:58:58.179" v="19" actId="1076"/>
          <ac:spMkLst>
            <pc:docMk/>
            <pc:sldMk cId="1562693389" sldId="940"/>
            <ac:spMk id="21" creationId="{EAD68DEA-E9F2-BD8B-C824-1C6C524601A0}"/>
          </ac:spMkLst>
        </pc:spChg>
        <pc:spChg chg="mod">
          <ac:chgData name="QiuTian" userId="d059b521-ee81-481f-be34-ac8650352dd5" providerId="ADAL" clId="{C66083D2-FC5C-0545-90E0-A9B527654B88}" dt="2023-03-04T08:58:58.179" v="19" actId="1076"/>
          <ac:spMkLst>
            <pc:docMk/>
            <pc:sldMk cId="1562693389" sldId="940"/>
            <ac:spMk id="22" creationId="{01197D78-4E7E-E147-C533-EEFCD9A2B1E3}"/>
          </ac:spMkLst>
        </pc:spChg>
        <pc:spChg chg="mod">
          <ac:chgData name="QiuTian" userId="d059b521-ee81-481f-be34-ac8650352dd5" providerId="ADAL" clId="{C66083D2-FC5C-0545-90E0-A9B527654B88}" dt="2023-03-04T08:58:58.179" v="19" actId="1076"/>
          <ac:spMkLst>
            <pc:docMk/>
            <pc:sldMk cId="1562693389" sldId="940"/>
            <ac:spMk id="23" creationId="{0912FEB1-0F6E-AA75-27CB-1D9863F96250}"/>
          </ac:spMkLst>
        </pc:spChg>
        <pc:spChg chg="mod">
          <ac:chgData name="QiuTian" userId="d059b521-ee81-481f-be34-ac8650352dd5" providerId="ADAL" clId="{C66083D2-FC5C-0545-90E0-A9B527654B88}" dt="2023-03-04T08:58:58.179" v="19" actId="1076"/>
          <ac:spMkLst>
            <pc:docMk/>
            <pc:sldMk cId="1562693389" sldId="940"/>
            <ac:spMk id="24" creationId="{B0BEE568-2895-82F3-4B5B-AB22ECA2188F}"/>
          </ac:spMkLst>
        </pc:spChg>
        <pc:spChg chg="mod">
          <ac:chgData name="QiuTian" userId="d059b521-ee81-481f-be34-ac8650352dd5" providerId="ADAL" clId="{C66083D2-FC5C-0545-90E0-A9B527654B88}" dt="2023-03-04T08:58:58.179" v="19" actId="1076"/>
          <ac:spMkLst>
            <pc:docMk/>
            <pc:sldMk cId="1562693389" sldId="940"/>
            <ac:spMk id="27" creationId="{B7FD9646-51B5-7305-0C64-60A81EF1342C}"/>
          </ac:spMkLst>
        </pc:spChg>
        <pc:spChg chg="mod">
          <ac:chgData name="QiuTian" userId="d059b521-ee81-481f-be34-ac8650352dd5" providerId="ADAL" clId="{C66083D2-FC5C-0545-90E0-A9B527654B88}" dt="2023-03-04T08:58:58.179" v="19" actId="1076"/>
          <ac:spMkLst>
            <pc:docMk/>
            <pc:sldMk cId="1562693389" sldId="940"/>
            <ac:spMk id="28" creationId="{C68C60A6-E635-43E6-0B8F-F69158DD5B72}"/>
          </ac:spMkLst>
        </pc:spChg>
        <pc:spChg chg="mod">
          <ac:chgData name="QiuTian" userId="d059b521-ee81-481f-be34-ac8650352dd5" providerId="ADAL" clId="{C66083D2-FC5C-0545-90E0-A9B527654B88}" dt="2023-03-04T08:58:58.179" v="19" actId="1076"/>
          <ac:spMkLst>
            <pc:docMk/>
            <pc:sldMk cId="1562693389" sldId="940"/>
            <ac:spMk id="29" creationId="{F939255C-B287-F3E9-A8A6-8655F3A90C06}"/>
          </ac:spMkLst>
        </pc:spChg>
        <pc:spChg chg="mod">
          <ac:chgData name="QiuTian" userId="d059b521-ee81-481f-be34-ac8650352dd5" providerId="ADAL" clId="{C66083D2-FC5C-0545-90E0-A9B527654B88}" dt="2023-03-04T08:58:58.179" v="19" actId="1076"/>
          <ac:spMkLst>
            <pc:docMk/>
            <pc:sldMk cId="1562693389" sldId="940"/>
            <ac:spMk id="30" creationId="{0E6ED049-7CE0-BEE1-042D-23C839D3F942}"/>
          </ac:spMkLst>
        </pc:spChg>
        <pc:spChg chg="add mod">
          <ac:chgData name="QiuTian" userId="d059b521-ee81-481f-be34-ac8650352dd5" providerId="ADAL" clId="{C66083D2-FC5C-0545-90E0-A9B527654B88}" dt="2023-03-04T08:58:58.179" v="19" actId="1076"/>
          <ac:spMkLst>
            <pc:docMk/>
            <pc:sldMk cId="1562693389" sldId="940"/>
            <ac:spMk id="31" creationId="{52BAAA6E-5152-943A-C899-FA89B1E4882E}"/>
          </ac:spMkLst>
        </pc:spChg>
        <pc:spChg chg="mod">
          <ac:chgData name="QiuTian" userId="d059b521-ee81-481f-be34-ac8650352dd5" providerId="ADAL" clId="{C66083D2-FC5C-0545-90E0-A9B527654B88}" dt="2023-03-04T08:58:58.179" v="19" actId="1076"/>
          <ac:spMkLst>
            <pc:docMk/>
            <pc:sldMk cId="1562693389" sldId="940"/>
            <ac:spMk id="33" creationId="{25583260-24CF-5995-46A6-A5B316B7965D}"/>
          </ac:spMkLst>
        </pc:spChg>
        <pc:spChg chg="mod">
          <ac:chgData name="QiuTian" userId="d059b521-ee81-481f-be34-ac8650352dd5" providerId="ADAL" clId="{C66083D2-FC5C-0545-90E0-A9B527654B88}" dt="2023-03-04T08:58:58.179" v="19" actId="1076"/>
          <ac:spMkLst>
            <pc:docMk/>
            <pc:sldMk cId="1562693389" sldId="940"/>
            <ac:spMk id="34" creationId="{867E2E1E-2796-DE7E-8373-825B1E1D690B}"/>
          </ac:spMkLst>
        </pc:spChg>
        <pc:spChg chg="mod">
          <ac:chgData name="QiuTian" userId="d059b521-ee81-481f-be34-ac8650352dd5" providerId="ADAL" clId="{C66083D2-FC5C-0545-90E0-A9B527654B88}" dt="2023-03-04T08:58:58.179" v="19" actId="1076"/>
          <ac:spMkLst>
            <pc:docMk/>
            <pc:sldMk cId="1562693389" sldId="940"/>
            <ac:spMk id="35" creationId="{13F51ACE-D926-AB38-8941-6CEA56A37B8F}"/>
          </ac:spMkLst>
        </pc:spChg>
        <pc:spChg chg="mod">
          <ac:chgData name="QiuTian" userId="d059b521-ee81-481f-be34-ac8650352dd5" providerId="ADAL" clId="{C66083D2-FC5C-0545-90E0-A9B527654B88}" dt="2023-03-04T08:58:58.179" v="19" actId="1076"/>
          <ac:spMkLst>
            <pc:docMk/>
            <pc:sldMk cId="1562693389" sldId="940"/>
            <ac:spMk id="37" creationId="{2F76B154-DEA8-7309-C80B-A40DD63E9508}"/>
          </ac:spMkLst>
        </pc:spChg>
        <pc:spChg chg="mod">
          <ac:chgData name="QiuTian" userId="d059b521-ee81-481f-be34-ac8650352dd5" providerId="ADAL" clId="{C66083D2-FC5C-0545-90E0-A9B527654B88}" dt="2023-03-04T08:58:58.179" v="19" actId="1076"/>
          <ac:spMkLst>
            <pc:docMk/>
            <pc:sldMk cId="1562693389" sldId="940"/>
            <ac:spMk id="38" creationId="{55B0278C-9F90-AF71-5939-8EE61C6FC7B7}"/>
          </ac:spMkLst>
        </pc:spChg>
        <pc:spChg chg="mod">
          <ac:chgData name="QiuTian" userId="d059b521-ee81-481f-be34-ac8650352dd5" providerId="ADAL" clId="{C66083D2-FC5C-0545-90E0-A9B527654B88}" dt="2023-03-04T08:58:58.179" v="19" actId="1076"/>
          <ac:spMkLst>
            <pc:docMk/>
            <pc:sldMk cId="1562693389" sldId="940"/>
            <ac:spMk id="40" creationId="{546C78E3-993A-6DD6-CD13-99CAE0677F15}"/>
          </ac:spMkLst>
        </pc:spChg>
        <pc:spChg chg="mod">
          <ac:chgData name="QiuTian" userId="d059b521-ee81-481f-be34-ac8650352dd5" providerId="ADAL" clId="{C66083D2-FC5C-0545-90E0-A9B527654B88}" dt="2023-03-04T08:58:58.179" v="19" actId="1076"/>
          <ac:spMkLst>
            <pc:docMk/>
            <pc:sldMk cId="1562693389" sldId="940"/>
            <ac:spMk id="41" creationId="{260F089C-6DD5-22A4-BAB9-7A3BFB266A22}"/>
          </ac:spMkLst>
        </pc:spChg>
        <pc:spChg chg="mod">
          <ac:chgData name="QiuTian" userId="d059b521-ee81-481f-be34-ac8650352dd5" providerId="ADAL" clId="{C66083D2-FC5C-0545-90E0-A9B527654B88}" dt="2023-03-04T08:58:58.179" v="19" actId="1076"/>
          <ac:spMkLst>
            <pc:docMk/>
            <pc:sldMk cId="1562693389" sldId="940"/>
            <ac:spMk id="42" creationId="{C443A501-9BA4-ECF4-95E8-210BAF20DA77}"/>
          </ac:spMkLst>
        </pc:spChg>
        <pc:spChg chg="mod">
          <ac:chgData name="QiuTian" userId="d059b521-ee81-481f-be34-ac8650352dd5" providerId="ADAL" clId="{C66083D2-FC5C-0545-90E0-A9B527654B88}" dt="2023-03-04T08:58:58.179" v="19" actId="1076"/>
          <ac:spMkLst>
            <pc:docMk/>
            <pc:sldMk cId="1562693389" sldId="940"/>
            <ac:spMk id="43" creationId="{345BB26C-D23D-3446-F7AF-4CFD5C655A21}"/>
          </ac:spMkLst>
        </pc:spChg>
        <pc:spChg chg="mod">
          <ac:chgData name="QiuTian" userId="d059b521-ee81-481f-be34-ac8650352dd5" providerId="ADAL" clId="{C66083D2-FC5C-0545-90E0-A9B527654B88}" dt="2023-03-04T08:58:58.179" v="19" actId="1076"/>
          <ac:spMkLst>
            <pc:docMk/>
            <pc:sldMk cId="1562693389" sldId="940"/>
            <ac:spMk id="44" creationId="{BA19E123-5316-8944-BB1F-59B9558F9911}"/>
          </ac:spMkLst>
        </pc:spChg>
        <pc:spChg chg="mod">
          <ac:chgData name="QiuTian" userId="d059b521-ee81-481f-be34-ac8650352dd5" providerId="ADAL" clId="{C66083D2-FC5C-0545-90E0-A9B527654B88}" dt="2023-03-04T08:58:58.179" v="19" actId="1076"/>
          <ac:spMkLst>
            <pc:docMk/>
            <pc:sldMk cId="1562693389" sldId="940"/>
            <ac:spMk id="45" creationId="{F918C4F0-3817-B6AD-11D0-144BE5A019FA}"/>
          </ac:spMkLst>
        </pc:spChg>
        <pc:spChg chg="mod">
          <ac:chgData name="QiuTian" userId="d059b521-ee81-481f-be34-ac8650352dd5" providerId="ADAL" clId="{C66083D2-FC5C-0545-90E0-A9B527654B88}" dt="2023-03-04T08:58:58.179" v="19" actId="1076"/>
          <ac:spMkLst>
            <pc:docMk/>
            <pc:sldMk cId="1562693389" sldId="940"/>
            <ac:spMk id="46" creationId="{E47AD9AA-B9BE-418C-2C72-3CF24D4ED88B}"/>
          </ac:spMkLst>
        </pc:spChg>
        <pc:spChg chg="mod">
          <ac:chgData name="QiuTian" userId="d059b521-ee81-481f-be34-ac8650352dd5" providerId="ADAL" clId="{C66083D2-FC5C-0545-90E0-A9B527654B88}" dt="2023-03-04T08:58:58.179" v="19" actId="1076"/>
          <ac:spMkLst>
            <pc:docMk/>
            <pc:sldMk cId="1562693389" sldId="940"/>
            <ac:spMk id="47" creationId="{A272B6CE-7DE2-78CB-41F0-47ECF46EE2D1}"/>
          </ac:spMkLst>
        </pc:spChg>
        <pc:spChg chg="mod">
          <ac:chgData name="QiuTian" userId="d059b521-ee81-481f-be34-ac8650352dd5" providerId="ADAL" clId="{C66083D2-FC5C-0545-90E0-A9B527654B88}" dt="2023-03-04T08:58:58.179" v="19" actId="1076"/>
          <ac:spMkLst>
            <pc:docMk/>
            <pc:sldMk cId="1562693389" sldId="940"/>
            <ac:spMk id="48" creationId="{B513855E-18B4-303C-9111-82A28682E16A}"/>
          </ac:spMkLst>
        </pc:spChg>
        <pc:spChg chg="mod">
          <ac:chgData name="QiuTian" userId="d059b521-ee81-481f-be34-ac8650352dd5" providerId="ADAL" clId="{C66083D2-FC5C-0545-90E0-A9B527654B88}" dt="2023-03-04T08:58:58.179" v="19" actId="1076"/>
          <ac:spMkLst>
            <pc:docMk/>
            <pc:sldMk cId="1562693389" sldId="940"/>
            <ac:spMk id="49" creationId="{D60002EE-E23B-75C0-5CF3-30A8C6C5A656}"/>
          </ac:spMkLst>
        </pc:spChg>
        <pc:spChg chg="mod">
          <ac:chgData name="QiuTian" userId="d059b521-ee81-481f-be34-ac8650352dd5" providerId="ADAL" clId="{C66083D2-FC5C-0545-90E0-A9B527654B88}" dt="2023-03-04T08:58:58.179" v="19" actId="1076"/>
          <ac:spMkLst>
            <pc:docMk/>
            <pc:sldMk cId="1562693389" sldId="940"/>
            <ac:spMk id="50" creationId="{3E8F16FF-00EE-B3E0-8083-FFA070FEE3AA}"/>
          </ac:spMkLst>
        </pc:spChg>
        <pc:spChg chg="mod">
          <ac:chgData name="QiuTian" userId="d059b521-ee81-481f-be34-ac8650352dd5" providerId="ADAL" clId="{C66083D2-FC5C-0545-90E0-A9B527654B88}" dt="2023-03-04T08:58:58.179" v="19" actId="1076"/>
          <ac:spMkLst>
            <pc:docMk/>
            <pc:sldMk cId="1562693389" sldId="940"/>
            <ac:spMk id="51" creationId="{3D6352E5-540F-BE15-FE40-6B60159152A7}"/>
          </ac:spMkLst>
        </pc:spChg>
        <pc:spChg chg="mod">
          <ac:chgData name="QiuTian" userId="d059b521-ee81-481f-be34-ac8650352dd5" providerId="ADAL" clId="{C66083D2-FC5C-0545-90E0-A9B527654B88}" dt="2023-03-04T08:58:58.179" v="19" actId="1076"/>
          <ac:spMkLst>
            <pc:docMk/>
            <pc:sldMk cId="1562693389" sldId="940"/>
            <ac:spMk id="53" creationId="{44B8F948-CCB6-2122-BCBE-F014D0C273E9}"/>
          </ac:spMkLst>
        </pc:spChg>
        <pc:spChg chg="mod">
          <ac:chgData name="QiuTian" userId="d059b521-ee81-481f-be34-ac8650352dd5" providerId="ADAL" clId="{C66083D2-FC5C-0545-90E0-A9B527654B88}" dt="2023-03-04T08:58:58.179" v="19" actId="1076"/>
          <ac:spMkLst>
            <pc:docMk/>
            <pc:sldMk cId="1562693389" sldId="940"/>
            <ac:spMk id="54" creationId="{4FA7C984-BF21-CB4B-E447-8720714C7C08}"/>
          </ac:spMkLst>
        </pc:spChg>
        <pc:spChg chg="add mod">
          <ac:chgData name="QiuTian" userId="d059b521-ee81-481f-be34-ac8650352dd5" providerId="ADAL" clId="{C66083D2-FC5C-0545-90E0-A9B527654B88}" dt="2023-03-04T08:58:58.179" v="19" actId="1076"/>
          <ac:spMkLst>
            <pc:docMk/>
            <pc:sldMk cId="1562693389" sldId="940"/>
            <ac:spMk id="56" creationId="{BADDC3F4-6601-3B45-88F3-8A2E15CDCCB4}"/>
          </ac:spMkLst>
        </pc:spChg>
        <pc:spChg chg="mod">
          <ac:chgData name="QiuTian" userId="d059b521-ee81-481f-be34-ac8650352dd5" providerId="ADAL" clId="{C66083D2-FC5C-0545-90E0-A9B527654B88}" dt="2023-03-04T08:58:58.179" v="19" actId="1076"/>
          <ac:spMkLst>
            <pc:docMk/>
            <pc:sldMk cId="1562693389" sldId="940"/>
            <ac:spMk id="58" creationId="{A07AA96C-B40D-A4EF-8544-6730EE89B1CE}"/>
          </ac:spMkLst>
        </pc:spChg>
        <pc:spChg chg="mod">
          <ac:chgData name="QiuTian" userId="d059b521-ee81-481f-be34-ac8650352dd5" providerId="ADAL" clId="{C66083D2-FC5C-0545-90E0-A9B527654B88}" dt="2023-03-04T08:58:58.179" v="19" actId="1076"/>
          <ac:spMkLst>
            <pc:docMk/>
            <pc:sldMk cId="1562693389" sldId="940"/>
            <ac:spMk id="59" creationId="{E6BF9BC8-29C1-0B8A-CB4B-A0759CB9F945}"/>
          </ac:spMkLst>
        </pc:spChg>
        <pc:spChg chg="mod">
          <ac:chgData name="QiuTian" userId="d059b521-ee81-481f-be34-ac8650352dd5" providerId="ADAL" clId="{C66083D2-FC5C-0545-90E0-A9B527654B88}" dt="2023-03-04T08:58:58.179" v="19" actId="1076"/>
          <ac:spMkLst>
            <pc:docMk/>
            <pc:sldMk cId="1562693389" sldId="940"/>
            <ac:spMk id="60" creationId="{9C856DAD-9461-05AE-40F8-1136ED786F5B}"/>
          </ac:spMkLst>
        </pc:spChg>
        <pc:spChg chg="mod">
          <ac:chgData name="QiuTian" userId="d059b521-ee81-481f-be34-ac8650352dd5" providerId="ADAL" clId="{C66083D2-FC5C-0545-90E0-A9B527654B88}" dt="2023-03-04T08:58:58.179" v="19" actId="1076"/>
          <ac:spMkLst>
            <pc:docMk/>
            <pc:sldMk cId="1562693389" sldId="940"/>
            <ac:spMk id="61" creationId="{C6B093AE-E8EF-B77C-C36F-601D756F2CCC}"/>
          </ac:spMkLst>
        </pc:spChg>
        <pc:spChg chg="mod">
          <ac:chgData name="QiuTian" userId="d059b521-ee81-481f-be34-ac8650352dd5" providerId="ADAL" clId="{C66083D2-FC5C-0545-90E0-A9B527654B88}" dt="2023-03-04T08:58:58.179" v="19" actId="1076"/>
          <ac:spMkLst>
            <pc:docMk/>
            <pc:sldMk cId="1562693389" sldId="940"/>
            <ac:spMk id="62" creationId="{27E17A31-5D83-78EE-863A-83E89D7CC93B}"/>
          </ac:spMkLst>
        </pc:spChg>
        <pc:spChg chg="mod">
          <ac:chgData name="QiuTian" userId="d059b521-ee81-481f-be34-ac8650352dd5" providerId="ADAL" clId="{C66083D2-FC5C-0545-90E0-A9B527654B88}" dt="2023-03-04T08:58:58.179" v="19" actId="1076"/>
          <ac:spMkLst>
            <pc:docMk/>
            <pc:sldMk cId="1562693389" sldId="940"/>
            <ac:spMk id="63" creationId="{D4FD7D8E-7984-E72C-25F8-77932714F8E5}"/>
          </ac:spMkLst>
        </pc:spChg>
        <pc:spChg chg="mod">
          <ac:chgData name="QiuTian" userId="d059b521-ee81-481f-be34-ac8650352dd5" providerId="ADAL" clId="{C66083D2-FC5C-0545-90E0-A9B527654B88}" dt="2023-03-04T08:58:58.179" v="19" actId="1076"/>
          <ac:spMkLst>
            <pc:docMk/>
            <pc:sldMk cId="1562693389" sldId="940"/>
            <ac:spMk id="65" creationId="{B084ACD2-6E4F-E063-9425-A67316B4D5B4}"/>
          </ac:spMkLst>
        </pc:spChg>
        <pc:spChg chg="mod">
          <ac:chgData name="QiuTian" userId="d059b521-ee81-481f-be34-ac8650352dd5" providerId="ADAL" clId="{C66083D2-FC5C-0545-90E0-A9B527654B88}" dt="2023-03-04T08:58:58.179" v="19" actId="1076"/>
          <ac:spMkLst>
            <pc:docMk/>
            <pc:sldMk cId="1562693389" sldId="940"/>
            <ac:spMk id="66" creationId="{9159D4B6-DF89-CAB9-D026-C9378A1371AA}"/>
          </ac:spMkLst>
        </pc:spChg>
        <pc:spChg chg="mod">
          <ac:chgData name="QiuTian" userId="d059b521-ee81-481f-be34-ac8650352dd5" providerId="ADAL" clId="{C66083D2-FC5C-0545-90E0-A9B527654B88}" dt="2023-03-04T08:58:58.179" v="19" actId="1076"/>
          <ac:spMkLst>
            <pc:docMk/>
            <pc:sldMk cId="1562693389" sldId="940"/>
            <ac:spMk id="67" creationId="{58738ABA-F63B-EDEE-4D5D-647A7994AA25}"/>
          </ac:spMkLst>
        </pc:spChg>
        <pc:spChg chg="mod">
          <ac:chgData name="QiuTian" userId="d059b521-ee81-481f-be34-ac8650352dd5" providerId="ADAL" clId="{C66083D2-FC5C-0545-90E0-A9B527654B88}" dt="2023-03-04T08:58:58.179" v="19" actId="1076"/>
          <ac:spMkLst>
            <pc:docMk/>
            <pc:sldMk cId="1562693389" sldId="940"/>
            <ac:spMk id="68" creationId="{331B161F-F0E8-8E8F-1F63-A95FB37CD980}"/>
          </ac:spMkLst>
        </pc:spChg>
        <pc:spChg chg="mod">
          <ac:chgData name="QiuTian" userId="d059b521-ee81-481f-be34-ac8650352dd5" providerId="ADAL" clId="{C66083D2-FC5C-0545-90E0-A9B527654B88}" dt="2023-03-04T08:58:58.179" v="19" actId="1076"/>
          <ac:spMkLst>
            <pc:docMk/>
            <pc:sldMk cId="1562693389" sldId="940"/>
            <ac:spMk id="70" creationId="{92FD7E3E-A710-32B7-C148-6F867393E602}"/>
          </ac:spMkLst>
        </pc:spChg>
        <pc:spChg chg="mod">
          <ac:chgData name="QiuTian" userId="d059b521-ee81-481f-be34-ac8650352dd5" providerId="ADAL" clId="{C66083D2-FC5C-0545-90E0-A9B527654B88}" dt="2023-03-04T08:58:58.179" v="19" actId="1076"/>
          <ac:spMkLst>
            <pc:docMk/>
            <pc:sldMk cId="1562693389" sldId="940"/>
            <ac:spMk id="71" creationId="{0403E491-11B1-8ADC-833A-2ECEF5F59EE9}"/>
          </ac:spMkLst>
        </pc:spChg>
        <pc:spChg chg="mod">
          <ac:chgData name="QiuTian" userId="d059b521-ee81-481f-be34-ac8650352dd5" providerId="ADAL" clId="{C66083D2-FC5C-0545-90E0-A9B527654B88}" dt="2023-03-04T08:58:58.179" v="19" actId="1076"/>
          <ac:spMkLst>
            <pc:docMk/>
            <pc:sldMk cId="1562693389" sldId="940"/>
            <ac:spMk id="72" creationId="{DBB23959-0D72-994B-FEB5-6A3F4698A068}"/>
          </ac:spMkLst>
        </pc:spChg>
        <pc:spChg chg="mod">
          <ac:chgData name="QiuTian" userId="d059b521-ee81-481f-be34-ac8650352dd5" providerId="ADAL" clId="{C66083D2-FC5C-0545-90E0-A9B527654B88}" dt="2023-03-04T08:58:58.179" v="19" actId="1076"/>
          <ac:spMkLst>
            <pc:docMk/>
            <pc:sldMk cId="1562693389" sldId="940"/>
            <ac:spMk id="73" creationId="{834F0958-A23D-93E1-486F-6022A058AE5F}"/>
          </ac:spMkLst>
        </pc:spChg>
        <pc:spChg chg="mod">
          <ac:chgData name="QiuTian" userId="d059b521-ee81-481f-be34-ac8650352dd5" providerId="ADAL" clId="{C66083D2-FC5C-0545-90E0-A9B527654B88}" dt="2023-03-04T08:58:58.179" v="19" actId="1076"/>
          <ac:spMkLst>
            <pc:docMk/>
            <pc:sldMk cId="1562693389" sldId="940"/>
            <ac:spMk id="74" creationId="{C5BB142A-1FBA-42FE-DEFD-E08EA8CEF7E3}"/>
          </ac:spMkLst>
        </pc:spChg>
        <pc:spChg chg="mod">
          <ac:chgData name="QiuTian" userId="d059b521-ee81-481f-be34-ac8650352dd5" providerId="ADAL" clId="{C66083D2-FC5C-0545-90E0-A9B527654B88}" dt="2023-03-04T08:58:58.179" v="19" actId="1076"/>
          <ac:spMkLst>
            <pc:docMk/>
            <pc:sldMk cId="1562693389" sldId="940"/>
            <ac:spMk id="75" creationId="{7D16AFC0-C31D-D15F-BBA3-D1774AA1163B}"/>
          </ac:spMkLst>
        </pc:spChg>
        <pc:spChg chg="mod">
          <ac:chgData name="QiuTian" userId="d059b521-ee81-481f-be34-ac8650352dd5" providerId="ADAL" clId="{C66083D2-FC5C-0545-90E0-A9B527654B88}" dt="2023-03-04T08:58:58.179" v="19" actId="1076"/>
          <ac:spMkLst>
            <pc:docMk/>
            <pc:sldMk cId="1562693389" sldId="940"/>
            <ac:spMk id="77" creationId="{C079E294-C3DA-FE16-2B06-26520A79D118}"/>
          </ac:spMkLst>
        </pc:spChg>
        <pc:spChg chg="mod">
          <ac:chgData name="QiuTian" userId="d059b521-ee81-481f-be34-ac8650352dd5" providerId="ADAL" clId="{C66083D2-FC5C-0545-90E0-A9B527654B88}" dt="2023-03-04T08:58:58.179" v="19" actId="1076"/>
          <ac:spMkLst>
            <pc:docMk/>
            <pc:sldMk cId="1562693389" sldId="940"/>
            <ac:spMk id="78" creationId="{6CDD78E0-03F8-A2F7-FEEE-4663E0175B44}"/>
          </ac:spMkLst>
        </pc:spChg>
        <pc:spChg chg="mod">
          <ac:chgData name="QiuTian" userId="d059b521-ee81-481f-be34-ac8650352dd5" providerId="ADAL" clId="{C66083D2-FC5C-0545-90E0-A9B527654B88}" dt="2023-03-04T08:58:58.179" v="19" actId="1076"/>
          <ac:spMkLst>
            <pc:docMk/>
            <pc:sldMk cId="1562693389" sldId="940"/>
            <ac:spMk id="79" creationId="{C0E670E9-C2EF-5834-4F85-359B1053D68E}"/>
          </ac:spMkLst>
        </pc:spChg>
        <pc:spChg chg="mod">
          <ac:chgData name="QiuTian" userId="d059b521-ee81-481f-be34-ac8650352dd5" providerId="ADAL" clId="{C66083D2-FC5C-0545-90E0-A9B527654B88}" dt="2023-03-04T08:58:58.179" v="19" actId="1076"/>
          <ac:spMkLst>
            <pc:docMk/>
            <pc:sldMk cId="1562693389" sldId="940"/>
            <ac:spMk id="80" creationId="{884FBCA9-C858-777C-3B8B-A456EF39164A}"/>
          </ac:spMkLst>
        </pc:spChg>
        <pc:spChg chg="mod">
          <ac:chgData name="QiuTian" userId="d059b521-ee81-481f-be34-ac8650352dd5" providerId="ADAL" clId="{C66083D2-FC5C-0545-90E0-A9B527654B88}" dt="2023-03-04T08:58:58.179" v="19" actId="1076"/>
          <ac:spMkLst>
            <pc:docMk/>
            <pc:sldMk cId="1562693389" sldId="940"/>
            <ac:spMk id="81" creationId="{62A3A489-0BC2-B5A1-9B76-A15FF81B4DE0}"/>
          </ac:spMkLst>
        </pc:spChg>
        <pc:spChg chg="mod">
          <ac:chgData name="QiuTian" userId="d059b521-ee81-481f-be34-ac8650352dd5" providerId="ADAL" clId="{C66083D2-FC5C-0545-90E0-A9B527654B88}" dt="2023-03-04T08:58:58.179" v="19" actId="1076"/>
          <ac:spMkLst>
            <pc:docMk/>
            <pc:sldMk cId="1562693389" sldId="940"/>
            <ac:spMk id="82" creationId="{6B3ED8DE-E1C1-2BBE-D2DB-8D2B46A86D65}"/>
          </ac:spMkLst>
        </pc:spChg>
        <pc:spChg chg="mod">
          <ac:chgData name="QiuTian" userId="d059b521-ee81-481f-be34-ac8650352dd5" providerId="ADAL" clId="{C66083D2-FC5C-0545-90E0-A9B527654B88}" dt="2023-03-04T08:58:58.179" v="19" actId="1076"/>
          <ac:spMkLst>
            <pc:docMk/>
            <pc:sldMk cId="1562693389" sldId="940"/>
            <ac:spMk id="83" creationId="{EC07CA3D-D76D-681A-07DC-BFCC4BB20F04}"/>
          </ac:spMkLst>
        </pc:spChg>
        <pc:spChg chg="mod">
          <ac:chgData name="QiuTian" userId="d059b521-ee81-481f-be34-ac8650352dd5" providerId="ADAL" clId="{C66083D2-FC5C-0545-90E0-A9B527654B88}" dt="2023-03-04T08:58:58.179" v="19" actId="1076"/>
          <ac:spMkLst>
            <pc:docMk/>
            <pc:sldMk cId="1562693389" sldId="940"/>
            <ac:spMk id="84" creationId="{F48CF9D6-DA18-C1C9-3BE2-627462DE5B22}"/>
          </ac:spMkLst>
        </pc:spChg>
        <pc:spChg chg="mod">
          <ac:chgData name="QiuTian" userId="d059b521-ee81-481f-be34-ac8650352dd5" providerId="ADAL" clId="{C66083D2-FC5C-0545-90E0-A9B527654B88}" dt="2023-03-04T08:58:58.179" v="19" actId="1076"/>
          <ac:spMkLst>
            <pc:docMk/>
            <pc:sldMk cId="1562693389" sldId="940"/>
            <ac:spMk id="85" creationId="{EB44B9E0-3A26-6279-86D3-2C74E070972F}"/>
          </ac:spMkLst>
        </pc:spChg>
        <pc:spChg chg="mod">
          <ac:chgData name="QiuTian" userId="d059b521-ee81-481f-be34-ac8650352dd5" providerId="ADAL" clId="{C66083D2-FC5C-0545-90E0-A9B527654B88}" dt="2023-03-04T08:58:58.179" v="19" actId="1076"/>
          <ac:spMkLst>
            <pc:docMk/>
            <pc:sldMk cId="1562693389" sldId="940"/>
            <ac:spMk id="86" creationId="{EAAA8E7D-737D-9780-621F-FA6456B4542D}"/>
          </ac:spMkLst>
        </pc:spChg>
        <pc:spChg chg="mod">
          <ac:chgData name="QiuTian" userId="d059b521-ee81-481f-be34-ac8650352dd5" providerId="ADAL" clId="{C66083D2-FC5C-0545-90E0-A9B527654B88}" dt="2023-03-04T08:58:58.179" v="19" actId="1076"/>
          <ac:spMkLst>
            <pc:docMk/>
            <pc:sldMk cId="1562693389" sldId="940"/>
            <ac:spMk id="87" creationId="{896ABE4E-E2DF-0350-1124-5392E6B84C9A}"/>
          </ac:spMkLst>
        </pc:spChg>
        <pc:spChg chg="mod">
          <ac:chgData name="QiuTian" userId="d059b521-ee81-481f-be34-ac8650352dd5" providerId="ADAL" clId="{C66083D2-FC5C-0545-90E0-A9B527654B88}" dt="2023-03-04T08:58:58.179" v="19" actId="1076"/>
          <ac:spMkLst>
            <pc:docMk/>
            <pc:sldMk cId="1562693389" sldId="940"/>
            <ac:spMk id="88" creationId="{E836855F-B87C-8047-3796-630FC520DFED}"/>
          </ac:spMkLst>
        </pc:spChg>
        <pc:spChg chg="mod">
          <ac:chgData name="QiuTian" userId="d059b521-ee81-481f-be34-ac8650352dd5" providerId="ADAL" clId="{C66083D2-FC5C-0545-90E0-A9B527654B88}" dt="2023-03-04T08:58:58.179" v="19" actId="1076"/>
          <ac:spMkLst>
            <pc:docMk/>
            <pc:sldMk cId="1562693389" sldId="940"/>
            <ac:spMk id="89" creationId="{84B27AEF-FE84-027C-0789-73F1C68BC1DB}"/>
          </ac:spMkLst>
        </pc:spChg>
        <pc:spChg chg="mod">
          <ac:chgData name="QiuTian" userId="d059b521-ee81-481f-be34-ac8650352dd5" providerId="ADAL" clId="{C66083D2-FC5C-0545-90E0-A9B527654B88}" dt="2023-03-04T08:58:58.179" v="19" actId="1076"/>
          <ac:spMkLst>
            <pc:docMk/>
            <pc:sldMk cId="1562693389" sldId="940"/>
            <ac:spMk id="90" creationId="{63AAED82-1D1B-078F-105D-3F491484106F}"/>
          </ac:spMkLst>
        </pc:spChg>
        <pc:spChg chg="add mod">
          <ac:chgData name="QiuTian" userId="d059b521-ee81-481f-be34-ac8650352dd5" providerId="ADAL" clId="{C66083D2-FC5C-0545-90E0-A9B527654B88}" dt="2023-03-04T08:58:58.179" v="19" actId="1076"/>
          <ac:spMkLst>
            <pc:docMk/>
            <pc:sldMk cId="1562693389" sldId="940"/>
            <ac:spMk id="91" creationId="{15F6AEED-E514-A88D-3228-41D233C357B1}"/>
          </ac:spMkLst>
        </pc:spChg>
        <pc:spChg chg="add mod">
          <ac:chgData name="QiuTian" userId="d059b521-ee81-481f-be34-ac8650352dd5" providerId="ADAL" clId="{C66083D2-FC5C-0545-90E0-A9B527654B88}" dt="2023-03-04T08:58:58.179" v="19" actId="1076"/>
          <ac:spMkLst>
            <pc:docMk/>
            <pc:sldMk cId="1562693389" sldId="940"/>
            <ac:spMk id="92" creationId="{2E4C53A1-70F4-6844-C4C1-76E244AE77E9}"/>
          </ac:spMkLst>
        </pc:spChg>
        <pc:spChg chg="mod">
          <ac:chgData name="QiuTian" userId="d059b521-ee81-481f-be34-ac8650352dd5" providerId="ADAL" clId="{C66083D2-FC5C-0545-90E0-A9B527654B88}" dt="2023-03-04T08:58:58.179" v="19" actId="1076"/>
          <ac:spMkLst>
            <pc:docMk/>
            <pc:sldMk cId="1562693389" sldId="940"/>
            <ac:spMk id="95" creationId="{674D26D0-C1FC-9EDB-EA76-0AE8D48CE63A}"/>
          </ac:spMkLst>
        </pc:spChg>
        <pc:spChg chg="mod">
          <ac:chgData name="QiuTian" userId="d059b521-ee81-481f-be34-ac8650352dd5" providerId="ADAL" clId="{C66083D2-FC5C-0545-90E0-A9B527654B88}" dt="2023-03-04T08:58:58.179" v="19" actId="1076"/>
          <ac:spMkLst>
            <pc:docMk/>
            <pc:sldMk cId="1562693389" sldId="940"/>
            <ac:spMk id="96" creationId="{15ADA55E-30C8-2A96-0253-AE8C75FDCD5E}"/>
          </ac:spMkLst>
        </pc:spChg>
        <pc:spChg chg="mod">
          <ac:chgData name="QiuTian" userId="d059b521-ee81-481f-be34-ac8650352dd5" providerId="ADAL" clId="{C66083D2-FC5C-0545-90E0-A9B527654B88}" dt="2023-03-04T08:58:58.179" v="19" actId="1076"/>
          <ac:spMkLst>
            <pc:docMk/>
            <pc:sldMk cId="1562693389" sldId="940"/>
            <ac:spMk id="97" creationId="{FD580A42-A157-3FD0-DAED-5895F7808A42}"/>
          </ac:spMkLst>
        </pc:spChg>
        <pc:grpChg chg="add mod">
          <ac:chgData name="QiuTian" userId="d059b521-ee81-481f-be34-ac8650352dd5" providerId="ADAL" clId="{C66083D2-FC5C-0545-90E0-A9B527654B88}" dt="2023-03-04T08:58:58.179" v="19" actId="1076"/>
          <ac:grpSpMkLst>
            <pc:docMk/>
            <pc:sldMk cId="1562693389" sldId="940"/>
            <ac:grpSpMk id="11" creationId="{1556F4F0-FA62-6D03-9512-4C332D53B617}"/>
          </ac:grpSpMkLst>
        </pc:grpChg>
        <pc:grpChg chg="mod">
          <ac:chgData name="QiuTian" userId="d059b521-ee81-481f-be34-ac8650352dd5" providerId="ADAL" clId="{C66083D2-FC5C-0545-90E0-A9B527654B88}" dt="2023-03-04T08:58:58.179" v="19" actId="1076"/>
          <ac:grpSpMkLst>
            <pc:docMk/>
            <pc:sldMk cId="1562693389" sldId="940"/>
            <ac:grpSpMk id="19" creationId="{5BAE2884-42F8-0DA7-31FC-F395F2B73C05}"/>
          </ac:grpSpMkLst>
        </pc:grpChg>
        <pc:grpChg chg="add mod">
          <ac:chgData name="QiuTian" userId="d059b521-ee81-481f-be34-ac8650352dd5" providerId="ADAL" clId="{C66083D2-FC5C-0545-90E0-A9B527654B88}" dt="2023-03-04T08:58:58.179" v="19" actId="1076"/>
          <ac:grpSpMkLst>
            <pc:docMk/>
            <pc:sldMk cId="1562693389" sldId="940"/>
            <ac:grpSpMk id="26" creationId="{99CB0A31-226A-2EA5-B25F-A18A0CD148D0}"/>
          </ac:grpSpMkLst>
        </pc:grpChg>
        <pc:grpChg chg="add mod">
          <ac:chgData name="QiuTian" userId="d059b521-ee81-481f-be34-ac8650352dd5" providerId="ADAL" clId="{C66083D2-FC5C-0545-90E0-A9B527654B88}" dt="2023-03-04T08:58:58.179" v="19" actId="1076"/>
          <ac:grpSpMkLst>
            <pc:docMk/>
            <pc:sldMk cId="1562693389" sldId="940"/>
            <ac:grpSpMk id="32" creationId="{DCE9AEDB-0712-D426-ADC1-04BEBE7B78DA}"/>
          </ac:grpSpMkLst>
        </pc:grpChg>
        <pc:grpChg chg="add mod">
          <ac:chgData name="QiuTian" userId="d059b521-ee81-481f-be34-ac8650352dd5" providerId="ADAL" clId="{C66083D2-FC5C-0545-90E0-A9B527654B88}" dt="2023-03-04T08:58:58.179" v="19" actId="1076"/>
          <ac:grpSpMkLst>
            <pc:docMk/>
            <pc:sldMk cId="1562693389" sldId="940"/>
            <ac:grpSpMk id="36" creationId="{08D47E6F-03D0-D855-15C1-308D7A9C56C9}"/>
          </ac:grpSpMkLst>
        </pc:grpChg>
        <pc:grpChg chg="add mod">
          <ac:chgData name="QiuTian" userId="d059b521-ee81-481f-be34-ac8650352dd5" providerId="ADAL" clId="{C66083D2-FC5C-0545-90E0-A9B527654B88}" dt="2023-03-04T08:58:58.179" v="19" actId="1076"/>
          <ac:grpSpMkLst>
            <pc:docMk/>
            <pc:sldMk cId="1562693389" sldId="940"/>
            <ac:grpSpMk id="39" creationId="{D6F05164-9A61-4077-D608-A0FE32FF6EC9}"/>
          </ac:grpSpMkLst>
        </pc:grpChg>
        <pc:grpChg chg="mod">
          <ac:chgData name="QiuTian" userId="d059b521-ee81-481f-be34-ac8650352dd5" providerId="ADAL" clId="{C66083D2-FC5C-0545-90E0-A9B527654B88}" dt="2023-03-04T08:58:58.179" v="19" actId="1076"/>
          <ac:grpSpMkLst>
            <pc:docMk/>
            <pc:sldMk cId="1562693389" sldId="940"/>
            <ac:grpSpMk id="52" creationId="{F7BCCDC7-48F9-16D7-9DEC-08284A24A86D}"/>
          </ac:grpSpMkLst>
        </pc:grpChg>
        <pc:grpChg chg="add mod">
          <ac:chgData name="QiuTian" userId="d059b521-ee81-481f-be34-ac8650352dd5" providerId="ADAL" clId="{C66083D2-FC5C-0545-90E0-A9B527654B88}" dt="2023-03-04T08:58:58.179" v="19" actId="1076"/>
          <ac:grpSpMkLst>
            <pc:docMk/>
            <pc:sldMk cId="1562693389" sldId="940"/>
            <ac:grpSpMk id="57" creationId="{3BE8F706-BC33-FDC8-A6A0-EB1385F75A31}"/>
          </ac:grpSpMkLst>
        </pc:grpChg>
        <pc:grpChg chg="mod">
          <ac:chgData name="QiuTian" userId="d059b521-ee81-481f-be34-ac8650352dd5" providerId="ADAL" clId="{C66083D2-FC5C-0545-90E0-A9B527654B88}" dt="2023-03-04T08:58:58.179" v="19" actId="1076"/>
          <ac:grpSpMkLst>
            <pc:docMk/>
            <pc:sldMk cId="1562693389" sldId="940"/>
            <ac:grpSpMk id="64" creationId="{C2A35BE9-D811-4B13-E5E7-37C363CC9C55}"/>
          </ac:grpSpMkLst>
        </pc:grpChg>
        <pc:grpChg chg="mod">
          <ac:chgData name="QiuTian" userId="d059b521-ee81-481f-be34-ac8650352dd5" providerId="ADAL" clId="{C66083D2-FC5C-0545-90E0-A9B527654B88}" dt="2023-03-04T08:58:58.179" v="19" actId="1076"/>
          <ac:grpSpMkLst>
            <pc:docMk/>
            <pc:sldMk cId="1562693389" sldId="940"/>
            <ac:grpSpMk id="69" creationId="{839A9411-E059-956E-843B-2691884FC320}"/>
          </ac:grpSpMkLst>
        </pc:grpChg>
        <pc:grpChg chg="add mod">
          <ac:chgData name="QiuTian" userId="d059b521-ee81-481f-be34-ac8650352dd5" providerId="ADAL" clId="{C66083D2-FC5C-0545-90E0-A9B527654B88}" dt="2023-03-04T08:58:58.179" v="19" actId="1076"/>
          <ac:grpSpMkLst>
            <pc:docMk/>
            <pc:sldMk cId="1562693389" sldId="940"/>
            <ac:grpSpMk id="76" creationId="{FD93C880-47C7-BBB7-07F9-0875180F139A}"/>
          </ac:grpSpMkLst>
        </pc:grpChg>
        <pc:grpChg chg="add mod">
          <ac:chgData name="QiuTian" userId="d059b521-ee81-481f-be34-ac8650352dd5" providerId="ADAL" clId="{C66083D2-FC5C-0545-90E0-A9B527654B88}" dt="2023-03-04T08:58:58.179" v="19" actId="1076"/>
          <ac:grpSpMkLst>
            <pc:docMk/>
            <pc:sldMk cId="1562693389" sldId="940"/>
            <ac:grpSpMk id="93" creationId="{5990A21D-E715-8413-0A0C-8AF7EED6CF70}"/>
          </ac:grpSpMkLst>
        </pc:grpChg>
        <pc:grpChg chg="mod">
          <ac:chgData name="QiuTian" userId="d059b521-ee81-481f-be34-ac8650352dd5" providerId="ADAL" clId="{C66083D2-FC5C-0545-90E0-A9B527654B88}" dt="2023-03-04T08:58:58.179" v="19" actId="1076"/>
          <ac:grpSpMkLst>
            <pc:docMk/>
            <pc:sldMk cId="1562693389" sldId="940"/>
            <ac:grpSpMk id="94" creationId="{3A4EE02C-F95C-A014-64B2-3632AFE0424D}"/>
          </ac:grpSpMkLst>
        </pc:grpChg>
        <pc:graphicFrameChg chg="add mod">
          <ac:chgData name="QiuTian" userId="d059b521-ee81-481f-be34-ac8650352dd5" providerId="ADAL" clId="{C66083D2-FC5C-0545-90E0-A9B527654B88}" dt="2023-03-04T08:58:58.179" v="19" actId="1076"/>
          <ac:graphicFrameMkLst>
            <pc:docMk/>
            <pc:sldMk cId="1562693389" sldId="940"/>
            <ac:graphicFrameMk id="25" creationId="{5B0B2288-586B-3FE2-6488-E110BC3100D8}"/>
          </ac:graphicFrameMkLst>
        </pc:graphicFrameChg>
        <pc:graphicFrameChg chg="add mod">
          <ac:chgData name="QiuTian" userId="d059b521-ee81-481f-be34-ac8650352dd5" providerId="ADAL" clId="{C66083D2-FC5C-0545-90E0-A9B527654B88}" dt="2023-03-04T08:58:58.179" v="19" actId="1076"/>
          <ac:graphicFrameMkLst>
            <pc:docMk/>
            <pc:sldMk cId="1562693389" sldId="940"/>
            <ac:graphicFrameMk id="55" creationId="{FD573A6F-583A-5FF7-87A5-26CDC397DFC8}"/>
          </ac:graphicFrameMkLst>
        </pc:graphicFrameChg>
      </pc:sldChg>
      <pc:sldChg chg="addSp delSp modSp add modAnim">
        <pc:chgData name="QiuTian" userId="d059b521-ee81-481f-be34-ac8650352dd5" providerId="ADAL" clId="{C66083D2-FC5C-0545-90E0-A9B527654B88}" dt="2023-03-04T09:10:18.362" v="126"/>
        <pc:sldMkLst>
          <pc:docMk/>
          <pc:sldMk cId="3784941832" sldId="941"/>
        </pc:sldMkLst>
        <pc:spChg chg="add mod">
          <ac:chgData name="QiuTian" userId="d059b521-ee81-481f-be34-ac8650352dd5" providerId="ADAL" clId="{C66083D2-FC5C-0545-90E0-A9B527654B88}" dt="2023-03-04T09:10:18.362" v="126"/>
          <ac:spMkLst>
            <pc:docMk/>
            <pc:sldMk cId="3784941832" sldId="941"/>
            <ac:spMk id="2" creationId="{CF73A462-7FB7-EB4B-D842-E143ECEE55AD}"/>
          </ac:spMkLst>
        </pc:spChg>
        <pc:spChg chg="del">
          <ac:chgData name="QiuTian" userId="d059b521-ee81-481f-be34-ac8650352dd5" providerId="ADAL" clId="{C66083D2-FC5C-0545-90E0-A9B527654B88}" dt="2023-03-04T09:09:57.208" v="123"/>
          <ac:spMkLst>
            <pc:docMk/>
            <pc:sldMk cId="3784941832" sldId="941"/>
            <ac:spMk id="5" creationId="{959057A3-0087-D824-6484-FE8805CD1536}"/>
          </ac:spMkLst>
        </pc:spChg>
        <pc:spChg chg="mod">
          <ac:chgData name="QiuTian" userId="d059b521-ee81-481f-be34-ac8650352dd5" providerId="ADAL" clId="{C66083D2-FC5C-0545-90E0-A9B527654B88}" dt="2023-03-04T08:59:11.729" v="21" actId="1076"/>
          <ac:spMkLst>
            <pc:docMk/>
            <pc:sldMk cId="3784941832" sldId="941"/>
            <ac:spMk id="7" creationId="{DB5C1A3E-9D55-EECC-3BE5-A1BC44797BCC}"/>
          </ac:spMkLst>
        </pc:spChg>
        <pc:spChg chg="mod">
          <ac:chgData name="QiuTian" userId="d059b521-ee81-481f-be34-ac8650352dd5" providerId="ADAL" clId="{C66083D2-FC5C-0545-90E0-A9B527654B88}" dt="2023-03-04T08:59:11.729" v="21" actId="1076"/>
          <ac:spMkLst>
            <pc:docMk/>
            <pc:sldMk cId="3784941832" sldId="941"/>
            <ac:spMk id="8" creationId="{81C60BFF-CB36-345A-77DA-20987576E208}"/>
          </ac:spMkLst>
        </pc:spChg>
        <pc:spChg chg="mod">
          <ac:chgData name="QiuTian" userId="d059b521-ee81-481f-be34-ac8650352dd5" providerId="ADAL" clId="{C66083D2-FC5C-0545-90E0-A9B527654B88}" dt="2023-03-04T08:59:11.729" v="21" actId="1076"/>
          <ac:spMkLst>
            <pc:docMk/>
            <pc:sldMk cId="3784941832" sldId="941"/>
            <ac:spMk id="9" creationId="{1EF19BD3-723D-C0FE-D09E-7884CFFD1236}"/>
          </ac:spMkLst>
        </pc:spChg>
        <pc:spChg chg="mod">
          <ac:chgData name="QiuTian" userId="d059b521-ee81-481f-be34-ac8650352dd5" providerId="ADAL" clId="{C66083D2-FC5C-0545-90E0-A9B527654B88}" dt="2023-03-04T08:59:11.729" v="21" actId="1076"/>
          <ac:spMkLst>
            <pc:docMk/>
            <pc:sldMk cId="3784941832" sldId="941"/>
            <ac:spMk id="10" creationId="{F00C70A6-9563-12CF-0800-948EF0BF2A4B}"/>
          </ac:spMkLst>
        </pc:spChg>
        <pc:spChg chg="mod">
          <ac:chgData name="QiuTian" userId="d059b521-ee81-481f-be34-ac8650352dd5" providerId="ADAL" clId="{C66083D2-FC5C-0545-90E0-A9B527654B88}" dt="2023-03-04T08:59:11.729" v="21" actId="1076"/>
          <ac:spMkLst>
            <pc:docMk/>
            <pc:sldMk cId="3784941832" sldId="941"/>
            <ac:spMk id="11" creationId="{6910B09F-4D5B-899B-CB59-5D440F859DA4}"/>
          </ac:spMkLst>
        </pc:spChg>
        <pc:spChg chg="mod">
          <ac:chgData name="QiuTian" userId="d059b521-ee81-481f-be34-ac8650352dd5" providerId="ADAL" clId="{C66083D2-FC5C-0545-90E0-A9B527654B88}" dt="2023-03-04T08:59:11.729" v="21" actId="1076"/>
          <ac:spMkLst>
            <pc:docMk/>
            <pc:sldMk cId="3784941832" sldId="941"/>
            <ac:spMk id="12" creationId="{D4F96489-4294-702B-F77A-0A70ED829164}"/>
          </ac:spMkLst>
        </pc:spChg>
        <pc:spChg chg="mod">
          <ac:chgData name="QiuTian" userId="d059b521-ee81-481f-be34-ac8650352dd5" providerId="ADAL" clId="{C66083D2-FC5C-0545-90E0-A9B527654B88}" dt="2023-03-04T08:59:11.729" v="21" actId="1076"/>
          <ac:spMkLst>
            <pc:docMk/>
            <pc:sldMk cId="3784941832" sldId="941"/>
            <ac:spMk id="13" creationId="{464048FE-76CC-6127-2EC5-26CE08976B78}"/>
          </ac:spMkLst>
        </pc:spChg>
        <pc:spChg chg="mod">
          <ac:chgData name="QiuTian" userId="d059b521-ee81-481f-be34-ac8650352dd5" providerId="ADAL" clId="{C66083D2-FC5C-0545-90E0-A9B527654B88}" dt="2023-03-04T08:59:11.729" v="21" actId="1076"/>
          <ac:spMkLst>
            <pc:docMk/>
            <pc:sldMk cId="3784941832" sldId="941"/>
            <ac:spMk id="14" creationId="{4D54B171-8CF1-50F1-72D4-A658DAE6FAB6}"/>
          </ac:spMkLst>
        </pc:spChg>
        <pc:spChg chg="mod">
          <ac:chgData name="QiuTian" userId="d059b521-ee81-481f-be34-ac8650352dd5" providerId="ADAL" clId="{C66083D2-FC5C-0545-90E0-A9B527654B88}" dt="2023-03-04T08:59:11.729" v="21" actId="1076"/>
          <ac:spMkLst>
            <pc:docMk/>
            <pc:sldMk cId="3784941832" sldId="941"/>
            <ac:spMk id="15" creationId="{41A3B3ED-89D5-5010-7029-78F36FB9E1AB}"/>
          </ac:spMkLst>
        </pc:spChg>
        <pc:spChg chg="mod">
          <ac:chgData name="QiuTian" userId="d059b521-ee81-481f-be34-ac8650352dd5" providerId="ADAL" clId="{C66083D2-FC5C-0545-90E0-A9B527654B88}" dt="2023-03-04T08:59:11.729" v="21" actId="1076"/>
          <ac:spMkLst>
            <pc:docMk/>
            <pc:sldMk cId="3784941832" sldId="941"/>
            <ac:spMk id="17" creationId="{206F3F6D-4607-56A3-5C5D-06FAF0C772DD}"/>
          </ac:spMkLst>
        </pc:spChg>
        <pc:spChg chg="mod">
          <ac:chgData name="QiuTian" userId="d059b521-ee81-481f-be34-ac8650352dd5" providerId="ADAL" clId="{C66083D2-FC5C-0545-90E0-A9B527654B88}" dt="2023-03-04T08:59:11.729" v="21" actId="1076"/>
          <ac:spMkLst>
            <pc:docMk/>
            <pc:sldMk cId="3784941832" sldId="941"/>
            <ac:spMk id="18" creationId="{AC9EE198-01C7-4C31-2393-1893B88E3F0C}"/>
          </ac:spMkLst>
        </pc:spChg>
        <pc:spChg chg="mod">
          <ac:chgData name="QiuTian" userId="d059b521-ee81-481f-be34-ac8650352dd5" providerId="ADAL" clId="{C66083D2-FC5C-0545-90E0-A9B527654B88}" dt="2023-03-04T08:59:11.729" v="21" actId="1076"/>
          <ac:spMkLst>
            <pc:docMk/>
            <pc:sldMk cId="3784941832" sldId="941"/>
            <ac:spMk id="19" creationId="{6318A56B-BC6D-E03D-B7BF-C7F84D41A35E}"/>
          </ac:spMkLst>
        </pc:spChg>
        <pc:spChg chg="mod">
          <ac:chgData name="QiuTian" userId="d059b521-ee81-481f-be34-ac8650352dd5" providerId="ADAL" clId="{C66083D2-FC5C-0545-90E0-A9B527654B88}" dt="2023-03-04T08:59:11.729" v="21" actId="1076"/>
          <ac:spMkLst>
            <pc:docMk/>
            <pc:sldMk cId="3784941832" sldId="941"/>
            <ac:spMk id="20" creationId="{32698411-8C21-9EAC-1934-85DEA7014542}"/>
          </ac:spMkLst>
        </pc:spChg>
        <pc:spChg chg="mod">
          <ac:chgData name="QiuTian" userId="d059b521-ee81-481f-be34-ac8650352dd5" providerId="ADAL" clId="{C66083D2-FC5C-0545-90E0-A9B527654B88}" dt="2023-03-04T08:59:11.729" v="21" actId="1076"/>
          <ac:spMkLst>
            <pc:docMk/>
            <pc:sldMk cId="3784941832" sldId="941"/>
            <ac:spMk id="21" creationId="{B9E803E9-289B-56DB-02CD-F16417DDBFBF}"/>
          </ac:spMkLst>
        </pc:spChg>
        <pc:spChg chg="mod">
          <ac:chgData name="QiuTian" userId="d059b521-ee81-481f-be34-ac8650352dd5" providerId="ADAL" clId="{C66083D2-FC5C-0545-90E0-A9B527654B88}" dt="2023-03-04T08:59:11.729" v="21" actId="1076"/>
          <ac:spMkLst>
            <pc:docMk/>
            <pc:sldMk cId="3784941832" sldId="941"/>
            <ac:spMk id="22" creationId="{B739BDC3-9DBC-004C-B5A9-F19166777493}"/>
          </ac:spMkLst>
        </pc:spChg>
        <pc:spChg chg="mod">
          <ac:chgData name="QiuTian" userId="d059b521-ee81-481f-be34-ac8650352dd5" providerId="ADAL" clId="{C66083D2-FC5C-0545-90E0-A9B527654B88}" dt="2023-03-04T08:59:11.729" v="21" actId="1076"/>
          <ac:spMkLst>
            <pc:docMk/>
            <pc:sldMk cId="3784941832" sldId="941"/>
            <ac:spMk id="23" creationId="{775886E1-4AD5-8CEA-5BEB-13BBD611CBCF}"/>
          </ac:spMkLst>
        </pc:spChg>
        <pc:spChg chg="mod">
          <ac:chgData name="QiuTian" userId="d059b521-ee81-481f-be34-ac8650352dd5" providerId="ADAL" clId="{C66083D2-FC5C-0545-90E0-A9B527654B88}" dt="2023-03-04T08:59:11.729" v="21" actId="1076"/>
          <ac:spMkLst>
            <pc:docMk/>
            <pc:sldMk cId="3784941832" sldId="941"/>
            <ac:spMk id="25" creationId="{4D61BC32-1A30-FA56-0852-CD8EFFF398EA}"/>
          </ac:spMkLst>
        </pc:spChg>
        <pc:spChg chg="mod">
          <ac:chgData name="QiuTian" userId="d059b521-ee81-481f-be34-ac8650352dd5" providerId="ADAL" clId="{C66083D2-FC5C-0545-90E0-A9B527654B88}" dt="2023-03-04T08:59:11.729" v="21" actId="1076"/>
          <ac:spMkLst>
            <pc:docMk/>
            <pc:sldMk cId="3784941832" sldId="941"/>
            <ac:spMk id="26" creationId="{E49B5725-E1D6-8D05-8D8A-D710951FB4E9}"/>
          </ac:spMkLst>
        </pc:spChg>
        <pc:spChg chg="mod">
          <ac:chgData name="QiuTian" userId="d059b521-ee81-481f-be34-ac8650352dd5" providerId="ADAL" clId="{C66083D2-FC5C-0545-90E0-A9B527654B88}" dt="2023-03-04T08:59:11.729" v="21" actId="1076"/>
          <ac:spMkLst>
            <pc:docMk/>
            <pc:sldMk cId="3784941832" sldId="941"/>
            <ac:spMk id="27" creationId="{7E2D1EA0-6503-75BB-0C1A-FC22BE2259F7}"/>
          </ac:spMkLst>
        </pc:spChg>
        <pc:spChg chg="mod">
          <ac:chgData name="QiuTian" userId="d059b521-ee81-481f-be34-ac8650352dd5" providerId="ADAL" clId="{C66083D2-FC5C-0545-90E0-A9B527654B88}" dt="2023-03-04T08:59:11.729" v="21" actId="1076"/>
          <ac:spMkLst>
            <pc:docMk/>
            <pc:sldMk cId="3784941832" sldId="941"/>
            <ac:spMk id="28" creationId="{C1D57437-25DA-848A-2D16-26C64D96EB2F}"/>
          </ac:spMkLst>
        </pc:spChg>
        <pc:spChg chg="mod">
          <ac:chgData name="QiuTian" userId="d059b521-ee81-481f-be34-ac8650352dd5" providerId="ADAL" clId="{C66083D2-FC5C-0545-90E0-A9B527654B88}" dt="2023-03-04T08:59:11.729" v="21" actId="1076"/>
          <ac:spMkLst>
            <pc:docMk/>
            <pc:sldMk cId="3784941832" sldId="941"/>
            <ac:spMk id="29" creationId="{23CEFC11-FF69-AF62-70A0-BCD49DC83329}"/>
          </ac:spMkLst>
        </pc:spChg>
        <pc:spChg chg="mod">
          <ac:chgData name="QiuTian" userId="d059b521-ee81-481f-be34-ac8650352dd5" providerId="ADAL" clId="{C66083D2-FC5C-0545-90E0-A9B527654B88}" dt="2023-03-04T08:59:11.729" v="21" actId="1076"/>
          <ac:spMkLst>
            <pc:docMk/>
            <pc:sldMk cId="3784941832" sldId="941"/>
            <ac:spMk id="30" creationId="{000D8504-D8DE-BE3C-82EA-5BD356B458FB}"/>
          </ac:spMkLst>
        </pc:spChg>
        <pc:spChg chg="mod">
          <ac:chgData name="QiuTian" userId="d059b521-ee81-481f-be34-ac8650352dd5" providerId="ADAL" clId="{C66083D2-FC5C-0545-90E0-A9B527654B88}" dt="2023-03-04T08:59:11.729" v="21" actId="1076"/>
          <ac:spMkLst>
            <pc:docMk/>
            <pc:sldMk cId="3784941832" sldId="941"/>
            <ac:spMk id="31" creationId="{04AEBC84-F9DF-A573-E21A-647E1988B4DB}"/>
          </ac:spMkLst>
        </pc:spChg>
        <pc:spChg chg="mod">
          <ac:chgData name="QiuTian" userId="d059b521-ee81-481f-be34-ac8650352dd5" providerId="ADAL" clId="{C66083D2-FC5C-0545-90E0-A9B527654B88}" dt="2023-03-04T08:59:11.729" v="21" actId="1076"/>
          <ac:spMkLst>
            <pc:docMk/>
            <pc:sldMk cId="3784941832" sldId="941"/>
            <ac:spMk id="32" creationId="{C0A0B60B-92DB-EBF2-6FDB-355C856ABA55}"/>
          </ac:spMkLst>
        </pc:spChg>
        <pc:spChg chg="mod">
          <ac:chgData name="QiuTian" userId="d059b521-ee81-481f-be34-ac8650352dd5" providerId="ADAL" clId="{C66083D2-FC5C-0545-90E0-A9B527654B88}" dt="2023-03-04T08:59:11.729" v="21" actId="1076"/>
          <ac:spMkLst>
            <pc:docMk/>
            <pc:sldMk cId="3784941832" sldId="941"/>
            <ac:spMk id="33" creationId="{BEA02AAD-3757-859F-FBD9-EEA88E7D46E8}"/>
          </ac:spMkLst>
        </pc:spChg>
        <pc:spChg chg="mod">
          <ac:chgData name="QiuTian" userId="d059b521-ee81-481f-be34-ac8650352dd5" providerId="ADAL" clId="{C66083D2-FC5C-0545-90E0-A9B527654B88}" dt="2023-03-04T08:59:11.729" v="21" actId="1076"/>
          <ac:spMkLst>
            <pc:docMk/>
            <pc:sldMk cId="3784941832" sldId="941"/>
            <ac:spMk id="34" creationId="{334A5BA3-CA76-C4CF-FE14-3A1B6E75C8B6}"/>
          </ac:spMkLst>
        </pc:spChg>
        <pc:spChg chg="mod">
          <ac:chgData name="QiuTian" userId="d059b521-ee81-481f-be34-ac8650352dd5" providerId="ADAL" clId="{C66083D2-FC5C-0545-90E0-A9B527654B88}" dt="2023-03-04T08:59:11.729" v="21" actId="1076"/>
          <ac:spMkLst>
            <pc:docMk/>
            <pc:sldMk cId="3784941832" sldId="941"/>
            <ac:spMk id="35" creationId="{7390C0AB-18A6-EFAE-66D4-9E49DEF38DBC}"/>
          </ac:spMkLst>
        </pc:spChg>
        <pc:spChg chg="mod">
          <ac:chgData name="QiuTian" userId="d059b521-ee81-481f-be34-ac8650352dd5" providerId="ADAL" clId="{C66083D2-FC5C-0545-90E0-A9B527654B88}" dt="2023-03-04T08:59:11.729" v="21" actId="1076"/>
          <ac:spMkLst>
            <pc:docMk/>
            <pc:sldMk cId="3784941832" sldId="941"/>
            <ac:spMk id="36" creationId="{99806627-4432-756D-C611-857564A048F4}"/>
          </ac:spMkLst>
        </pc:spChg>
        <pc:spChg chg="mod">
          <ac:chgData name="QiuTian" userId="d059b521-ee81-481f-be34-ac8650352dd5" providerId="ADAL" clId="{C66083D2-FC5C-0545-90E0-A9B527654B88}" dt="2023-03-04T08:59:11.729" v="21" actId="1076"/>
          <ac:spMkLst>
            <pc:docMk/>
            <pc:sldMk cId="3784941832" sldId="941"/>
            <ac:spMk id="38" creationId="{8E9DB18D-C20F-D18C-105F-00314B50D63F}"/>
          </ac:spMkLst>
        </pc:spChg>
        <pc:spChg chg="mod">
          <ac:chgData name="QiuTian" userId="d059b521-ee81-481f-be34-ac8650352dd5" providerId="ADAL" clId="{C66083D2-FC5C-0545-90E0-A9B527654B88}" dt="2023-03-04T08:59:11.729" v="21" actId="1076"/>
          <ac:spMkLst>
            <pc:docMk/>
            <pc:sldMk cId="3784941832" sldId="941"/>
            <ac:spMk id="39" creationId="{8D5F32E6-9D6A-965A-CCF4-A03B66300A8B}"/>
          </ac:spMkLst>
        </pc:spChg>
        <pc:spChg chg="mod">
          <ac:chgData name="QiuTian" userId="d059b521-ee81-481f-be34-ac8650352dd5" providerId="ADAL" clId="{C66083D2-FC5C-0545-90E0-A9B527654B88}" dt="2023-03-04T08:59:11.729" v="21" actId="1076"/>
          <ac:spMkLst>
            <pc:docMk/>
            <pc:sldMk cId="3784941832" sldId="941"/>
            <ac:spMk id="40" creationId="{88DD55D8-040A-D557-B904-98D072987E3D}"/>
          </ac:spMkLst>
        </pc:spChg>
        <pc:spChg chg="mod">
          <ac:chgData name="QiuTian" userId="d059b521-ee81-481f-be34-ac8650352dd5" providerId="ADAL" clId="{C66083D2-FC5C-0545-90E0-A9B527654B88}" dt="2023-03-04T08:59:11.729" v="21" actId="1076"/>
          <ac:spMkLst>
            <pc:docMk/>
            <pc:sldMk cId="3784941832" sldId="941"/>
            <ac:spMk id="41" creationId="{EFFFC04C-14F1-0DBB-00F9-CBB79FFA2336}"/>
          </ac:spMkLst>
        </pc:spChg>
        <pc:spChg chg="mod">
          <ac:chgData name="QiuTian" userId="d059b521-ee81-481f-be34-ac8650352dd5" providerId="ADAL" clId="{C66083D2-FC5C-0545-90E0-A9B527654B88}" dt="2023-03-04T08:59:11.729" v="21" actId="1076"/>
          <ac:spMkLst>
            <pc:docMk/>
            <pc:sldMk cId="3784941832" sldId="941"/>
            <ac:spMk id="42" creationId="{5A215660-2E22-5EFE-F791-D1A67FC12251}"/>
          </ac:spMkLst>
        </pc:spChg>
        <pc:spChg chg="mod">
          <ac:chgData name="QiuTian" userId="d059b521-ee81-481f-be34-ac8650352dd5" providerId="ADAL" clId="{C66083D2-FC5C-0545-90E0-A9B527654B88}" dt="2023-03-04T08:59:11.729" v="21" actId="1076"/>
          <ac:spMkLst>
            <pc:docMk/>
            <pc:sldMk cId="3784941832" sldId="941"/>
            <ac:spMk id="43" creationId="{B792F8DB-4799-73C7-FD63-09945D2E0F5E}"/>
          </ac:spMkLst>
        </pc:spChg>
        <pc:spChg chg="mod">
          <ac:chgData name="QiuTian" userId="d059b521-ee81-481f-be34-ac8650352dd5" providerId="ADAL" clId="{C66083D2-FC5C-0545-90E0-A9B527654B88}" dt="2023-03-04T08:59:11.729" v="21" actId="1076"/>
          <ac:spMkLst>
            <pc:docMk/>
            <pc:sldMk cId="3784941832" sldId="941"/>
            <ac:spMk id="44" creationId="{48F772F9-BB46-3B90-E415-115C29393A7E}"/>
          </ac:spMkLst>
        </pc:spChg>
        <pc:spChg chg="mod">
          <ac:chgData name="QiuTian" userId="d059b521-ee81-481f-be34-ac8650352dd5" providerId="ADAL" clId="{C66083D2-FC5C-0545-90E0-A9B527654B88}" dt="2023-03-04T08:59:11.729" v="21" actId="1076"/>
          <ac:spMkLst>
            <pc:docMk/>
            <pc:sldMk cId="3784941832" sldId="941"/>
            <ac:spMk id="45" creationId="{7E26166C-5A45-1855-01ED-5883A2A9C5DE}"/>
          </ac:spMkLst>
        </pc:spChg>
        <pc:spChg chg="mod">
          <ac:chgData name="QiuTian" userId="d059b521-ee81-481f-be34-ac8650352dd5" providerId="ADAL" clId="{C66083D2-FC5C-0545-90E0-A9B527654B88}" dt="2023-03-04T08:59:11.729" v="21" actId="1076"/>
          <ac:spMkLst>
            <pc:docMk/>
            <pc:sldMk cId="3784941832" sldId="941"/>
            <ac:spMk id="47" creationId="{B21E48B5-9B0B-7908-A22D-88F354DA976A}"/>
          </ac:spMkLst>
        </pc:spChg>
        <pc:spChg chg="mod">
          <ac:chgData name="QiuTian" userId="d059b521-ee81-481f-be34-ac8650352dd5" providerId="ADAL" clId="{C66083D2-FC5C-0545-90E0-A9B527654B88}" dt="2023-03-04T08:59:11.729" v="21" actId="1076"/>
          <ac:spMkLst>
            <pc:docMk/>
            <pc:sldMk cId="3784941832" sldId="941"/>
            <ac:spMk id="48" creationId="{263D6C21-8D09-7893-4B40-282DEB75D453}"/>
          </ac:spMkLst>
        </pc:spChg>
        <pc:spChg chg="mod">
          <ac:chgData name="QiuTian" userId="d059b521-ee81-481f-be34-ac8650352dd5" providerId="ADAL" clId="{C66083D2-FC5C-0545-90E0-A9B527654B88}" dt="2023-03-04T08:59:11.729" v="21" actId="1076"/>
          <ac:spMkLst>
            <pc:docMk/>
            <pc:sldMk cId="3784941832" sldId="941"/>
            <ac:spMk id="49" creationId="{4E4B4D25-E2BC-9ABF-0D65-D01606888BFF}"/>
          </ac:spMkLst>
        </pc:spChg>
        <pc:spChg chg="mod">
          <ac:chgData name="QiuTian" userId="d059b521-ee81-481f-be34-ac8650352dd5" providerId="ADAL" clId="{C66083D2-FC5C-0545-90E0-A9B527654B88}" dt="2023-03-04T08:59:11.729" v="21" actId="1076"/>
          <ac:spMkLst>
            <pc:docMk/>
            <pc:sldMk cId="3784941832" sldId="941"/>
            <ac:spMk id="50" creationId="{658EBD62-FBB3-5657-B860-AA672EA1C45E}"/>
          </ac:spMkLst>
        </pc:spChg>
        <pc:spChg chg="mod">
          <ac:chgData name="QiuTian" userId="d059b521-ee81-481f-be34-ac8650352dd5" providerId="ADAL" clId="{C66083D2-FC5C-0545-90E0-A9B527654B88}" dt="2023-03-04T08:59:11.729" v="21" actId="1076"/>
          <ac:spMkLst>
            <pc:docMk/>
            <pc:sldMk cId="3784941832" sldId="941"/>
            <ac:spMk id="51" creationId="{D7B7096A-89F3-3092-8487-BA5D3CAB6EFF}"/>
          </ac:spMkLst>
        </pc:spChg>
        <pc:spChg chg="mod">
          <ac:chgData name="QiuTian" userId="d059b521-ee81-481f-be34-ac8650352dd5" providerId="ADAL" clId="{C66083D2-FC5C-0545-90E0-A9B527654B88}" dt="2023-03-04T08:59:11.729" v="21" actId="1076"/>
          <ac:spMkLst>
            <pc:docMk/>
            <pc:sldMk cId="3784941832" sldId="941"/>
            <ac:spMk id="52" creationId="{4FC80BFC-DDE4-0043-66CB-4A299DEAF083}"/>
          </ac:spMkLst>
        </pc:spChg>
        <pc:spChg chg="mod">
          <ac:chgData name="QiuTian" userId="d059b521-ee81-481f-be34-ac8650352dd5" providerId="ADAL" clId="{C66083D2-FC5C-0545-90E0-A9B527654B88}" dt="2023-03-04T08:59:11.729" v="21" actId="1076"/>
          <ac:spMkLst>
            <pc:docMk/>
            <pc:sldMk cId="3784941832" sldId="941"/>
            <ac:spMk id="53" creationId="{0138E090-220A-B712-77A0-BFAC5B412277}"/>
          </ac:spMkLst>
        </pc:spChg>
        <pc:spChg chg="mod">
          <ac:chgData name="QiuTian" userId="d059b521-ee81-481f-be34-ac8650352dd5" providerId="ADAL" clId="{C66083D2-FC5C-0545-90E0-A9B527654B88}" dt="2023-03-04T08:59:11.729" v="21" actId="1076"/>
          <ac:spMkLst>
            <pc:docMk/>
            <pc:sldMk cId="3784941832" sldId="941"/>
            <ac:spMk id="54" creationId="{AE04963D-8BB4-E93F-68E8-68BCFFD28D56}"/>
          </ac:spMkLst>
        </pc:spChg>
        <pc:spChg chg="mod">
          <ac:chgData name="QiuTian" userId="d059b521-ee81-481f-be34-ac8650352dd5" providerId="ADAL" clId="{C66083D2-FC5C-0545-90E0-A9B527654B88}" dt="2023-03-04T08:59:11.729" v="21" actId="1076"/>
          <ac:spMkLst>
            <pc:docMk/>
            <pc:sldMk cId="3784941832" sldId="941"/>
            <ac:spMk id="55" creationId="{96A22E49-C409-8CAD-E787-1EF2357FB1C3}"/>
          </ac:spMkLst>
        </pc:spChg>
        <pc:spChg chg="mod">
          <ac:chgData name="QiuTian" userId="d059b521-ee81-481f-be34-ac8650352dd5" providerId="ADAL" clId="{C66083D2-FC5C-0545-90E0-A9B527654B88}" dt="2023-03-04T08:59:11.729" v="21" actId="1076"/>
          <ac:spMkLst>
            <pc:docMk/>
            <pc:sldMk cId="3784941832" sldId="941"/>
            <ac:spMk id="57" creationId="{5A517D4A-722F-C942-CF8C-D11C0768105C}"/>
          </ac:spMkLst>
        </pc:spChg>
        <pc:spChg chg="mod">
          <ac:chgData name="QiuTian" userId="d059b521-ee81-481f-be34-ac8650352dd5" providerId="ADAL" clId="{C66083D2-FC5C-0545-90E0-A9B527654B88}" dt="2023-03-04T08:59:11.729" v="21" actId="1076"/>
          <ac:spMkLst>
            <pc:docMk/>
            <pc:sldMk cId="3784941832" sldId="941"/>
            <ac:spMk id="58" creationId="{BE403D7A-D250-98B6-A398-A690667A9B0F}"/>
          </ac:spMkLst>
        </pc:spChg>
        <pc:spChg chg="mod">
          <ac:chgData name="QiuTian" userId="d059b521-ee81-481f-be34-ac8650352dd5" providerId="ADAL" clId="{C66083D2-FC5C-0545-90E0-A9B527654B88}" dt="2023-03-04T08:59:11.729" v="21" actId="1076"/>
          <ac:spMkLst>
            <pc:docMk/>
            <pc:sldMk cId="3784941832" sldId="941"/>
            <ac:spMk id="59" creationId="{B6EE94E2-DE1B-0F98-29E9-37A851A69049}"/>
          </ac:spMkLst>
        </pc:spChg>
        <pc:spChg chg="mod">
          <ac:chgData name="QiuTian" userId="d059b521-ee81-481f-be34-ac8650352dd5" providerId="ADAL" clId="{C66083D2-FC5C-0545-90E0-A9B527654B88}" dt="2023-03-04T08:59:11.729" v="21" actId="1076"/>
          <ac:spMkLst>
            <pc:docMk/>
            <pc:sldMk cId="3784941832" sldId="941"/>
            <ac:spMk id="60" creationId="{CB0C506C-07BA-EEBF-0A5D-91124F2166A4}"/>
          </ac:spMkLst>
        </pc:spChg>
        <pc:spChg chg="mod">
          <ac:chgData name="QiuTian" userId="d059b521-ee81-481f-be34-ac8650352dd5" providerId="ADAL" clId="{C66083D2-FC5C-0545-90E0-A9B527654B88}" dt="2023-03-04T08:59:11.729" v="21" actId="1076"/>
          <ac:spMkLst>
            <pc:docMk/>
            <pc:sldMk cId="3784941832" sldId="941"/>
            <ac:spMk id="61" creationId="{C84503AA-524A-CB06-FB68-441B8B0D4FA2}"/>
          </ac:spMkLst>
        </pc:spChg>
        <pc:spChg chg="mod">
          <ac:chgData name="QiuTian" userId="d059b521-ee81-481f-be34-ac8650352dd5" providerId="ADAL" clId="{C66083D2-FC5C-0545-90E0-A9B527654B88}" dt="2023-03-04T08:59:11.729" v="21" actId="1076"/>
          <ac:spMkLst>
            <pc:docMk/>
            <pc:sldMk cId="3784941832" sldId="941"/>
            <ac:spMk id="62" creationId="{841A206B-038F-80DD-C8B8-B8ECC1BD7C98}"/>
          </ac:spMkLst>
        </pc:spChg>
        <pc:spChg chg="mod">
          <ac:chgData name="QiuTian" userId="d059b521-ee81-481f-be34-ac8650352dd5" providerId="ADAL" clId="{C66083D2-FC5C-0545-90E0-A9B527654B88}" dt="2023-03-04T08:59:11.729" v="21" actId="1076"/>
          <ac:spMkLst>
            <pc:docMk/>
            <pc:sldMk cId="3784941832" sldId="941"/>
            <ac:spMk id="63" creationId="{7D7BD618-CDD0-9D5F-5B8E-CA6D30A0EC3F}"/>
          </ac:spMkLst>
        </pc:spChg>
        <pc:spChg chg="mod">
          <ac:chgData name="QiuTian" userId="d059b521-ee81-481f-be34-ac8650352dd5" providerId="ADAL" clId="{C66083D2-FC5C-0545-90E0-A9B527654B88}" dt="2023-03-04T08:59:11.729" v="21" actId="1076"/>
          <ac:spMkLst>
            <pc:docMk/>
            <pc:sldMk cId="3784941832" sldId="941"/>
            <ac:spMk id="64" creationId="{B6938991-8260-6CB4-6F7E-FF3C1BDF6FA9}"/>
          </ac:spMkLst>
        </pc:spChg>
        <pc:spChg chg="mod">
          <ac:chgData name="QiuTian" userId="d059b521-ee81-481f-be34-ac8650352dd5" providerId="ADAL" clId="{C66083D2-FC5C-0545-90E0-A9B527654B88}" dt="2023-03-04T08:59:11.729" v="21" actId="1076"/>
          <ac:spMkLst>
            <pc:docMk/>
            <pc:sldMk cId="3784941832" sldId="941"/>
            <ac:spMk id="65" creationId="{A0198D2B-E2E7-518A-06A6-B24463FAFA67}"/>
          </ac:spMkLst>
        </pc:spChg>
        <pc:spChg chg="mod">
          <ac:chgData name="QiuTian" userId="d059b521-ee81-481f-be34-ac8650352dd5" providerId="ADAL" clId="{C66083D2-FC5C-0545-90E0-A9B527654B88}" dt="2023-03-04T08:59:11.729" v="21" actId="1076"/>
          <ac:spMkLst>
            <pc:docMk/>
            <pc:sldMk cId="3784941832" sldId="941"/>
            <ac:spMk id="66" creationId="{CA159B1D-F685-3F29-9AC1-B911431DF70F}"/>
          </ac:spMkLst>
        </pc:spChg>
        <pc:spChg chg="mod">
          <ac:chgData name="QiuTian" userId="d059b521-ee81-481f-be34-ac8650352dd5" providerId="ADAL" clId="{C66083D2-FC5C-0545-90E0-A9B527654B88}" dt="2023-03-04T08:59:11.729" v="21" actId="1076"/>
          <ac:spMkLst>
            <pc:docMk/>
            <pc:sldMk cId="3784941832" sldId="941"/>
            <ac:spMk id="67" creationId="{E1890CB2-D1EE-4B34-45D1-E7C1941D50EE}"/>
          </ac:spMkLst>
        </pc:spChg>
        <pc:spChg chg="mod">
          <ac:chgData name="QiuTian" userId="d059b521-ee81-481f-be34-ac8650352dd5" providerId="ADAL" clId="{C66083D2-FC5C-0545-90E0-A9B527654B88}" dt="2023-03-04T08:59:11.729" v="21" actId="1076"/>
          <ac:spMkLst>
            <pc:docMk/>
            <pc:sldMk cId="3784941832" sldId="941"/>
            <ac:spMk id="68" creationId="{772C87AF-F28C-05D0-9FCA-393FE9DE9ED1}"/>
          </ac:spMkLst>
        </pc:spChg>
        <pc:spChg chg="add mod">
          <ac:chgData name="QiuTian" userId="d059b521-ee81-481f-be34-ac8650352dd5" providerId="ADAL" clId="{C66083D2-FC5C-0545-90E0-A9B527654B88}" dt="2023-03-04T08:59:11.729" v="21" actId="1076"/>
          <ac:spMkLst>
            <pc:docMk/>
            <pc:sldMk cId="3784941832" sldId="941"/>
            <ac:spMk id="69" creationId="{B9CC699E-A46F-F7DD-665D-C7C1F14A80DA}"/>
          </ac:spMkLst>
        </pc:spChg>
        <pc:spChg chg="add mod">
          <ac:chgData name="QiuTian" userId="d059b521-ee81-481f-be34-ac8650352dd5" providerId="ADAL" clId="{C66083D2-FC5C-0545-90E0-A9B527654B88}" dt="2023-03-04T08:59:11.729" v="21" actId="1076"/>
          <ac:spMkLst>
            <pc:docMk/>
            <pc:sldMk cId="3784941832" sldId="941"/>
            <ac:spMk id="70" creationId="{6B819B7A-9725-90AD-184A-F7E73A747EB3}"/>
          </ac:spMkLst>
        </pc:spChg>
        <pc:spChg chg="add mod">
          <ac:chgData name="QiuTian" userId="d059b521-ee81-481f-be34-ac8650352dd5" providerId="ADAL" clId="{C66083D2-FC5C-0545-90E0-A9B527654B88}" dt="2023-03-04T08:59:11.729" v="21" actId="1076"/>
          <ac:spMkLst>
            <pc:docMk/>
            <pc:sldMk cId="3784941832" sldId="941"/>
            <ac:spMk id="71" creationId="{1499FF9B-8C89-8980-67D2-E8B9E6C88E33}"/>
          </ac:spMkLst>
        </pc:spChg>
        <pc:spChg chg="add mod">
          <ac:chgData name="QiuTian" userId="d059b521-ee81-481f-be34-ac8650352dd5" providerId="ADAL" clId="{C66083D2-FC5C-0545-90E0-A9B527654B88}" dt="2023-03-04T08:59:11.729" v="21" actId="1076"/>
          <ac:spMkLst>
            <pc:docMk/>
            <pc:sldMk cId="3784941832" sldId="941"/>
            <ac:spMk id="72" creationId="{07BDADE9-EC4D-329B-B86A-8570EDB080E9}"/>
          </ac:spMkLst>
        </pc:spChg>
        <pc:spChg chg="add mod">
          <ac:chgData name="QiuTian" userId="d059b521-ee81-481f-be34-ac8650352dd5" providerId="ADAL" clId="{C66083D2-FC5C-0545-90E0-A9B527654B88}" dt="2023-03-04T08:59:11.729" v="21" actId="1076"/>
          <ac:spMkLst>
            <pc:docMk/>
            <pc:sldMk cId="3784941832" sldId="941"/>
            <ac:spMk id="73" creationId="{FFAD5961-A522-957D-AF7A-9052F95398A9}"/>
          </ac:spMkLst>
        </pc:spChg>
        <pc:spChg chg="add mod">
          <ac:chgData name="QiuTian" userId="d059b521-ee81-481f-be34-ac8650352dd5" providerId="ADAL" clId="{C66083D2-FC5C-0545-90E0-A9B527654B88}" dt="2023-03-04T08:59:11.729" v="21" actId="1076"/>
          <ac:spMkLst>
            <pc:docMk/>
            <pc:sldMk cId="3784941832" sldId="941"/>
            <ac:spMk id="74" creationId="{378A64A7-485B-DC92-20DC-F6DF690F4E8B}"/>
          </ac:spMkLst>
        </pc:spChg>
        <pc:spChg chg="add mod">
          <ac:chgData name="QiuTian" userId="d059b521-ee81-481f-be34-ac8650352dd5" providerId="ADAL" clId="{C66083D2-FC5C-0545-90E0-A9B527654B88}" dt="2023-03-04T08:59:11.729" v="21" actId="1076"/>
          <ac:spMkLst>
            <pc:docMk/>
            <pc:sldMk cId="3784941832" sldId="941"/>
            <ac:spMk id="75" creationId="{EC93586A-2E0F-DC42-33F2-76DCD90C410D}"/>
          </ac:spMkLst>
        </pc:spChg>
        <pc:grpChg chg="add mod">
          <ac:chgData name="QiuTian" userId="d059b521-ee81-481f-be34-ac8650352dd5" providerId="ADAL" clId="{C66083D2-FC5C-0545-90E0-A9B527654B88}" dt="2023-03-04T08:59:11.729" v="21" actId="1076"/>
          <ac:grpSpMkLst>
            <pc:docMk/>
            <pc:sldMk cId="3784941832" sldId="941"/>
            <ac:grpSpMk id="6" creationId="{0E176E41-2D80-C2E7-64EE-5554CE2C0EFB}"/>
          </ac:grpSpMkLst>
        </pc:grpChg>
        <pc:grpChg chg="add mod">
          <ac:chgData name="QiuTian" userId="d059b521-ee81-481f-be34-ac8650352dd5" providerId="ADAL" clId="{C66083D2-FC5C-0545-90E0-A9B527654B88}" dt="2023-03-04T08:59:11.729" v="21" actId="1076"/>
          <ac:grpSpMkLst>
            <pc:docMk/>
            <pc:sldMk cId="3784941832" sldId="941"/>
            <ac:grpSpMk id="16" creationId="{53CAA10B-7B1D-9767-08C6-D9368439DAC3}"/>
          </ac:grpSpMkLst>
        </pc:grpChg>
        <pc:grpChg chg="add mod">
          <ac:chgData name="QiuTian" userId="d059b521-ee81-481f-be34-ac8650352dd5" providerId="ADAL" clId="{C66083D2-FC5C-0545-90E0-A9B527654B88}" dt="2023-03-04T08:59:11.729" v="21" actId="1076"/>
          <ac:grpSpMkLst>
            <pc:docMk/>
            <pc:sldMk cId="3784941832" sldId="941"/>
            <ac:grpSpMk id="24" creationId="{B512046F-4670-03E1-E953-85E211C5D51D}"/>
          </ac:grpSpMkLst>
        </pc:grpChg>
        <pc:grpChg chg="add mod">
          <ac:chgData name="QiuTian" userId="d059b521-ee81-481f-be34-ac8650352dd5" providerId="ADAL" clId="{C66083D2-FC5C-0545-90E0-A9B527654B88}" dt="2023-03-04T08:59:11.729" v="21" actId="1076"/>
          <ac:grpSpMkLst>
            <pc:docMk/>
            <pc:sldMk cId="3784941832" sldId="941"/>
            <ac:grpSpMk id="37" creationId="{9F809109-5D9D-9C25-2014-B062C83B27AB}"/>
          </ac:grpSpMkLst>
        </pc:grpChg>
        <pc:grpChg chg="add mod">
          <ac:chgData name="QiuTian" userId="d059b521-ee81-481f-be34-ac8650352dd5" providerId="ADAL" clId="{C66083D2-FC5C-0545-90E0-A9B527654B88}" dt="2023-03-04T08:59:11.729" v="21" actId="1076"/>
          <ac:grpSpMkLst>
            <pc:docMk/>
            <pc:sldMk cId="3784941832" sldId="941"/>
            <ac:grpSpMk id="46" creationId="{8035A636-E32A-43F6-D86E-BFEA59161AD4}"/>
          </ac:grpSpMkLst>
        </pc:grpChg>
        <pc:grpChg chg="add mod">
          <ac:chgData name="QiuTian" userId="d059b521-ee81-481f-be34-ac8650352dd5" providerId="ADAL" clId="{C66083D2-FC5C-0545-90E0-A9B527654B88}" dt="2023-03-04T08:59:11.729" v="21" actId="1076"/>
          <ac:grpSpMkLst>
            <pc:docMk/>
            <pc:sldMk cId="3784941832" sldId="941"/>
            <ac:grpSpMk id="56" creationId="{F21204E9-85AC-61AC-0250-168573D9CD1F}"/>
          </ac:grpSpMkLst>
        </pc:grpChg>
      </pc:sldChg>
      <pc:sldChg chg="addSp delSp modSp add modAnim">
        <pc:chgData name="QiuTian" userId="d059b521-ee81-481f-be34-ac8650352dd5" providerId="ADAL" clId="{C66083D2-FC5C-0545-90E0-A9B527654B88}" dt="2023-03-04T09:10:18.362" v="126"/>
        <pc:sldMkLst>
          <pc:docMk/>
          <pc:sldMk cId="1522266728" sldId="942"/>
        </pc:sldMkLst>
        <pc:spChg chg="add mod">
          <ac:chgData name="QiuTian" userId="d059b521-ee81-481f-be34-ac8650352dd5" providerId="ADAL" clId="{C66083D2-FC5C-0545-90E0-A9B527654B88}" dt="2023-03-04T09:10:18.362" v="126"/>
          <ac:spMkLst>
            <pc:docMk/>
            <pc:sldMk cId="1522266728" sldId="942"/>
            <ac:spMk id="2" creationId="{C5050E3A-39B1-8551-5525-E7632A7A9FC7}"/>
          </ac:spMkLst>
        </pc:spChg>
        <pc:spChg chg="del">
          <ac:chgData name="QiuTian" userId="d059b521-ee81-481f-be34-ac8650352dd5" providerId="ADAL" clId="{C66083D2-FC5C-0545-90E0-A9B527654B88}" dt="2023-03-04T09:09:57.208" v="123"/>
          <ac:spMkLst>
            <pc:docMk/>
            <pc:sldMk cId="1522266728" sldId="942"/>
            <ac:spMk id="5" creationId="{959057A3-0087-D824-6484-FE8805CD1536}"/>
          </ac:spMkLst>
        </pc:spChg>
        <pc:spChg chg="add mod">
          <ac:chgData name="QiuTian" userId="d059b521-ee81-481f-be34-ac8650352dd5" providerId="ADAL" clId="{C66083D2-FC5C-0545-90E0-A9B527654B88}" dt="2023-03-04T08:59:21.761" v="23" actId="1076"/>
          <ac:spMkLst>
            <pc:docMk/>
            <pc:sldMk cId="1522266728" sldId="942"/>
            <ac:spMk id="6" creationId="{DB621FB3-4B35-7DE5-0146-13C6B33C4D6F}"/>
          </ac:spMkLst>
        </pc:spChg>
        <pc:spChg chg="mod">
          <ac:chgData name="QiuTian" userId="d059b521-ee81-481f-be34-ac8650352dd5" providerId="ADAL" clId="{C66083D2-FC5C-0545-90E0-A9B527654B88}" dt="2023-03-04T08:59:21.761" v="23" actId="1076"/>
          <ac:spMkLst>
            <pc:docMk/>
            <pc:sldMk cId="1522266728" sldId="942"/>
            <ac:spMk id="8" creationId="{00C64CF6-5B0D-D628-1610-F7C3620F2C4C}"/>
          </ac:spMkLst>
        </pc:spChg>
        <pc:spChg chg="mod">
          <ac:chgData name="QiuTian" userId="d059b521-ee81-481f-be34-ac8650352dd5" providerId="ADAL" clId="{C66083D2-FC5C-0545-90E0-A9B527654B88}" dt="2023-03-04T08:59:21.761" v="23" actId="1076"/>
          <ac:spMkLst>
            <pc:docMk/>
            <pc:sldMk cId="1522266728" sldId="942"/>
            <ac:spMk id="9" creationId="{D18DBCB9-3583-0760-C96C-B5359CAAE924}"/>
          </ac:spMkLst>
        </pc:spChg>
        <pc:spChg chg="mod">
          <ac:chgData name="QiuTian" userId="d059b521-ee81-481f-be34-ac8650352dd5" providerId="ADAL" clId="{C66083D2-FC5C-0545-90E0-A9B527654B88}" dt="2023-03-04T08:59:21.761" v="23" actId="1076"/>
          <ac:spMkLst>
            <pc:docMk/>
            <pc:sldMk cId="1522266728" sldId="942"/>
            <ac:spMk id="10" creationId="{58ED28BA-EAB0-63E5-C817-BFE7AD2DFB25}"/>
          </ac:spMkLst>
        </pc:spChg>
        <pc:spChg chg="mod">
          <ac:chgData name="QiuTian" userId="d059b521-ee81-481f-be34-ac8650352dd5" providerId="ADAL" clId="{C66083D2-FC5C-0545-90E0-A9B527654B88}" dt="2023-03-04T08:59:21.761" v="23" actId="1076"/>
          <ac:spMkLst>
            <pc:docMk/>
            <pc:sldMk cId="1522266728" sldId="942"/>
            <ac:spMk id="11" creationId="{92690827-1EE8-B3C5-A702-19E0A916D9C6}"/>
          </ac:spMkLst>
        </pc:spChg>
        <pc:spChg chg="mod">
          <ac:chgData name="QiuTian" userId="d059b521-ee81-481f-be34-ac8650352dd5" providerId="ADAL" clId="{C66083D2-FC5C-0545-90E0-A9B527654B88}" dt="2023-03-04T08:59:21.761" v="23" actId="1076"/>
          <ac:spMkLst>
            <pc:docMk/>
            <pc:sldMk cId="1522266728" sldId="942"/>
            <ac:spMk id="12" creationId="{A14A3B9B-618E-7480-4C0A-4E7DFD2F947A}"/>
          </ac:spMkLst>
        </pc:spChg>
        <pc:spChg chg="mod">
          <ac:chgData name="QiuTian" userId="d059b521-ee81-481f-be34-ac8650352dd5" providerId="ADAL" clId="{C66083D2-FC5C-0545-90E0-A9B527654B88}" dt="2023-03-04T08:59:21.761" v="23" actId="1076"/>
          <ac:spMkLst>
            <pc:docMk/>
            <pc:sldMk cId="1522266728" sldId="942"/>
            <ac:spMk id="13" creationId="{487334E7-D567-7C61-D1F1-D737217EC6F0}"/>
          </ac:spMkLst>
        </pc:spChg>
        <pc:spChg chg="mod">
          <ac:chgData name="QiuTian" userId="d059b521-ee81-481f-be34-ac8650352dd5" providerId="ADAL" clId="{C66083D2-FC5C-0545-90E0-A9B527654B88}" dt="2023-03-04T08:59:21.761" v="23" actId="1076"/>
          <ac:spMkLst>
            <pc:docMk/>
            <pc:sldMk cId="1522266728" sldId="942"/>
            <ac:spMk id="14" creationId="{FEB9E152-D47F-E8E0-9E6F-14B6462D1345}"/>
          </ac:spMkLst>
        </pc:spChg>
        <pc:spChg chg="mod">
          <ac:chgData name="QiuTian" userId="d059b521-ee81-481f-be34-ac8650352dd5" providerId="ADAL" clId="{C66083D2-FC5C-0545-90E0-A9B527654B88}" dt="2023-03-04T08:59:21.761" v="23" actId="1076"/>
          <ac:spMkLst>
            <pc:docMk/>
            <pc:sldMk cId="1522266728" sldId="942"/>
            <ac:spMk id="15" creationId="{6678A259-0E34-1314-E0FF-40F5AC5F8A61}"/>
          </ac:spMkLst>
        </pc:spChg>
        <pc:spChg chg="mod">
          <ac:chgData name="QiuTian" userId="d059b521-ee81-481f-be34-ac8650352dd5" providerId="ADAL" clId="{C66083D2-FC5C-0545-90E0-A9B527654B88}" dt="2023-03-04T08:59:21.761" v="23" actId="1076"/>
          <ac:spMkLst>
            <pc:docMk/>
            <pc:sldMk cId="1522266728" sldId="942"/>
            <ac:spMk id="16" creationId="{6EA1E580-13BE-5DDA-880B-9672780C81F9}"/>
          </ac:spMkLst>
        </pc:spChg>
        <pc:spChg chg="mod">
          <ac:chgData name="QiuTian" userId="d059b521-ee81-481f-be34-ac8650352dd5" providerId="ADAL" clId="{C66083D2-FC5C-0545-90E0-A9B527654B88}" dt="2023-03-04T08:59:21.761" v="23" actId="1076"/>
          <ac:spMkLst>
            <pc:docMk/>
            <pc:sldMk cId="1522266728" sldId="942"/>
            <ac:spMk id="17" creationId="{AF56F5D4-D8D3-064C-1116-2CB6E52E45D9}"/>
          </ac:spMkLst>
        </pc:spChg>
        <pc:spChg chg="mod">
          <ac:chgData name="QiuTian" userId="d059b521-ee81-481f-be34-ac8650352dd5" providerId="ADAL" clId="{C66083D2-FC5C-0545-90E0-A9B527654B88}" dt="2023-03-04T08:59:21.761" v="23" actId="1076"/>
          <ac:spMkLst>
            <pc:docMk/>
            <pc:sldMk cId="1522266728" sldId="942"/>
            <ac:spMk id="18" creationId="{CF935991-1A12-6642-8431-A31E081B4A5E}"/>
          </ac:spMkLst>
        </pc:spChg>
        <pc:spChg chg="mod">
          <ac:chgData name="QiuTian" userId="d059b521-ee81-481f-be34-ac8650352dd5" providerId="ADAL" clId="{C66083D2-FC5C-0545-90E0-A9B527654B88}" dt="2023-03-04T08:59:21.761" v="23" actId="1076"/>
          <ac:spMkLst>
            <pc:docMk/>
            <pc:sldMk cId="1522266728" sldId="942"/>
            <ac:spMk id="19" creationId="{19AFFFDB-2491-EE94-7D47-44A29F3BDE28}"/>
          </ac:spMkLst>
        </pc:spChg>
        <pc:spChg chg="mod">
          <ac:chgData name="QiuTian" userId="d059b521-ee81-481f-be34-ac8650352dd5" providerId="ADAL" clId="{C66083D2-FC5C-0545-90E0-A9B527654B88}" dt="2023-03-04T08:59:21.761" v="23" actId="1076"/>
          <ac:spMkLst>
            <pc:docMk/>
            <pc:sldMk cId="1522266728" sldId="942"/>
            <ac:spMk id="20" creationId="{22BEA5C2-0F66-94DD-366E-EAD967BF74C1}"/>
          </ac:spMkLst>
        </pc:spChg>
        <pc:spChg chg="mod">
          <ac:chgData name="QiuTian" userId="d059b521-ee81-481f-be34-ac8650352dd5" providerId="ADAL" clId="{C66083D2-FC5C-0545-90E0-A9B527654B88}" dt="2023-03-04T08:59:21.761" v="23" actId="1076"/>
          <ac:spMkLst>
            <pc:docMk/>
            <pc:sldMk cId="1522266728" sldId="942"/>
            <ac:spMk id="21" creationId="{084B1EA3-4A2A-E1C1-759C-CC1D805190DC}"/>
          </ac:spMkLst>
        </pc:spChg>
        <pc:spChg chg="mod">
          <ac:chgData name="QiuTian" userId="d059b521-ee81-481f-be34-ac8650352dd5" providerId="ADAL" clId="{C66083D2-FC5C-0545-90E0-A9B527654B88}" dt="2023-03-04T08:59:21.761" v="23" actId="1076"/>
          <ac:spMkLst>
            <pc:docMk/>
            <pc:sldMk cId="1522266728" sldId="942"/>
            <ac:spMk id="22" creationId="{66DECD86-24A0-E469-5CAE-65DF9829F9E6}"/>
          </ac:spMkLst>
        </pc:spChg>
        <pc:spChg chg="mod">
          <ac:chgData name="QiuTian" userId="d059b521-ee81-481f-be34-ac8650352dd5" providerId="ADAL" clId="{C66083D2-FC5C-0545-90E0-A9B527654B88}" dt="2023-03-04T08:59:21.761" v="23" actId="1076"/>
          <ac:spMkLst>
            <pc:docMk/>
            <pc:sldMk cId="1522266728" sldId="942"/>
            <ac:spMk id="23" creationId="{783D633C-AC30-DB07-8BF1-527D5E02A519}"/>
          </ac:spMkLst>
        </pc:spChg>
        <pc:spChg chg="mod">
          <ac:chgData name="QiuTian" userId="d059b521-ee81-481f-be34-ac8650352dd5" providerId="ADAL" clId="{C66083D2-FC5C-0545-90E0-A9B527654B88}" dt="2023-03-04T08:59:21.761" v="23" actId="1076"/>
          <ac:spMkLst>
            <pc:docMk/>
            <pc:sldMk cId="1522266728" sldId="942"/>
            <ac:spMk id="24" creationId="{47542580-4CE4-9082-C4DC-1272F0C852AD}"/>
          </ac:spMkLst>
        </pc:spChg>
        <pc:spChg chg="mod">
          <ac:chgData name="QiuTian" userId="d059b521-ee81-481f-be34-ac8650352dd5" providerId="ADAL" clId="{C66083D2-FC5C-0545-90E0-A9B527654B88}" dt="2023-03-04T08:59:21.761" v="23" actId="1076"/>
          <ac:spMkLst>
            <pc:docMk/>
            <pc:sldMk cId="1522266728" sldId="942"/>
            <ac:spMk id="25" creationId="{A1614633-B48B-FE15-2474-F6BE4F0D907A}"/>
          </ac:spMkLst>
        </pc:spChg>
        <pc:spChg chg="mod">
          <ac:chgData name="QiuTian" userId="d059b521-ee81-481f-be34-ac8650352dd5" providerId="ADAL" clId="{C66083D2-FC5C-0545-90E0-A9B527654B88}" dt="2023-03-04T08:59:21.761" v="23" actId="1076"/>
          <ac:spMkLst>
            <pc:docMk/>
            <pc:sldMk cId="1522266728" sldId="942"/>
            <ac:spMk id="26" creationId="{1A07BD9C-A9FB-6791-3E47-424D67B59ECB}"/>
          </ac:spMkLst>
        </pc:spChg>
        <pc:spChg chg="mod">
          <ac:chgData name="QiuTian" userId="d059b521-ee81-481f-be34-ac8650352dd5" providerId="ADAL" clId="{C66083D2-FC5C-0545-90E0-A9B527654B88}" dt="2023-03-04T08:59:21.761" v="23" actId="1076"/>
          <ac:spMkLst>
            <pc:docMk/>
            <pc:sldMk cId="1522266728" sldId="942"/>
            <ac:spMk id="27" creationId="{53698E19-9032-FF72-87BC-295172D8AA9F}"/>
          </ac:spMkLst>
        </pc:spChg>
        <pc:spChg chg="mod">
          <ac:chgData name="QiuTian" userId="d059b521-ee81-481f-be34-ac8650352dd5" providerId="ADAL" clId="{C66083D2-FC5C-0545-90E0-A9B527654B88}" dt="2023-03-04T08:59:21.761" v="23" actId="1076"/>
          <ac:spMkLst>
            <pc:docMk/>
            <pc:sldMk cId="1522266728" sldId="942"/>
            <ac:spMk id="28" creationId="{17582C49-D1DF-CF85-4C85-B33987DEAB38}"/>
          </ac:spMkLst>
        </pc:spChg>
        <pc:spChg chg="mod">
          <ac:chgData name="QiuTian" userId="d059b521-ee81-481f-be34-ac8650352dd5" providerId="ADAL" clId="{C66083D2-FC5C-0545-90E0-A9B527654B88}" dt="2023-03-04T08:59:21.761" v="23" actId="1076"/>
          <ac:spMkLst>
            <pc:docMk/>
            <pc:sldMk cId="1522266728" sldId="942"/>
            <ac:spMk id="29" creationId="{DF1F1654-C004-A601-357A-8E804AD21C3C}"/>
          </ac:spMkLst>
        </pc:spChg>
        <pc:spChg chg="mod">
          <ac:chgData name="QiuTian" userId="d059b521-ee81-481f-be34-ac8650352dd5" providerId="ADAL" clId="{C66083D2-FC5C-0545-90E0-A9B527654B88}" dt="2023-03-04T08:59:21.761" v="23" actId="1076"/>
          <ac:spMkLst>
            <pc:docMk/>
            <pc:sldMk cId="1522266728" sldId="942"/>
            <ac:spMk id="30" creationId="{2BB2DD9C-A7FE-F3E9-E213-6D3B95F5CF88}"/>
          </ac:spMkLst>
        </pc:spChg>
        <pc:spChg chg="mod">
          <ac:chgData name="QiuTian" userId="d059b521-ee81-481f-be34-ac8650352dd5" providerId="ADAL" clId="{C66083D2-FC5C-0545-90E0-A9B527654B88}" dt="2023-03-04T08:59:21.761" v="23" actId="1076"/>
          <ac:spMkLst>
            <pc:docMk/>
            <pc:sldMk cId="1522266728" sldId="942"/>
            <ac:spMk id="31" creationId="{C77F891D-7434-5535-16A2-3E4C0D48ED52}"/>
          </ac:spMkLst>
        </pc:spChg>
        <pc:spChg chg="mod">
          <ac:chgData name="QiuTian" userId="d059b521-ee81-481f-be34-ac8650352dd5" providerId="ADAL" clId="{C66083D2-FC5C-0545-90E0-A9B527654B88}" dt="2023-03-04T08:59:21.761" v="23" actId="1076"/>
          <ac:spMkLst>
            <pc:docMk/>
            <pc:sldMk cId="1522266728" sldId="942"/>
            <ac:spMk id="32" creationId="{2874B173-A2D4-7994-23EF-ADA5F30DE02D}"/>
          </ac:spMkLst>
        </pc:spChg>
        <pc:spChg chg="mod">
          <ac:chgData name="QiuTian" userId="d059b521-ee81-481f-be34-ac8650352dd5" providerId="ADAL" clId="{C66083D2-FC5C-0545-90E0-A9B527654B88}" dt="2023-03-04T08:59:21.761" v="23" actId="1076"/>
          <ac:spMkLst>
            <pc:docMk/>
            <pc:sldMk cId="1522266728" sldId="942"/>
            <ac:spMk id="33" creationId="{12BFA06E-F3AF-A240-8E72-3FEE86F1E7D8}"/>
          </ac:spMkLst>
        </pc:spChg>
        <pc:spChg chg="mod">
          <ac:chgData name="QiuTian" userId="d059b521-ee81-481f-be34-ac8650352dd5" providerId="ADAL" clId="{C66083D2-FC5C-0545-90E0-A9B527654B88}" dt="2023-03-04T08:59:21.761" v="23" actId="1076"/>
          <ac:spMkLst>
            <pc:docMk/>
            <pc:sldMk cId="1522266728" sldId="942"/>
            <ac:spMk id="34" creationId="{3C4DA517-D248-9631-9537-47A78274038A}"/>
          </ac:spMkLst>
        </pc:spChg>
        <pc:spChg chg="mod">
          <ac:chgData name="QiuTian" userId="d059b521-ee81-481f-be34-ac8650352dd5" providerId="ADAL" clId="{C66083D2-FC5C-0545-90E0-A9B527654B88}" dt="2023-03-04T08:59:21.761" v="23" actId="1076"/>
          <ac:spMkLst>
            <pc:docMk/>
            <pc:sldMk cId="1522266728" sldId="942"/>
            <ac:spMk id="35" creationId="{9F7BCD5B-DF89-3153-F694-2E21565D3CEB}"/>
          </ac:spMkLst>
        </pc:spChg>
        <pc:spChg chg="mod">
          <ac:chgData name="QiuTian" userId="d059b521-ee81-481f-be34-ac8650352dd5" providerId="ADAL" clId="{C66083D2-FC5C-0545-90E0-A9B527654B88}" dt="2023-03-04T08:59:21.761" v="23" actId="1076"/>
          <ac:spMkLst>
            <pc:docMk/>
            <pc:sldMk cId="1522266728" sldId="942"/>
            <ac:spMk id="36" creationId="{E6F91525-A0E5-763A-4DD4-7091C2133643}"/>
          </ac:spMkLst>
        </pc:spChg>
        <pc:spChg chg="mod">
          <ac:chgData name="QiuTian" userId="d059b521-ee81-481f-be34-ac8650352dd5" providerId="ADAL" clId="{C66083D2-FC5C-0545-90E0-A9B527654B88}" dt="2023-03-04T08:59:21.761" v="23" actId="1076"/>
          <ac:spMkLst>
            <pc:docMk/>
            <pc:sldMk cId="1522266728" sldId="942"/>
            <ac:spMk id="37" creationId="{39A0F6D8-4933-1399-8671-FC935ECB91BD}"/>
          </ac:spMkLst>
        </pc:spChg>
        <pc:spChg chg="mod">
          <ac:chgData name="QiuTian" userId="d059b521-ee81-481f-be34-ac8650352dd5" providerId="ADAL" clId="{C66083D2-FC5C-0545-90E0-A9B527654B88}" dt="2023-03-04T08:59:21.761" v="23" actId="1076"/>
          <ac:spMkLst>
            <pc:docMk/>
            <pc:sldMk cId="1522266728" sldId="942"/>
            <ac:spMk id="38" creationId="{7ABF3CC9-8DDF-EC04-A62B-37CBF956D523}"/>
          </ac:spMkLst>
        </pc:spChg>
        <pc:spChg chg="mod">
          <ac:chgData name="QiuTian" userId="d059b521-ee81-481f-be34-ac8650352dd5" providerId="ADAL" clId="{C66083D2-FC5C-0545-90E0-A9B527654B88}" dt="2023-03-04T08:59:21.761" v="23" actId="1076"/>
          <ac:spMkLst>
            <pc:docMk/>
            <pc:sldMk cId="1522266728" sldId="942"/>
            <ac:spMk id="39" creationId="{974200DB-C354-8E6C-E533-E37527853445}"/>
          </ac:spMkLst>
        </pc:spChg>
        <pc:spChg chg="mod">
          <ac:chgData name="QiuTian" userId="d059b521-ee81-481f-be34-ac8650352dd5" providerId="ADAL" clId="{C66083D2-FC5C-0545-90E0-A9B527654B88}" dt="2023-03-04T08:59:21.761" v="23" actId="1076"/>
          <ac:spMkLst>
            <pc:docMk/>
            <pc:sldMk cId="1522266728" sldId="942"/>
            <ac:spMk id="40" creationId="{F27E8571-5B51-49FC-835F-CB1C80A257A0}"/>
          </ac:spMkLst>
        </pc:spChg>
        <pc:spChg chg="mod">
          <ac:chgData name="QiuTian" userId="d059b521-ee81-481f-be34-ac8650352dd5" providerId="ADAL" clId="{C66083D2-FC5C-0545-90E0-A9B527654B88}" dt="2023-03-04T08:59:21.761" v="23" actId="1076"/>
          <ac:spMkLst>
            <pc:docMk/>
            <pc:sldMk cId="1522266728" sldId="942"/>
            <ac:spMk id="41" creationId="{9DF45516-5BEB-4C32-DA4E-72C12A9908EB}"/>
          </ac:spMkLst>
        </pc:spChg>
        <pc:spChg chg="mod">
          <ac:chgData name="QiuTian" userId="d059b521-ee81-481f-be34-ac8650352dd5" providerId="ADAL" clId="{C66083D2-FC5C-0545-90E0-A9B527654B88}" dt="2023-03-04T08:59:21.761" v="23" actId="1076"/>
          <ac:spMkLst>
            <pc:docMk/>
            <pc:sldMk cId="1522266728" sldId="942"/>
            <ac:spMk id="42" creationId="{0C0256E7-3CCF-843B-A7B9-B73711767AC5}"/>
          </ac:spMkLst>
        </pc:spChg>
        <pc:spChg chg="mod">
          <ac:chgData name="QiuTian" userId="d059b521-ee81-481f-be34-ac8650352dd5" providerId="ADAL" clId="{C66083D2-FC5C-0545-90E0-A9B527654B88}" dt="2023-03-04T08:59:21.761" v="23" actId="1076"/>
          <ac:spMkLst>
            <pc:docMk/>
            <pc:sldMk cId="1522266728" sldId="942"/>
            <ac:spMk id="43" creationId="{B84D7AB9-9E95-E595-3677-B934879745A2}"/>
          </ac:spMkLst>
        </pc:spChg>
        <pc:spChg chg="mod">
          <ac:chgData name="QiuTian" userId="d059b521-ee81-481f-be34-ac8650352dd5" providerId="ADAL" clId="{C66083D2-FC5C-0545-90E0-A9B527654B88}" dt="2023-03-04T08:59:21.761" v="23" actId="1076"/>
          <ac:spMkLst>
            <pc:docMk/>
            <pc:sldMk cId="1522266728" sldId="942"/>
            <ac:spMk id="44" creationId="{1E73F389-BCAB-8394-5C8F-B23FF0E6D648}"/>
          </ac:spMkLst>
        </pc:spChg>
        <pc:spChg chg="mod">
          <ac:chgData name="QiuTian" userId="d059b521-ee81-481f-be34-ac8650352dd5" providerId="ADAL" clId="{C66083D2-FC5C-0545-90E0-A9B527654B88}" dt="2023-03-04T08:59:21.761" v="23" actId="1076"/>
          <ac:spMkLst>
            <pc:docMk/>
            <pc:sldMk cId="1522266728" sldId="942"/>
            <ac:spMk id="45" creationId="{8D35ACA3-35CF-92F5-CBCC-D9FCC9169B0E}"/>
          </ac:spMkLst>
        </pc:spChg>
        <pc:spChg chg="mod">
          <ac:chgData name="QiuTian" userId="d059b521-ee81-481f-be34-ac8650352dd5" providerId="ADAL" clId="{C66083D2-FC5C-0545-90E0-A9B527654B88}" dt="2023-03-04T08:59:21.761" v="23" actId="1076"/>
          <ac:spMkLst>
            <pc:docMk/>
            <pc:sldMk cId="1522266728" sldId="942"/>
            <ac:spMk id="46" creationId="{C28489EB-1807-69AB-1040-35AE4429D864}"/>
          </ac:spMkLst>
        </pc:spChg>
        <pc:spChg chg="mod">
          <ac:chgData name="QiuTian" userId="d059b521-ee81-481f-be34-ac8650352dd5" providerId="ADAL" clId="{C66083D2-FC5C-0545-90E0-A9B527654B88}" dt="2023-03-04T08:59:21.761" v="23" actId="1076"/>
          <ac:spMkLst>
            <pc:docMk/>
            <pc:sldMk cId="1522266728" sldId="942"/>
            <ac:spMk id="47" creationId="{E2D758D5-90CA-E207-16C7-55196C41BEBA}"/>
          </ac:spMkLst>
        </pc:spChg>
        <pc:spChg chg="mod">
          <ac:chgData name="QiuTian" userId="d059b521-ee81-481f-be34-ac8650352dd5" providerId="ADAL" clId="{C66083D2-FC5C-0545-90E0-A9B527654B88}" dt="2023-03-04T08:59:21.761" v="23" actId="1076"/>
          <ac:spMkLst>
            <pc:docMk/>
            <pc:sldMk cId="1522266728" sldId="942"/>
            <ac:spMk id="48" creationId="{5CDD011F-9FB9-E4DA-644B-E2ECB326E69A}"/>
          </ac:spMkLst>
        </pc:spChg>
        <pc:spChg chg="mod">
          <ac:chgData name="QiuTian" userId="d059b521-ee81-481f-be34-ac8650352dd5" providerId="ADAL" clId="{C66083D2-FC5C-0545-90E0-A9B527654B88}" dt="2023-03-04T08:59:21.761" v="23" actId="1076"/>
          <ac:spMkLst>
            <pc:docMk/>
            <pc:sldMk cId="1522266728" sldId="942"/>
            <ac:spMk id="49" creationId="{4F740219-7A5F-75DF-A664-09F19C9EB9EB}"/>
          </ac:spMkLst>
        </pc:spChg>
        <pc:spChg chg="mod">
          <ac:chgData name="QiuTian" userId="d059b521-ee81-481f-be34-ac8650352dd5" providerId="ADAL" clId="{C66083D2-FC5C-0545-90E0-A9B527654B88}" dt="2023-03-04T08:59:21.761" v="23" actId="1076"/>
          <ac:spMkLst>
            <pc:docMk/>
            <pc:sldMk cId="1522266728" sldId="942"/>
            <ac:spMk id="50" creationId="{AC680B3F-CB82-443B-C8CA-A781D9A026D5}"/>
          </ac:spMkLst>
        </pc:spChg>
        <pc:spChg chg="mod">
          <ac:chgData name="QiuTian" userId="d059b521-ee81-481f-be34-ac8650352dd5" providerId="ADAL" clId="{C66083D2-FC5C-0545-90E0-A9B527654B88}" dt="2023-03-04T08:59:21.761" v="23" actId="1076"/>
          <ac:spMkLst>
            <pc:docMk/>
            <pc:sldMk cId="1522266728" sldId="942"/>
            <ac:spMk id="51" creationId="{1BAADF5B-6C71-E4AF-FF14-9B6F1381AC46}"/>
          </ac:spMkLst>
        </pc:spChg>
        <pc:spChg chg="mod">
          <ac:chgData name="QiuTian" userId="d059b521-ee81-481f-be34-ac8650352dd5" providerId="ADAL" clId="{C66083D2-FC5C-0545-90E0-A9B527654B88}" dt="2023-03-04T08:59:21.761" v="23" actId="1076"/>
          <ac:spMkLst>
            <pc:docMk/>
            <pc:sldMk cId="1522266728" sldId="942"/>
            <ac:spMk id="52" creationId="{D846FB12-803D-2AC1-5D8A-D06AB997408F}"/>
          </ac:spMkLst>
        </pc:spChg>
        <pc:spChg chg="mod">
          <ac:chgData name="QiuTian" userId="d059b521-ee81-481f-be34-ac8650352dd5" providerId="ADAL" clId="{C66083D2-FC5C-0545-90E0-A9B527654B88}" dt="2023-03-04T08:59:21.761" v="23" actId="1076"/>
          <ac:spMkLst>
            <pc:docMk/>
            <pc:sldMk cId="1522266728" sldId="942"/>
            <ac:spMk id="53" creationId="{77951A3A-19D3-1A71-E4F8-42D107C27099}"/>
          </ac:spMkLst>
        </pc:spChg>
        <pc:spChg chg="mod">
          <ac:chgData name="QiuTian" userId="d059b521-ee81-481f-be34-ac8650352dd5" providerId="ADAL" clId="{C66083D2-FC5C-0545-90E0-A9B527654B88}" dt="2023-03-04T08:59:21.761" v="23" actId="1076"/>
          <ac:spMkLst>
            <pc:docMk/>
            <pc:sldMk cId="1522266728" sldId="942"/>
            <ac:spMk id="54" creationId="{34F3EDC3-D9A5-A7E4-C666-659D91A8DAA8}"/>
          </ac:spMkLst>
        </pc:spChg>
        <pc:spChg chg="mod">
          <ac:chgData name="QiuTian" userId="d059b521-ee81-481f-be34-ac8650352dd5" providerId="ADAL" clId="{C66083D2-FC5C-0545-90E0-A9B527654B88}" dt="2023-03-04T08:59:21.761" v="23" actId="1076"/>
          <ac:spMkLst>
            <pc:docMk/>
            <pc:sldMk cId="1522266728" sldId="942"/>
            <ac:spMk id="55" creationId="{54111CF8-0945-C13C-D91C-25FAADE42F0F}"/>
          </ac:spMkLst>
        </pc:spChg>
        <pc:spChg chg="mod">
          <ac:chgData name="QiuTian" userId="d059b521-ee81-481f-be34-ac8650352dd5" providerId="ADAL" clId="{C66083D2-FC5C-0545-90E0-A9B527654B88}" dt="2023-03-04T08:59:21.761" v="23" actId="1076"/>
          <ac:spMkLst>
            <pc:docMk/>
            <pc:sldMk cId="1522266728" sldId="942"/>
            <ac:spMk id="56" creationId="{A38E6A94-2610-3649-A1C8-267EE71EDE9E}"/>
          </ac:spMkLst>
        </pc:spChg>
        <pc:spChg chg="mod">
          <ac:chgData name="QiuTian" userId="d059b521-ee81-481f-be34-ac8650352dd5" providerId="ADAL" clId="{C66083D2-FC5C-0545-90E0-A9B527654B88}" dt="2023-03-04T08:59:21.761" v="23" actId="1076"/>
          <ac:spMkLst>
            <pc:docMk/>
            <pc:sldMk cId="1522266728" sldId="942"/>
            <ac:spMk id="57" creationId="{95193909-6839-7828-9467-82AF2EB44499}"/>
          </ac:spMkLst>
        </pc:spChg>
        <pc:spChg chg="mod">
          <ac:chgData name="QiuTian" userId="d059b521-ee81-481f-be34-ac8650352dd5" providerId="ADAL" clId="{C66083D2-FC5C-0545-90E0-A9B527654B88}" dt="2023-03-04T08:59:21.761" v="23" actId="1076"/>
          <ac:spMkLst>
            <pc:docMk/>
            <pc:sldMk cId="1522266728" sldId="942"/>
            <ac:spMk id="58" creationId="{4A9D8F8E-7DB0-0231-86E1-D066F7BABCE8}"/>
          </ac:spMkLst>
        </pc:spChg>
        <pc:spChg chg="mod">
          <ac:chgData name="QiuTian" userId="d059b521-ee81-481f-be34-ac8650352dd5" providerId="ADAL" clId="{C66083D2-FC5C-0545-90E0-A9B527654B88}" dt="2023-03-04T08:59:21.761" v="23" actId="1076"/>
          <ac:spMkLst>
            <pc:docMk/>
            <pc:sldMk cId="1522266728" sldId="942"/>
            <ac:spMk id="59" creationId="{861848CC-45C0-88D7-B15F-AABFD64308FB}"/>
          </ac:spMkLst>
        </pc:spChg>
        <pc:spChg chg="mod">
          <ac:chgData name="QiuTian" userId="d059b521-ee81-481f-be34-ac8650352dd5" providerId="ADAL" clId="{C66083D2-FC5C-0545-90E0-A9B527654B88}" dt="2023-03-04T08:59:21.761" v="23" actId="1076"/>
          <ac:spMkLst>
            <pc:docMk/>
            <pc:sldMk cId="1522266728" sldId="942"/>
            <ac:spMk id="60" creationId="{8D6C2B46-8A6E-07F5-9193-AF5AD4F5BD40}"/>
          </ac:spMkLst>
        </pc:spChg>
        <pc:spChg chg="mod">
          <ac:chgData name="QiuTian" userId="d059b521-ee81-481f-be34-ac8650352dd5" providerId="ADAL" clId="{C66083D2-FC5C-0545-90E0-A9B527654B88}" dt="2023-03-04T08:59:21.761" v="23" actId="1076"/>
          <ac:spMkLst>
            <pc:docMk/>
            <pc:sldMk cId="1522266728" sldId="942"/>
            <ac:spMk id="61" creationId="{6A1E8FBB-757D-02C4-0CE8-1D02F3075D20}"/>
          </ac:spMkLst>
        </pc:spChg>
        <pc:spChg chg="mod">
          <ac:chgData name="QiuTian" userId="d059b521-ee81-481f-be34-ac8650352dd5" providerId="ADAL" clId="{C66083D2-FC5C-0545-90E0-A9B527654B88}" dt="2023-03-04T08:59:21.761" v="23" actId="1076"/>
          <ac:spMkLst>
            <pc:docMk/>
            <pc:sldMk cId="1522266728" sldId="942"/>
            <ac:spMk id="62" creationId="{65713B36-FDC6-51E7-217C-C387BCDE518B}"/>
          </ac:spMkLst>
        </pc:spChg>
        <pc:spChg chg="mod">
          <ac:chgData name="QiuTian" userId="d059b521-ee81-481f-be34-ac8650352dd5" providerId="ADAL" clId="{C66083D2-FC5C-0545-90E0-A9B527654B88}" dt="2023-03-04T08:59:21.761" v="23" actId="1076"/>
          <ac:spMkLst>
            <pc:docMk/>
            <pc:sldMk cId="1522266728" sldId="942"/>
            <ac:spMk id="63" creationId="{9A38A6B2-44B9-C28D-CDD4-CA03C2772D44}"/>
          </ac:spMkLst>
        </pc:spChg>
        <pc:spChg chg="mod">
          <ac:chgData name="QiuTian" userId="d059b521-ee81-481f-be34-ac8650352dd5" providerId="ADAL" clId="{C66083D2-FC5C-0545-90E0-A9B527654B88}" dt="2023-03-04T08:59:21.761" v="23" actId="1076"/>
          <ac:spMkLst>
            <pc:docMk/>
            <pc:sldMk cId="1522266728" sldId="942"/>
            <ac:spMk id="64" creationId="{8125C427-938D-0081-53C4-ECE1BE96DAA1}"/>
          </ac:spMkLst>
        </pc:spChg>
        <pc:spChg chg="mod">
          <ac:chgData name="QiuTian" userId="d059b521-ee81-481f-be34-ac8650352dd5" providerId="ADAL" clId="{C66083D2-FC5C-0545-90E0-A9B527654B88}" dt="2023-03-04T08:59:21.761" v="23" actId="1076"/>
          <ac:spMkLst>
            <pc:docMk/>
            <pc:sldMk cId="1522266728" sldId="942"/>
            <ac:spMk id="65" creationId="{83DCE74C-F9DE-B4BA-B1BC-F9246E16807D}"/>
          </ac:spMkLst>
        </pc:spChg>
        <pc:spChg chg="mod">
          <ac:chgData name="QiuTian" userId="d059b521-ee81-481f-be34-ac8650352dd5" providerId="ADAL" clId="{C66083D2-FC5C-0545-90E0-A9B527654B88}" dt="2023-03-04T08:59:21.761" v="23" actId="1076"/>
          <ac:spMkLst>
            <pc:docMk/>
            <pc:sldMk cId="1522266728" sldId="942"/>
            <ac:spMk id="66" creationId="{96C27D18-22FA-BBC2-57DF-DFEF79C398A7}"/>
          </ac:spMkLst>
        </pc:spChg>
        <pc:spChg chg="mod">
          <ac:chgData name="QiuTian" userId="d059b521-ee81-481f-be34-ac8650352dd5" providerId="ADAL" clId="{C66083D2-FC5C-0545-90E0-A9B527654B88}" dt="2023-03-04T08:59:21.761" v="23" actId="1076"/>
          <ac:spMkLst>
            <pc:docMk/>
            <pc:sldMk cId="1522266728" sldId="942"/>
            <ac:spMk id="67" creationId="{FD483E54-EC3C-808D-4EE3-92A415A1115B}"/>
          </ac:spMkLst>
        </pc:spChg>
        <pc:spChg chg="mod">
          <ac:chgData name="QiuTian" userId="d059b521-ee81-481f-be34-ac8650352dd5" providerId="ADAL" clId="{C66083D2-FC5C-0545-90E0-A9B527654B88}" dt="2023-03-04T08:59:21.761" v="23" actId="1076"/>
          <ac:spMkLst>
            <pc:docMk/>
            <pc:sldMk cId="1522266728" sldId="942"/>
            <ac:spMk id="68" creationId="{65F02DB5-0458-55E6-5615-1FF166CE6986}"/>
          </ac:spMkLst>
        </pc:spChg>
        <pc:spChg chg="mod">
          <ac:chgData name="QiuTian" userId="d059b521-ee81-481f-be34-ac8650352dd5" providerId="ADAL" clId="{C66083D2-FC5C-0545-90E0-A9B527654B88}" dt="2023-03-04T08:59:21.761" v="23" actId="1076"/>
          <ac:spMkLst>
            <pc:docMk/>
            <pc:sldMk cId="1522266728" sldId="942"/>
            <ac:spMk id="69" creationId="{BE421355-4D08-4D77-572F-89F1371C3124}"/>
          </ac:spMkLst>
        </pc:spChg>
        <pc:spChg chg="mod">
          <ac:chgData name="QiuTian" userId="d059b521-ee81-481f-be34-ac8650352dd5" providerId="ADAL" clId="{C66083D2-FC5C-0545-90E0-A9B527654B88}" dt="2023-03-04T08:59:21.761" v="23" actId="1076"/>
          <ac:spMkLst>
            <pc:docMk/>
            <pc:sldMk cId="1522266728" sldId="942"/>
            <ac:spMk id="70" creationId="{72869FEB-3DA2-A6D2-1D54-0B1CD0A255D9}"/>
          </ac:spMkLst>
        </pc:spChg>
        <pc:spChg chg="mod">
          <ac:chgData name="QiuTian" userId="d059b521-ee81-481f-be34-ac8650352dd5" providerId="ADAL" clId="{C66083D2-FC5C-0545-90E0-A9B527654B88}" dt="2023-03-04T08:59:21.761" v="23" actId="1076"/>
          <ac:spMkLst>
            <pc:docMk/>
            <pc:sldMk cId="1522266728" sldId="942"/>
            <ac:spMk id="71" creationId="{3607E08C-2E8A-D4BD-6CA1-F61716171FB6}"/>
          </ac:spMkLst>
        </pc:spChg>
        <pc:spChg chg="mod">
          <ac:chgData name="QiuTian" userId="d059b521-ee81-481f-be34-ac8650352dd5" providerId="ADAL" clId="{C66083D2-FC5C-0545-90E0-A9B527654B88}" dt="2023-03-04T08:59:21.761" v="23" actId="1076"/>
          <ac:spMkLst>
            <pc:docMk/>
            <pc:sldMk cId="1522266728" sldId="942"/>
            <ac:spMk id="72" creationId="{F6248E4A-066B-4AA5-661C-5570D2134849}"/>
          </ac:spMkLst>
        </pc:spChg>
        <pc:spChg chg="mod">
          <ac:chgData name="QiuTian" userId="d059b521-ee81-481f-be34-ac8650352dd5" providerId="ADAL" clId="{C66083D2-FC5C-0545-90E0-A9B527654B88}" dt="2023-03-04T08:59:21.761" v="23" actId="1076"/>
          <ac:spMkLst>
            <pc:docMk/>
            <pc:sldMk cId="1522266728" sldId="942"/>
            <ac:spMk id="73" creationId="{0E6F4E95-59B1-F42F-7B75-072F8719133E}"/>
          </ac:spMkLst>
        </pc:spChg>
        <pc:spChg chg="mod">
          <ac:chgData name="QiuTian" userId="d059b521-ee81-481f-be34-ac8650352dd5" providerId="ADAL" clId="{C66083D2-FC5C-0545-90E0-A9B527654B88}" dt="2023-03-04T08:59:21.761" v="23" actId="1076"/>
          <ac:spMkLst>
            <pc:docMk/>
            <pc:sldMk cId="1522266728" sldId="942"/>
            <ac:spMk id="74" creationId="{D1C9B812-0813-5581-FAA3-4ECC0C87ED23}"/>
          </ac:spMkLst>
        </pc:spChg>
        <pc:spChg chg="mod">
          <ac:chgData name="QiuTian" userId="d059b521-ee81-481f-be34-ac8650352dd5" providerId="ADAL" clId="{C66083D2-FC5C-0545-90E0-A9B527654B88}" dt="2023-03-04T08:59:21.761" v="23" actId="1076"/>
          <ac:spMkLst>
            <pc:docMk/>
            <pc:sldMk cId="1522266728" sldId="942"/>
            <ac:spMk id="75" creationId="{B95170FB-46E1-8767-717E-02F0C7C1D1A8}"/>
          </ac:spMkLst>
        </pc:spChg>
        <pc:spChg chg="mod">
          <ac:chgData name="QiuTian" userId="d059b521-ee81-481f-be34-ac8650352dd5" providerId="ADAL" clId="{C66083D2-FC5C-0545-90E0-A9B527654B88}" dt="2023-03-04T08:59:21.761" v="23" actId="1076"/>
          <ac:spMkLst>
            <pc:docMk/>
            <pc:sldMk cId="1522266728" sldId="942"/>
            <ac:spMk id="76" creationId="{3E7BD9D0-1775-3FEA-9F28-90692A79E66B}"/>
          </ac:spMkLst>
        </pc:spChg>
        <pc:spChg chg="mod">
          <ac:chgData name="QiuTian" userId="d059b521-ee81-481f-be34-ac8650352dd5" providerId="ADAL" clId="{C66083D2-FC5C-0545-90E0-A9B527654B88}" dt="2023-03-04T08:59:21.761" v="23" actId="1076"/>
          <ac:spMkLst>
            <pc:docMk/>
            <pc:sldMk cId="1522266728" sldId="942"/>
            <ac:spMk id="77" creationId="{2C130826-C731-2DE1-46AD-A16D155BF706}"/>
          </ac:spMkLst>
        </pc:spChg>
        <pc:spChg chg="mod">
          <ac:chgData name="QiuTian" userId="d059b521-ee81-481f-be34-ac8650352dd5" providerId="ADAL" clId="{C66083D2-FC5C-0545-90E0-A9B527654B88}" dt="2023-03-04T08:59:21.761" v="23" actId="1076"/>
          <ac:spMkLst>
            <pc:docMk/>
            <pc:sldMk cId="1522266728" sldId="942"/>
            <ac:spMk id="78" creationId="{DF683D26-A055-07DA-B158-FD3F25DD98A7}"/>
          </ac:spMkLst>
        </pc:spChg>
        <pc:spChg chg="mod">
          <ac:chgData name="QiuTian" userId="d059b521-ee81-481f-be34-ac8650352dd5" providerId="ADAL" clId="{C66083D2-FC5C-0545-90E0-A9B527654B88}" dt="2023-03-04T08:59:21.761" v="23" actId="1076"/>
          <ac:spMkLst>
            <pc:docMk/>
            <pc:sldMk cId="1522266728" sldId="942"/>
            <ac:spMk id="79" creationId="{1FFBF458-8F50-7949-9DD8-39A8A772ACF3}"/>
          </ac:spMkLst>
        </pc:spChg>
        <pc:spChg chg="mod">
          <ac:chgData name="QiuTian" userId="d059b521-ee81-481f-be34-ac8650352dd5" providerId="ADAL" clId="{C66083D2-FC5C-0545-90E0-A9B527654B88}" dt="2023-03-04T08:59:21.761" v="23" actId="1076"/>
          <ac:spMkLst>
            <pc:docMk/>
            <pc:sldMk cId="1522266728" sldId="942"/>
            <ac:spMk id="80" creationId="{8634EB1A-F4D9-F52F-048E-2E322A96BB28}"/>
          </ac:spMkLst>
        </pc:spChg>
        <pc:spChg chg="mod">
          <ac:chgData name="QiuTian" userId="d059b521-ee81-481f-be34-ac8650352dd5" providerId="ADAL" clId="{C66083D2-FC5C-0545-90E0-A9B527654B88}" dt="2023-03-04T08:59:21.761" v="23" actId="1076"/>
          <ac:spMkLst>
            <pc:docMk/>
            <pc:sldMk cId="1522266728" sldId="942"/>
            <ac:spMk id="81" creationId="{34D2D0E7-D124-BDE8-58DE-A180950CEAB7}"/>
          </ac:spMkLst>
        </pc:spChg>
        <pc:spChg chg="mod">
          <ac:chgData name="QiuTian" userId="d059b521-ee81-481f-be34-ac8650352dd5" providerId="ADAL" clId="{C66083D2-FC5C-0545-90E0-A9B527654B88}" dt="2023-03-04T08:59:21.761" v="23" actId="1076"/>
          <ac:spMkLst>
            <pc:docMk/>
            <pc:sldMk cId="1522266728" sldId="942"/>
            <ac:spMk id="82" creationId="{ADEBB2A0-C2A4-C926-198C-188EC50AACE6}"/>
          </ac:spMkLst>
        </pc:spChg>
        <pc:spChg chg="mod">
          <ac:chgData name="QiuTian" userId="d059b521-ee81-481f-be34-ac8650352dd5" providerId="ADAL" clId="{C66083D2-FC5C-0545-90E0-A9B527654B88}" dt="2023-03-04T08:59:21.761" v="23" actId="1076"/>
          <ac:spMkLst>
            <pc:docMk/>
            <pc:sldMk cId="1522266728" sldId="942"/>
            <ac:spMk id="83" creationId="{E61009F9-DB32-FAA0-C243-BEDE310E40A0}"/>
          </ac:spMkLst>
        </pc:spChg>
        <pc:spChg chg="add mod">
          <ac:chgData name="QiuTian" userId="d059b521-ee81-481f-be34-ac8650352dd5" providerId="ADAL" clId="{C66083D2-FC5C-0545-90E0-A9B527654B88}" dt="2023-03-04T08:59:21.761" v="23" actId="1076"/>
          <ac:spMkLst>
            <pc:docMk/>
            <pc:sldMk cId="1522266728" sldId="942"/>
            <ac:spMk id="84" creationId="{D5991B0E-3E67-9BF2-6734-3C9BADB8711B}"/>
          </ac:spMkLst>
        </pc:spChg>
        <pc:spChg chg="add mod">
          <ac:chgData name="QiuTian" userId="d059b521-ee81-481f-be34-ac8650352dd5" providerId="ADAL" clId="{C66083D2-FC5C-0545-90E0-A9B527654B88}" dt="2023-03-04T08:59:21.761" v="23" actId="1076"/>
          <ac:spMkLst>
            <pc:docMk/>
            <pc:sldMk cId="1522266728" sldId="942"/>
            <ac:spMk id="87" creationId="{165D208F-AC9A-45F2-9FC6-2D3CAF3E8856}"/>
          </ac:spMkLst>
        </pc:spChg>
        <pc:spChg chg="add mod">
          <ac:chgData name="QiuTian" userId="d059b521-ee81-481f-be34-ac8650352dd5" providerId="ADAL" clId="{C66083D2-FC5C-0545-90E0-A9B527654B88}" dt="2023-03-04T08:59:21.761" v="23" actId="1076"/>
          <ac:spMkLst>
            <pc:docMk/>
            <pc:sldMk cId="1522266728" sldId="942"/>
            <ac:spMk id="89" creationId="{57BDED8A-B301-6468-D08A-140B0D6D7171}"/>
          </ac:spMkLst>
        </pc:spChg>
        <pc:spChg chg="add mod">
          <ac:chgData name="QiuTian" userId="d059b521-ee81-481f-be34-ac8650352dd5" providerId="ADAL" clId="{C66083D2-FC5C-0545-90E0-A9B527654B88}" dt="2023-03-04T08:59:21.761" v="23" actId="1076"/>
          <ac:spMkLst>
            <pc:docMk/>
            <pc:sldMk cId="1522266728" sldId="942"/>
            <ac:spMk id="90" creationId="{B23477A2-3B15-C17E-AF4A-4AF1C489522A}"/>
          </ac:spMkLst>
        </pc:spChg>
        <pc:spChg chg="add mod">
          <ac:chgData name="QiuTian" userId="d059b521-ee81-481f-be34-ac8650352dd5" providerId="ADAL" clId="{C66083D2-FC5C-0545-90E0-A9B527654B88}" dt="2023-03-04T08:59:21.761" v="23" actId="1076"/>
          <ac:spMkLst>
            <pc:docMk/>
            <pc:sldMk cId="1522266728" sldId="942"/>
            <ac:spMk id="91" creationId="{BF7FC5EF-4139-69F5-5F03-4FB05DC3C366}"/>
          </ac:spMkLst>
        </pc:spChg>
        <pc:spChg chg="add mod">
          <ac:chgData name="QiuTian" userId="d059b521-ee81-481f-be34-ac8650352dd5" providerId="ADAL" clId="{C66083D2-FC5C-0545-90E0-A9B527654B88}" dt="2023-03-04T08:59:21.761" v="23" actId="1076"/>
          <ac:spMkLst>
            <pc:docMk/>
            <pc:sldMk cId="1522266728" sldId="942"/>
            <ac:spMk id="92" creationId="{FD2852A9-5A5A-686C-0656-91C38E513FF4}"/>
          </ac:spMkLst>
        </pc:spChg>
        <pc:spChg chg="mod">
          <ac:chgData name="QiuTian" userId="d059b521-ee81-481f-be34-ac8650352dd5" providerId="ADAL" clId="{C66083D2-FC5C-0545-90E0-A9B527654B88}" dt="2023-03-04T08:59:21.761" v="23" actId="1076"/>
          <ac:spMkLst>
            <pc:docMk/>
            <pc:sldMk cId="1522266728" sldId="942"/>
            <ac:spMk id="94" creationId="{690E7CF6-6951-AC54-4839-BA193F7B43F1}"/>
          </ac:spMkLst>
        </pc:spChg>
        <pc:spChg chg="mod">
          <ac:chgData name="QiuTian" userId="d059b521-ee81-481f-be34-ac8650352dd5" providerId="ADAL" clId="{C66083D2-FC5C-0545-90E0-A9B527654B88}" dt="2023-03-04T08:59:21.761" v="23" actId="1076"/>
          <ac:spMkLst>
            <pc:docMk/>
            <pc:sldMk cId="1522266728" sldId="942"/>
            <ac:spMk id="95" creationId="{3E99AE14-3D65-428F-DE90-BAA4EBBCD294}"/>
          </ac:spMkLst>
        </pc:spChg>
        <pc:spChg chg="mod">
          <ac:chgData name="QiuTian" userId="d059b521-ee81-481f-be34-ac8650352dd5" providerId="ADAL" clId="{C66083D2-FC5C-0545-90E0-A9B527654B88}" dt="2023-03-04T08:59:21.761" v="23" actId="1076"/>
          <ac:spMkLst>
            <pc:docMk/>
            <pc:sldMk cId="1522266728" sldId="942"/>
            <ac:spMk id="96" creationId="{88AB05A1-E2B7-A70F-717A-87B9720534E9}"/>
          </ac:spMkLst>
        </pc:spChg>
        <pc:spChg chg="mod">
          <ac:chgData name="QiuTian" userId="d059b521-ee81-481f-be34-ac8650352dd5" providerId="ADAL" clId="{C66083D2-FC5C-0545-90E0-A9B527654B88}" dt="2023-03-04T08:59:21.761" v="23" actId="1076"/>
          <ac:spMkLst>
            <pc:docMk/>
            <pc:sldMk cId="1522266728" sldId="942"/>
            <ac:spMk id="98" creationId="{0F82FA32-A1D0-6559-F653-29C8D1457912}"/>
          </ac:spMkLst>
        </pc:spChg>
        <pc:spChg chg="mod">
          <ac:chgData name="QiuTian" userId="d059b521-ee81-481f-be34-ac8650352dd5" providerId="ADAL" clId="{C66083D2-FC5C-0545-90E0-A9B527654B88}" dt="2023-03-04T08:59:21.761" v="23" actId="1076"/>
          <ac:spMkLst>
            <pc:docMk/>
            <pc:sldMk cId="1522266728" sldId="942"/>
            <ac:spMk id="99" creationId="{8DB5046E-75B3-AC06-0458-878E7FF8B3F1}"/>
          </ac:spMkLst>
        </pc:spChg>
        <pc:spChg chg="mod">
          <ac:chgData name="QiuTian" userId="d059b521-ee81-481f-be34-ac8650352dd5" providerId="ADAL" clId="{C66083D2-FC5C-0545-90E0-A9B527654B88}" dt="2023-03-04T08:59:21.761" v="23" actId="1076"/>
          <ac:spMkLst>
            <pc:docMk/>
            <pc:sldMk cId="1522266728" sldId="942"/>
            <ac:spMk id="100" creationId="{1D1E8E6E-BD16-5019-5D19-30BE4BF2CA82}"/>
          </ac:spMkLst>
        </pc:spChg>
        <pc:spChg chg="mod">
          <ac:chgData name="QiuTian" userId="d059b521-ee81-481f-be34-ac8650352dd5" providerId="ADAL" clId="{C66083D2-FC5C-0545-90E0-A9B527654B88}" dt="2023-03-04T08:59:21.761" v="23" actId="1076"/>
          <ac:spMkLst>
            <pc:docMk/>
            <pc:sldMk cId="1522266728" sldId="942"/>
            <ac:spMk id="102" creationId="{86A193FD-1FF0-4FB9-A6E0-7BE72C7AF9FC}"/>
          </ac:spMkLst>
        </pc:spChg>
        <pc:spChg chg="mod">
          <ac:chgData name="QiuTian" userId="d059b521-ee81-481f-be34-ac8650352dd5" providerId="ADAL" clId="{C66083D2-FC5C-0545-90E0-A9B527654B88}" dt="2023-03-04T08:59:21.761" v="23" actId="1076"/>
          <ac:spMkLst>
            <pc:docMk/>
            <pc:sldMk cId="1522266728" sldId="942"/>
            <ac:spMk id="103" creationId="{8EB92049-96D7-F3E7-65AB-B559005A714F}"/>
          </ac:spMkLst>
        </pc:spChg>
        <pc:spChg chg="mod">
          <ac:chgData name="QiuTian" userId="d059b521-ee81-481f-be34-ac8650352dd5" providerId="ADAL" clId="{C66083D2-FC5C-0545-90E0-A9B527654B88}" dt="2023-03-04T08:59:21.761" v="23" actId="1076"/>
          <ac:spMkLst>
            <pc:docMk/>
            <pc:sldMk cId="1522266728" sldId="942"/>
            <ac:spMk id="104" creationId="{2ABDE5C7-47A8-C7D0-6DCC-116448EBE82A}"/>
          </ac:spMkLst>
        </pc:spChg>
        <pc:spChg chg="mod">
          <ac:chgData name="QiuTian" userId="d059b521-ee81-481f-be34-ac8650352dd5" providerId="ADAL" clId="{C66083D2-FC5C-0545-90E0-A9B527654B88}" dt="2023-03-04T08:59:21.761" v="23" actId="1076"/>
          <ac:spMkLst>
            <pc:docMk/>
            <pc:sldMk cId="1522266728" sldId="942"/>
            <ac:spMk id="105" creationId="{817261EC-9AF1-F483-43AE-687104DDE686}"/>
          </ac:spMkLst>
        </pc:spChg>
        <pc:grpChg chg="add mod">
          <ac:chgData name="QiuTian" userId="d059b521-ee81-481f-be34-ac8650352dd5" providerId="ADAL" clId="{C66083D2-FC5C-0545-90E0-A9B527654B88}" dt="2023-03-04T08:59:21.761" v="23" actId="1076"/>
          <ac:grpSpMkLst>
            <pc:docMk/>
            <pc:sldMk cId="1522266728" sldId="942"/>
            <ac:grpSpMk id="7" creationId="{95FB13C2-1F8C-43CA-4D73-65CD3A1379A8}"/>
          </ac:grpSpMkLst>
        </pc:grpChg>
        <pc:grpChg chg="add mod">
          <ac:chgData name="QiuTian" userId="d059b521-ee81-481f-be34-ac8650352dd5" providerId="ADAL" clId="{C66083D2-FC5C-0545-90E0-A9B527654B88}" dt="2023-03-04T08:59:21.761" v="23" actId="1076"/>
          <ac:grpSpMkLst>
            <pc:docMk/>
            <pc:sldMk cId="1522266728" sldId="942"/>
            <ac:grpSpMk id="93" creationId="{03A3113C-987E-9A1D-14BE-D3EC80D464C2}"/>
          </ac:grpSpMkLst>
        </pc:grpChg>
        <pc:grpChg chg="add mod">
          <ac:chgData name="QiuTian" userId="d059b521-ee81-481f-be34-ac8650352dd5" providerId="ADAL" clId="{C66083D2-FC5C-0545-90E0-A9B527654B88}" dt="2023-03-04T08:59:21.761" v="23" actId="1076"/>
          <ac:grpSpMkLst>
            <pc:docMk/>
            <pc:sldMk cId="1522266728" sldId="942"/>
            <ac:grpSpMk id="97" creationId="{3BACAACB-C9DE-A95A-CD2D-DF586AF10F64}"/>
          </ac:grpSpMkLst>
        </pc:grpChg>
        <pc:grpChg chg="add mod">
          <ac:chgData name="QiuTian" userId="d059b521-ee81-481f-be34-ac8650352dd5" providerId="ADAL" clId="{C66083D2-FC5C-0545-90E0-A9B527654B88}" dt="2023-03-04T08:59:21.761" v="23" actId="1076"/>
          <ac:grpSpMkLst>
            <pc:docMk/>
            <pc:sldMk cId="1522266728" sldId="942"/>
            <ac:grpSpMk id="101" creationId="{F206F1B8-228F-7231-3B4B-12D898D4DEB4}"/>
          </ac:grpSpMkLst>
        </pc:grpChg>
        <pc:graphicFrameChg chg="add mod">
          <ac:chgData name="QiuTian" userId="d059b521-ee81-481f-be34-ac8650352dd5" providerId="ADAL" clId="{C66083D2-FC5C-0545-90E0-A9B527654B88}" dt="2023-03-04T08:59:21.761" v="23" actId="1076"/>
          <ac:graphicFrameMkLst>
            <pc:docMk/>
            <pc:sldMk cId="1522266728" sldId="942"/>
            <ac:graphicFrameMk id="85" creationId="{B5ECD8F8-49B4-09E3-0C64-48DCB5000876}"/>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6" creationId="{EAD1F5D2-6850-9A7E-166E-B41E18FA605E}"/>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8" creationId="{1D1518C5-A9CB-F025-08EC-D39E35FCB799}"/>
          </ac:graphicFrameMkLst>
        </pc:graphicFrameChg>
      </pc:sldChg>
      <pc:sldChg chg="addSp delSp modSp add modAnim">
        <pc:chgData name="QiuTian" userId="d059b521-ee81-481f-be34-ac8650352dd5" providerId="ADAL" clId="{C66083D2-FC5C-0545-90E0-A9B527654B88}" dt="2023-03-04T09:10:18.362" v="126"/>
        <pc:sldMkLst>
          <pc:docMk/>
          <pc:sldMk cId="3200313859" sldId="943"/>
        </pc:sldMkLst>
        <pc:spChg chg="add mod">
          <ac:chgData name="QiuTian" userId="d059b521-ee81-481f-be34-ac8650352dd5" providerId="ADAL" clId="{C66083D2-FC5C-0545-90E0-A9B527654B88}" dt="2023-03-04T09:10:18.362" v="126"/>
          <ac:spMkLst>
            <pc:docMk/>
            <pc:sldMk cId="3200313859" sldId="943"/>
            <ac:spMk id="2" creationId="{2E1C68F2-0A51-3831-6EA2-F4C7BB6E04BC}"/>
          </ac:spMkLst>
        </pc:spChg>
        <pc:spChg chg="del">
          <ac:chgData name="QiuTian" userId="d059b521-ee81-481f-be34-ac8650352dd5" providerId="ADAL" clId="{C66083D2-FC5C-0545-90E0-A9B527654B88}" dt="2023-03-04T09:09:57.208" v="123"/>
          <ac:spMkLst>
            <pc:docMk/>
            <pc:sldMk cId="3200313859" sldId="943"/>
            <ac:spMk id="5" creationId="{959057A3-0087-D824-6484-FE8805CD1536}"/>
          </ac:spMkLst>
        </pc:spChg>
        <pc:spChg chg="mod">
          <ac:chgData name="QiuTian" userId="d059b521-ee81-481f-be34-ac8650352dd5" providerId="ADAL" clId="{C66083D2-FC5C-0545-90E0-A9B527654B88}" dt="2023-03-04T08:59:53.761" v="25" actId="1076"/>
          <ac:spMkLst>
            <pc:docMk/>
            <pc:sldMk cId="3200313859" sldId="943"/>
            <ac:spMk id="7" creationId="{83446549-60BA-5844-8049-94245CC80254}"/>
          </ac:spMkLst>
        </pc:spChg>
        <pc:spChg chg="mod">
          <ac:chgData name="QiuTian" userId="d059b521-ee81-481f-be34-ac8650352dd5" providerId="ADAL" clId="{C66083D2-FC5C-0545-90E0-A9B527654B88}" dt="2023-03-04T08:59:53.761" v="25" actId="1076"/>
          <ac:spMkLst>
            <pc:docMk/>
            <pc:sldMk cId="3200313859" sldId="943"/>
            <ac:spMk id="8" creationId="{B8A112BB-CF14-B883-911E-045D79124A2E}"/>
          </ac:spMkLst>
        </pc:spChg>
        <pc:spChg chg="mod">
          <ac:chgData name="QiuTian" userId="d059b521-ee81-481f-be34-ac8650352dd5" providerId="ADAL" clId="{C66083D2-FC5C-0545-90E0-A9B527654B88}" dt="2023-03-04T08:59:53.761" v="25" actId="1076"/>
          <ac:spMkLst>
            <pc:docMk/>
            <pc:sldMk cId="3200313859" sldId="943"/>
            <ac:spMk id="11" creationId="{71100407-307C-BACC-82C1-F74B12CBCD3D}"/>
          </ac:spMkLst>
        </pc:spChg>
        <pc:spChg chg="mod">
          <ac:chgData name="QiuTian" userId="d059b521-ee81-481f-be34-ac8650352dd5" providerId="ADAL" clId="{C66083D2-FC5C-0545-90E0-A9B527654B88}" dt="2023-03-04T08:59:53.761" v="25" actId="1076"/>
          <ac:spMkLst>
            <pc:docMk/>
            <pc:sldMk cId="3200313859" sldId="943"/>
            <ac:spMk id="12" creationId="{31B26854-48D8-80D6-1BC5-BF0FFEDC871D}"/>
          </ac:spMkLst>
        </pc:spChg>
        <pc:spChg chg="mod">
          <ac:chgData name="QiuTian" userId="d059b521-ee81-481f-be34-ac8650352dd5" providerId="ADAL" clId="{C66083D2-FC5C-0545-90E0-A9B527654B88}" dt="2023-03-04T08:59:53.761" v="25" actId="1076"/>
          <ac:spMkLst>
            <pc:docMk/>
            <pc:sldMk cId="3200313859" sldId="943"/>
            <ac:spMk id="13" creationId="{53061290-0840-9E26-910F-08409E9984E1}"/>
          </ac:spMkLst>
        </pc:spChg>
        <pc:spChg chg="mod">
          <ac:chgData name="QiuTian" userId="d059b521-ee81-481f-be34-ac8650352dd5" providerId="ADAL" clId="{C66083D2-FC5C-0545-90E0-A9B527654B88}" dt="2023-03-04T08:59:53.761" v="25" actId="1076"/>
          <ac:spMkLst>
            <pc:docMk/>
            <pc:sldMk cId="3200313859" sldId="943"/>
            <ac:spMk id="14" creationId="{68861849-0ED9-F5B7-36E5-B3680D0D4186}"/>
          </ac:spMkLst>
        </pc:spChg>
        <pc:spChg chg="mod">
          <ac:chgData name="QiuTian" userId="d059b521-ee81-481f-be34-ac8650352dd5" providerId="ADAL" clId="{C66083D2-FC5C-0545-90E0-A9B527654B88}" dt="2023-03-04T08:59:53.761" v="25" actId="1076"/>
          <ac:spMkLst>
            <pc:docMk/>
            <pc:sldMk cId="3200313859" sldId="943"/>
            <ac:spMk id="15" creationId="{A44F4DEB-FE63-984A-356B-15DC09345EAE}"/>
          </ac:spMkLst>
        </pc:spChg>
        <pc:spChg chg="mod">
          <ac:chgData name="QiuTian" userId="d059b521-ee81-481f-be34-ac8650352dd5" providerId="ADAL" clId="{C66083D2-FC5C-0545-90E0-A9B527654B88}" dt="2023-03-04T08:59:53.761" v="25" actId="1076"/>
          <ac:spMkLst>
            <pc:docMk/>
            <pc:sldMk cId="3200313859" sldId="943"/>
            <ac:spMk id="16" creationId="{0E8B9777-1FFB-B010-595C-A122E5C3448F}"/>
          </ac:spMkLst>
        </pc:spChg>
        <pc:spChg chg="mod">
          <ac:chgData name="QiuTian" userId="d059b521-ee81-481f-be34-ac8650352dd5" providerId="ADAL" clId="{C66083D2-FC5C-0545-90E0-A9B527654B88}" dt="2023-03-04T08:59:53.761" v="25" actId="1076"/>
          <ac:spMkLst>
            <pc:docMk/>
            <pc:sldMk cId="3200313859" sldId="943"/>
            <ac:spMk id="17" creationId="{B540C7E3-DB69-3C3A-BAFF-0CEA7FA4F8BF}"/>
          </ac:spMkLst>
        </pc:spChg>
        <pc:spChg chg="mod">
          <ac:chgData name="QiuTian" userId="d059b521-ee81-481f-be34-ac8650352dd5" providerId="ADAL" clId="{C66083D2-FC5C-0545-90E0-A9B527654B88}" dt="2023-03-04T08:59:53.761" v="25" actId="1076"/>
          <ac:spMkLst>
            <pc:docMk/>
            <pc:sldMk cId="3200313859" sldId="943"/>
            <ac:spMk id="18" creationId="{5DFAA336-2454-A2B4-7C3D-E9090F908C3E}"/>
          </ac:spMkLst>
        </pc:spChg>
        <pc:spChg chg="mod">
          <ac:chgData name="QiuTian" userId="d059b521-ee81-481f-be34-ac8650352dd5" providerId="ADAL" clId="{C66083D2-FC5C-0545-90E0-A9B527654B88}" dt="2023-03-04T08:59:53.761" v="25" actId="1076"/>
          <ac:spMkLst>
            <pc:docMk/>
            <pc:sldMk cId="3200313859" sldId="943"/>
            <ac:spMk id="19" creationId="{E30B5E3F-E3FC-3015-AFFA-2340FFD84DFC}"/>
          </ac:spMkLst>
        </pc:spChg>
        <pc:spChg chg="mod">
          <ac:chgData name="QiuTian" userId="d059b521-ee81-481f-be34-ac8650352dd5" providerId="ADAL" clId="{C66083D2-FC5C-0545-90E0-A9B527654B88}" dt="2023-03-04T08:59:53.761" v="25" actId="1076"/>
          <ac:spMkLst>
            <pc:docMk/>
            <pc:sldMk cId="3200313859" sldId="943"/>
            <ac:spMk id="20" creationId="{2D21DDD8-CF38-3D7C-AC27-268F2F0FF82D}"/>
          </ac:spMkLst>
        </pc:spChg>
        <pc:spChg chg="mod">
          <ac:chgData name="QiuTian" userId="d059b521-ee81-481f-be34-ac8650352dd5" providerId="ADAL" clId="{C66083D2-FC5C-0545-90E0-A9B527654B88}" dt="2023-03-04T08:59:53.761" v="25" actId="1076"/>
          <ac:spMkLst>
            <pc:docMk/>
            <pc:sldMk cId="3200313859" sldId="943"/>
            <ac:spMk id="21" creationId="{F4B07D9A-CB4D-BECA-1B78-99661D9DA900}"/>
          </ac:spMkLst>
        </pc:spChg>
        <pc:spChg chg="mod">
          <ac:chgData name="QiuTian" userId="d059b521-ee81-481f-be34-ac8650352dd5" providerId="ADAL" clId="{C66083D2-FC5C-0545-90E0-A9B527654B88}" dt="2023-03-04T08:59:53.761" v="25" actId="1076"/>
          <ac:spMkLst>
            <pc:docMk/>
            <pc:sldMk cId="3200313859" sldId="943"/>
            <ac:spMk id="22" creationId="{EA53633A-9F6A-9C8F-5C88-8E65718CD1DB}"/>
          </ac:spMkLst>
        </pc:spChg>
        <pc:spChg chg="mod">
          <ac:chgData name="QiuTian" userId="d059b521-ee81-481f-be34-ac8650352dd5" providerId="ADAL" clId="{C66083D2-FC5C-0545-90E0-A9B527654B88}" dt="2023-03-04T08:59:53.761" v="25" actId="1076"/>
          <ac:spMkLst>
            <pc:docMk/>
            <pc:sldMk cId="3200313859" sldId="943"/>
            <ac:spMk id="23" creationId="{1C7C11A8-4BA7-23DE-B48A-B3BE38B0F934}"/>
          </ac:spMkLst>
        </pc:spChg>
        <pc:spChg chg="mod">
          <ac:chgData name="QiuTian" userId="d059b521-ee81-481f-be34-ac8650352dd5" providerId="ADAL" clId="{C66083D2-FC5C-0545-90E0-A9B527654B88}" dt="2023-03-04T08:59:53.761" v="25" actId="1076"/>
          <ac:spMkLst>
            <pc:docMk/>
            <pc:sldMk cId="3200313859" sldId="943"/>
            <ac:spMk id="24" creationId="{35AA3814-5458-5239-A8E0-B61A4B337BAB}"/>
          </ac:spMkLst>
        </pc:spChg>
        <pc:spChg chg="mod">
          <ac:chgData name="QiuTian" userId="d059b521-ee81-481f-be34-ac8650352dd5" providerId="ADAL" clId="{C66083D2-FC5C-0545-90E0-A9B527654B88}" dt="2023-03-04T08:59:53.761" v="25" actId="1076"/>
          <ac:spMkLst>
            <pc:docMk/>
            <pc:sldMk cId="3200313859" sldId="943"/>
            <ac:spMk id="25" creationId="{8BE3EAEC-C8C7-83B3-F0FE-DDBE70FE14D2}"/>
          </ac:spMkLst>
        </pc:spChg>
        <pc:spChg chg="mod">
          <ac:chgData name="QiuTian" userId="d059b521-ee81-481f-be34-ac8650352dd5" providerId="ADAL" clId="{C66083D2-FC5C-0545-90E0-A9B527654B88}" dt="2023-03-04T08:59:53.761" v="25" actId="1076"/>
          <ac:spMkLst>
            <pc:docMk/>
            <pc:sldMk cId="3200313859" sldId="943"/>
            <ac:spMk id="26" creationId="{08308A36-08B8-BE9B-3BDD-5848EADF7D5D}"/>
          </ac:spMkLst>
        </pc:spChg>
        <pc:spChg chg="mod">
          <ac:chgData name="QiuTian" userId="d059b521-ee81-481f-be34-ac8650352dd5" providerId="ADAL" clId="{C66083D2-FC5C-0545-90E0-A9B527654B88}" dt="2023-03-04T08:59:53.761" v="25" actId="1076"/>
          <ac:spMkLst>
            <pc:docMk/>
            <pc:sldMk cId="3200313859" sldId="943"/>
            <ac:spMk id="27" creationId="{FAE3166F-1A48-1519-856F-5D40ABCE7136}"/>
          </ac:spMkLst>
        </pc:spChg>
        <pc:spChg chg="mod">
          <ac:chgData name="QiuTian" userId="d059b521-ee81-481f-be34-ac8650352dd5" providerId="ADAL" clId="{C66083D2-FC5C-0545-90E0-A9B527654B88}" dt="2023-03-04T08:59:53.761" v="25" actId="1076"/>
          <ac:spMkLst>
            <pc:docMk/>
            <pc:sldMk cId="3200313859" sldId="943"/>
            <ac:spMk id="28" creationId="{7B607D37-19F9-2141-1B91-B026BB6A2D20}"/>
          </ac:spMkLst>
        </pc:spChg>
        <pc:spChg chg="mod">
          <ac:chgData name="QiuTian" userId="d059b521-ee81-481f-be34-ac8650352dd5" providerId="ADAL" clId="{C66083D2-FC5C-0545-90E0-A9B527654B88}" dt="2023-03-04T08:59:53.761" v="25" actId="1076"/>
          <ac:spMkLst>
            <pc:docMk/>
            <pc:sldMk cId="3200313859" sldId="943"/>
            <ac:spMk id="29" creationId="{36B58F53-A49D-24F2-8B03-D5B5D0B26BE7}"/>
          </ac:spMkLst>
        </pc:spChg>
        <pc:spChg chg="mod">
          <ac:chgData name="QiuTian" userId="d059b521-ee81-481f-be34-ac8650352dd5" providerId="ADAL" clId="{C66083D2-FC5C-0545-90E0-A9B527654B88}" dt="2023-03-04T08:59:53.761" v="25" actId="1076"/>
          <ac:spMkLst>
            <pc:docMk/>
            <pc:sldMk cId="3200313859" sldId="943"/>
            <ac:spMk id="30" creationId="{F427B3AE-5E6E-11AD-7D8D-394B943D8E49}"/>
          </ac:spMkLst>
        </pc:spChg>
        <pc:spChg chg="mod">
          <ac:chgData name="QiuTian" userId="d059b521-ee81-481f-be34-ac8650352dd5" providerId="ADAL" clId="{C66083D2-FC5C-0545-90E0-A9B527654B88}" dt="2023-03-04T08:59:53.761" v="25" actId="1076"/>
          <ac:spMkLst>
            <pc:docMk/>
            <pc:sldMk cId="3200313859" sldId="943"/>
            <ac:spMk id="31" creationId="{0821E177-A631-4A7A-FEE9-FC415B6D4409}"/>
          </ac:spMkLst>
        </pc:spChg>
        <pc:spChg chg="mod">
          <ac:chgData name="QiuTian" userId="d059b521-ee81-481f-be34-ac8650352dd5" providerId="ADAL" clId="{C66083D2-FC5C-0545-90E0-A9B527654B88}" dt="2023-03-04T08:59:53.761" v="25" actId="1076"/>
          <ac:spMkLst>
            <pc:docMk/>
            <pc:sldMk cId="3200313859" sldId="943"/>
            <ac:spMk id="32" creationId="{91CD13A8-88A7-0DE9-2E67-7704129EA2A3}"/>
          </ac:spMkLst>
        </pc:spChg>
        <pc:spChg chg="mod">
          <ac:chgData name="QiuTian" userId="d059b521-ee81-481f-be34-ac8650352dd5" providerId="ADAL" clId="{C66083D2-FC5C-0545-90E0-A9B527654B88}" dt="2023-03-04T08:59:53.761" v="25" actId="1076"/>
          <ac:spMkLst>
            <pc:docMk/>
            <pc:sldMk cId="3200313859" sldId="943"/>
            <ac:spMk id="33" creationId="{37A7E414-9369-56D9-FC5E-A01471F23CA9}"/>
          </ac:spMkLst>
        </pc:spChg>
        <pc:spChg chg="mod">
          <ac:chgData name="QiuTian" userId="d059b521-ee81-481f-be34-ac8650352dd5" providerId="ADAL" clId="{C66083D2-FC5C-0545-90E0-A9B527654B88}" dt="2023-03-04T08:59:53.761" v="25" actId="1076"/>
          <ac:spMkLst>
            <pc:docMk/>
            <pc:sldMk cId="3200313859" sldId="943"/>
            <ac:spMk id="34" creationId="{54EFC5DC-CDDA-C100-A597-7B1D5AB29BD9}"/>
          </ac:spMkLst>
        </pc:spChg>
        <pc:spChg chg="add mod">
          <ac:chgData name="QiuTian" userId="d059b521-ee81-481f-be34-ac8650352dd5" providerId="ADAL" clId="{C66083D2-FC5C-0545-90E0-A9B527654B88}" dt="2023-03-04T08:59:53.761" v="25" actId="1076"/>
          <ac:spMkLst>
            <pc:docMk/>
            <pc:sldMk cId="3200313859" sldId="943"/>
            <ac:spMk id="35" creationId="{4D1A59AB-8A18-6F3B-D6B8-FB627B635191}"/>
          </ac:spMkLst>
        </pc:spChg>
        <pc:spChg chg="add mod">
          <ac:chgData name="QiuTian" userId="d059b521-ee81-481f-be34-ac8650352dd5" providerId="ADAL" clId="{C66083D2-FC5C-0545-90E0-A9B527654B88}" dt="2023-03-04T08:59:53.761" v="25" actId="1076"/>
          <ac:spMkLst>
            <pc:docMk/>
            <pc:sldMk cId="3200313859" sldId="943"/>
            <ac:spMk id="36" creationId="{34B7C25F-1828-D090-C534-6F5D37E844FF}"/>
          </ac:spMkLst>
        </pc:spChg>
        <pc:spChg chg="add mod">
          <ac:chgData name="QiuTian" userId="d059b521-ee81-481f-be34-ac8650352dd5" providerId="ADAL" clId="{C66083D2-FC5C-0545-90E0-A9B527654B88}" dt="2023-03-04T08:59:53.761" v="25" actId="1076"/>
          <ac:spMkLst>
            <pc:docMk/>
            <pc:sldMk cId="3200313859" sldId="943"/>
            <ac:spMk id="37" creationId="{7F0368DF-ACA9-9D60-9539-C530703713D0}"/>
          </ac:spMkLst>
        </pc:spChg>
        <pc:spChg chg="add mod">
          <ac:chgData name="QiuTian" userId="d059b521-ee81-481f-be34-ac8650352dd5" providerId="ADAL" clId="{C66083D2-FC5C-0545-90E0-A9B527654B88}" dt="2023-03-04T08:59:53.761" v="25" actId="1076"/>
          <ac:spMkLst>
            <pc:docMk/>
            <pc:sldMk cId="3200313859" sldId="943"/>
            <ac:spMk id="38" creationId="{66133F68-995E-5DBA-4C3E-FF5FCB907213}"/>
          </ac:spMkLst>
        </pc:spChg>
        <pc:spChg chg="mod">
          <ac:chgData name="QiuTian" userId="d059b521-ee81-481f-be34-ac8650352dd5" providerId="ADAL" clId="{C66083D2-FC5C-0545-90E0-A9B527654B88}" dt="2023-03-04T08:59:53.761" v="25" actId="1076"/>
          <ac:spMkLst>
            <pc:docMk/>
            <pc:sldMk cId="3200313859" sldId="943"/>
            <ac:spMk id="41" creationId="{F2AEF515-A5F7-9BD6-FE7A-CA2787152DAC}"/>
          </ac:spMkLst>
        </pc:spChg>
        <pc:spChg chg="mod">
          <ac:chgData name="QiuTian" userId="d059b521-ee81-481f-be34-ac8650352dd5" providerId="ADAL" clId="{C66083D2-FC5C-0545-90E0-A9B527654B88}" dt="2023-03-04T08:59:53.761" v="25" actId="1076"/>
          <ac:spMkLst>
            <pc:docMk/>
            <pc:sldMk cId="3200313859" sldId="943"/>
            <ac:spMk id="42" creationId="{B56CE647-0A2F-ACAC-27A1-E3C4F456484B}"/>
          </ac:spMkLst>
        </pc:spChg>
        <pc:spChg chg="mod">
          <ac:chgData name="QiuTian" userId="d059b521-ee81-481f-be34-ac8650352dd5" providerId="ADAL" clId="{C66083D2-FC5C-0545-90E0-A9B527654B88}" dt="2023-03-04T08:59:53.761" v="25" actId="1076"/>
          <ac:spMkLst>
            <pc:docMk/>
            <pc:sldMk cId="3200313859" sldId="943"/>
            <ac:spMk id="44" creationId="{DA725D04-16BB-2C50-E0D9-12776734CEE9}"/>
          </ac:spMkLst>
        </pc:spChg>
        <pc:spChg chg="mod">
          <ac:chgData name="QiuTian" userId="d059b521-ee81-481f-be34-ac8650352dd5" providerId="ADAL" clId="{C66083D2-FC5C-0545-90E0-A9B527654B88}" dt="2023-03-04T08:59:53.761" v="25" actId="1076"/>
          <ac:spMkLst>
            <pc:docMk/>
            <pc:sldMk cId="3200313859" sldId="943"/>
            <ac:spMk id="45" creationId="{4C2DADFC-F173-2EE8-98B4-6E8B694BFDA0}"/>
          </ac:spMkLst>
        </pc:spChg>
        <pc:spChg chg="mod">
          <ac:chgData name="QiuTian" userId="d059b521-ee81-481f-be34-ac8650352dd5" providerId="ADAL" clId="{C66083D2-FC5C-0545-90E0-A9B527654B88}" dt="2023-03-04T08:59:53.761" v="25" actId="1076"/>
          <ac:spMkLst>
            <pc:docMk/>
            <pc:sldMk cId="3200313859" sldId="943"/>
            <ac:spMk id="46" creationId="{7A5880DC-13CE-58E2-E937-8C11CC502F68}"/>
          </ac:spMkLst>
        </pc:spChg>
        <pc:spChg chg="mod">
          <ac:chgData name="QiuTian" userId="d059b521-ee81-481f-be34-ac8650352dd5" providerId="ADAL" clId="{C66083D2-FC5C-0545-90E0-A9B527654B88}" dt="2023-03-04T08:59:53.761" v="25" actId="1076"/>
          <ac:spMkLst>
            <pc:docMk/>
            <pc:sldMk cId="3200313859" sldId="943"/>
            <ac:spMk id="47" creationId="{8C565DFD-6BF6-0EFF-EB10-960AADF64677}"/>
          </ac:spMkLst>
        </pc:spChg>
        <pc:spChg chg="mod">
          <ac:chgData name="QiuTian" userId="d059b521-ee81-481f-be34-ac8650352dd5" providerId="ADAL" clId="{C66083D2-FC5C-0545-90E0-A9B527654B88}" dt="2023-03-04T08:59:53.761" v="25" actId="1076"/>
          <ac:spMkLst>
            <pc:docMk/>
            <pc:sldMk cId="3200313859" sldId="943"/>
            <ac:spMk id="48" creationId="{F2893B5C-14EC-BBC9-9979-F0D684013645}"/>
          </ac:spMkLst>
        </pc:spChg>
        <pc:spChg chg="mod">
          <ac:chgData name="QiuTian" userId="d059b521-ee81-481f-be34-ac8650352dd5" providerId="ADAL" clId="{C66083D2-FC5C-0545-90E0-A9B527654B88}" dt="2023-03-04T08:59:53.761" v="25" actId="1076"/>
          <ac:spMkLst>
            <pc:docMk/>
            <pc:sldMk cId="3200313859" sldId="943"/>
            <ac:spMk id="49" creationId="{3B283158-BAEE-546B-5BA9-AC678E316D6B}"/>
          </ac:spMkLst>
        </pc:spChg>
        <pc:spChg chg="mod">
          <ac:chgData name="QiuTian" userId="d059b521-ee81-481f-be34-ac8650352dd5" providerId="ADAL" clId="{C66083D2-FC5C-0545-90E0-A9B527654B88}" dt="2023-03-04T08:59:53.761" v="25" actId="1076"/>
          <ac:spMkLst>
            <pc:docMk/>
            <pc:sldMk cId="3200313859" sldId="943"/>
            <ac:spMk id="50" creationId="{0AC4A1D8-4E0C-C7F4-7E26-2243E8EB31C6}"/>
          </ac:spMkLst>
        </pc:spChg>
        <pc:spChg chg="mod">
          <ac:chgData name="QiuTian" userId="d059b521-ee81-481f-be34-ac8650352dd5" providerId="ADAL" clId="{C66083D2-FC5C-0545-90E0-A9B527654B88}" dt="2023-03-04T08:59:53.761" v="25" actId="1076"/>
          <ac:spMkLst>
            <pc:docMk/>
            <pc:sldMk cId="3200313859" sldId="943"/>
            <ac:spMk id="51" creationId="{FD74F56F-FE19-6818-114F-373E21DA0EDB}"/>
          </ac:spMkLst>
        </pc:spChg>
        <pc:spChg chg="mod">
          <ac:chgData name="QiuTian" userId="d059b521-ee81-481f-be34-ac8650352dd5" providerId="ADAL" clId="{C66083D2-FC5C-0545-90E0-A9B527654B88}" dt="2023-03-04T08:59:53.761" v="25" actId="1076"/>
          <ac:spMkLst>
            <pc:docMk/>
            <pc:sldMk cId="3200313859" sldId="943"/>
            <ac:spMk id="52" creationId="{4E21F585-39F0-8F85-B2BE-87C14E7CABFC}"/>
          </ac:spMkLst>
        </pc:spChg>
        <pc:spChg chg="mod">
          <ac:chgData name="QiuTian" userId="d059b521-ee81-481f-be34-ac8650352dd5" providerId="ADAL" clId="{C66083D2-FC5C-0545-90E0-A9B527654B88}" dt="2023-03-04T08:59:53.761" v="25" actId="1076"/>
          <ac:spMkLst>
            <pc:docMk/>
            <pc:sldMk cId="3200313859" sldId="943"/>
            <ac:spMk id="53" creationId="{728E85AE-620A-097D-D309-97E27E7C87D1}"/>
          </ac:spMkLst>
        </pc:spChg>
        <pc:spChg chg="mod">
          <ac:chgData name="QiuTian" userId="d059b521-ee81-481f-be34-ac8650352dd5" providerId="ADAL" clId="{C66083D2-FC5C-0545-90E0-A9B527654B88}" dt="2023-03-04T08:59:53.761" v="25" actId="1076"/>
          <ac:spMkLst>
            <pc:docMk/>
            <pc:sldMk cId="3200313859" sldId="943"/>
            <ac:spMk id="54" creationId="{5B4B92E4-4FF5-1F9F-7841-8D2A56832CCE}"/>
          </ac:spMkLst>
        </pc:spChg>
        <pc:spChg chg="mod">
          <ac:chgData name="QiuTian" userId="d059b521-ee81-481f-be34-ac8650352dd5" providerId="ADAL" clId="{C66083D2-FC5C-0545-90E0-A9B527654B88}" dt="2023-03-04T08:59:53.761" v="25" actId="1076"/>
          <ac:spMkLst>
            <pc:docMk/>
            <pc:sldMk cId="3200313859" sldId="943"/>
            <ac:spMk id="55" creationId="{2EB8081D-BFBF-B139-5061-EBD40F87CEA5}"/>
          </ac:spMkLst>
        </pc:spChg>
        <pc:spChg chg="mod">
          <ac:chgData name="QiuTian" userId="d059b521-ee81-481f-be34-ac8650352dd5" providerId="ADAL" clId="{C66083D2-FC5C-0545-90E0-A9B527654B88}" dt="2023-03-04T08:59:53.761" v="25" actId="1076"/>
          <ac:spMkLst>
            <pc:docMk/>
            <pc:sldMk cId="3200313859" sldId="943"/>
            <ac:spMk id="56" creationId="{A4B5E945-6ACE-50E1-DAD9-FBD54CD4B18D}"/>
          </ac:spMkLst>
        </pc:spChg>
        <pc:spChg chg="mod">
          <ac:chgData name="QiuTian" userId="d059b521-ee81-481f-be34-ac8650352dd5" providerId="ADAL" clId="{C66083D2-FC5C-0545-90E0-A9B527654B88}" dt="2023-03-04T08:59:53.761" v="25" actId="1076"/>
          <ac:spMkLst>
            <pc:docMk/>
            <pc:sldMk cId="3200313859" sldId="943"/>
            <ac:spMk id="57" creationId="{A62BF226-9F8B-B100-D08E-22DD1F19A82B}"/>
          </ac:spMkLst>
        </pc:spChg>
        <pc:spChg chg="mod">
          <ac:chgData name="QiuTian" userId="d059b521-ee81-481f-be34-ac8650352dd5" providerId="ADAL" clId="{C66083D2-FC5C-0545-90E0-A9B527654B88}" dt="2023-03-04T08:59:53.761" v="25" actId="1076"/>
          <ac:spMkLst>
            <pc:docMk/>
            <pc:sldMk cId="3200313859" sldId="943"/>
            <ac:spMk id="58" creationId="{DD516F47-2C98-01BC-FF60-58154CF67C64}"/>
          </ac:spMkLst>
        </pc:spChg>
        <pc:spChg chg="mod">
          <ac:chgData name="QiuTian" userId="d059b521-ee81-481f-be34-ac8650352dd5" providerId="ADAL" clId="{C66083D2-FC5C-0545-90E0-A9B527654B88}" dt="2023-03-04T08:59:53.761" v="25" actId="1076"/>
          <ac:spMkLst>
            <pc:docMk/>
            <pc:sldMk cId="3200313859" sldId="943"/>
            <ac:spMk id="59" creationId="{B2057467-DEC7-75DC-064F-FE340832DEDF}"/>
          </ac:spMkLst>
        </pc:spChg>
        <pc:spChg chg="mod">
          <ac:chgData name="QiuTian" userId="d059b521-ee81-481f-be34-ac8650352dd5" providerId="ADAL" clId="{C66083D2-FC5C-0545-90E0-A9B527654B88}" dt="2023-03-04T08:59:53.761" v="25" actId="1076"/>
          <ac:spMkLst>
            <pc:docMk/>
            <pc:sldMk cId="3200313859" sldId="943"/>
            <ac:spMk id="60" creationId="{AFA8526F-9BFD-4368-C1E6-D72B9B7019F3}"/>
          </ac:spMkLst>
        </pc:spChg>
        <pc:spChg chg="mod">
          <ac:chgData name="QiuTian" userId="d059b521-ee81-481f-be34-ac8650352dd5" providerId="ADAL" clId="{C66083D2-FC5C-0545-90E0-A9B527654B88}" dt="2023-03-04T08:59:53.761" v="25" actId="1076"/>
          <ac:spMkLst>
            <pc:docMk/>
            <pc:sldMk cId="3200313859" sldId="943"/>
            <ac:spMk id="63" creationId="{9A665682-0E17-571C-8A3C-3BEA736753F3}"/>
          </ac:spMkLst>
        </pc:spChg>
        <pc:spChg chg="mod">
          <ac:chgData name="QiuTian" userId="d059b521-ee81-481f-be34-ac8650352dd5" providerId="ADAL" clId="{C66083D2-FC5C-0545-90E0-A9B527654B88}" dt="2023-03-04T08:59:53.761" v="25" actId="1076"/>
          <ac:spMkLst>
            <pc:docMk/>
            <pc:sldMk cId="3200313859" sldId="943"/>
            <ac:spMk id="64" creationId="{EB670C37-AFE0-5993-8D5B-78B0C9B0DA32}"/>
          </ac:spMkLst>
        </pc:spChg>
        <pc:spChg chg="mod">
          <ac:chgData name="QiuTian" userId="d059b521-ee81-481f-be34-ac8650352dd5" providerId="ADAL" clId="{C66083D2-FC5C-0545-90E0-A9B527654B88}" dt="2023-03-04T08:59:53.761" v="25" actId="1076"/>
          <ac:spMkLst>
            <pc:docMk/>
            <pc:sldMk cId="3200313859" sldId="943"/>
            <ac:spMk id="65" creationId="{43B38E04-BE23-DFFF-1BD5-CBB5B079982B}"/>
          </ac:spMkLst>
        </pc:spChg>
        <pc:spChg chg="mod">
          <ac:chgData name="QiuTian" userId="d059b521-ee81-481f-be34-ac8650352dd5" providerId="ADAL" clId="{C66083D2-FC5C-0545-90E0-A9B527654B88}" dt="2023-03-04T08:59:53.761" v="25" actId="1076"/>
          <ac:spMkLst>
            <pc:docMk/>
            <pc:sldMk cId="3200313859" sldId="943"/>
            <ac:spMk id="66" creationId="{73DA82A7-7594-2E7C-7390-2DD37D7ED370}"/>
          </ac:spMkLst>
        </pc:spChg>
        <pc:spChg chg="mod">
          <ac:chgData name="QiuTian" userId="d059b521-ee81-481f-be34-ac8650352dd5" providerId="ADAL" clId="{C66083D2-FC5C-0545-90E0-A9B527654B88}" dt="2023-03-04T08:59:53.761" v="25" actId="1076"/>
          <ac:spMkLst>
            <pc:docMk/>
            <pc:sldMk cId="3200313859" sldId="943"/>
            <ac:spMk id="68" creationId="{F70BA9B3-F955-6596-CD53-93C173693F61}"/>
          </ac:spMkLst>
        </pc:spChg>
        <pc:spChg chg="mod">
          <ac:chgData name="QiuTian" userId="d059b521-ee81-481f-be34-ac8650352dd5" providerId="ADAL" clId="{C66083D2-FC5C-0545-90E0-A9B527654B88}" dt="2023-03-04T08:59:53.761" v="25" actId="1076"/>
          <ac:spMkLst>
            <pc:docMk/>
            <pc:sldMk cId="3200313859" sldId="943"/>
            <ac:spMk id="69" creationId="{35F4A5BA-DBBE-AAC8-E016-88F20444726C}"/>
          </ac:spMkLst>
        </pc:spChg>
        <pc:spChg chg="mod">
          <ac:chgData name="QiuTian" userId="d059b521-ee81-481f-be34-ac8650352dd5" providerId="ADAL" clId="{C66083D2-FC5C-0545-90E0-A9B527654B88}" dt="2023-03-04T08:59:53.761" v="25" actId="1076"/>
          <ac:spMkLst>
            <pc:docMk/>
            <pc:sldMk cId="3200313859" sldId="943"/>
            <ac:spMk id="70" creationId="{C7278429-8FB6-CFD3-6440-264EC0573DDB}"/>
          </ac:spMkLst>
        </pc:spChg>
        <pc:spChg chg="mod">
          <ac:chgData name="QiuTian" userId="d059b521-ee81-481f-be34-ac8650352dd5" providerId="ADAL" clId="{C66083D2-FC5C-0545-90E0-A9B527654B88}" dt="2023-03-04T08:59:53.761" v="25" actId="1076"/>
          <ac:spMkLst>
            <pc:docMk/>
            <pc:sldMk cId="3200313859" sldId="943"/>
            <ac:spMk id="71" creationId="{E4C1BCD9-D862-7C37-026B-7FAC3213F80A}"/>
          </ac:spMkLst>
        </pc:spChg>
        <pc:spChg chg="mod">
          <ac:chgData name="QiuTian" userId="d059b521-ee81-481f-be34-ac8650352dd5" providerId="ADAL" clId="{C66083D2-FC5C-0545-90E0-A9B527654B88}" dt="2023-03-04T08:59:53.761" v="25" actId="1076"/>
          <ac:spMkLst>
            <pc:docMk/>
            <pc:sldMk cId="3200313859" sldId="943"/>
            <ac:spMk id="72" creationId="{0862757E-DFDD-D210-1A57-E57D258C67C6}"/>
          </ac:spMkLst>
        </pc:spChg>
        <pc:spChg chg="mod">
          <ac:chgData name="QiuTian" userId="d059b521-ee81-481f-be34-ac8650352dd5" providerId="ADAL" clId="{C66083D2-FC5C-0545-90E0-A9B527654B88}" dt="2023-03-04T08:59:53.761" v="25" actId="1076"/>
          <ac:spMkLst>
            <pc:docMk/>
            <pc:sldMk cId="3200313859" sldId="943"/>
            <ac:spMk id="73" creationId="{F7F8874B-DD78-42EF-453D-EEFD61004C04}"/>
          </ac:spMkLst>
        </pc:spChg>
        <pc:spChg chg="mod">
          <ac:chgData name="QiuTian" userId="d059b521-ee81-481f-be34-ac8650352dd5" providerId="ADAL" clId="{C66083D2-FC5C-0545-90E0-A9B527654B88}" dt="2023-03-04T08:59:53.761" v="25" actId="1076"/>
          <ac:spMkLst>
            <pc:docMk/>
            <pc:sldMk cId="3200313859" sldId="943"/>
            <ac:spMk id="74" creationId="{ADDBFE02-26FD-9894-788F-4433E8446365}"/>
          </ac:spMkLst>
        </pc:spChg>
        <pc:spChg chg="mod">
          <ac:chgData name="QiuTian" userId="d059b521-ee81-481f-be34-ac8650352dd5" providerId="ADAL" clId="{C66083D2-FC5C-0545-90E0-A9B527654B88}" dt="2023-03-04T08:59:53.761" v="25" actId="1076"/>
          <ac:spMkLst>
            <pc:docMk/>
            <pc:sldMk cId="3200313859" sldId="943"/>
            <ac:spMk id="75" creationId="{85050B6B-38AF-2017-2881-5F1E89EF1EB2}"/>
          </ac:spMkLst>
        </pc:spChg>
        <pc:spChg chg="mod">
          <ac:chgData name="QiuTian" userId="d059b521-ee81-481f-be34-ac8650352dd5" providerId="ADAL" clId="{C66083D2-FC5C-0545-90E0-A9B527654B88}" dt="2023-03-04T08:59:53.761" v="25" actId="1076"/>
          <ac:spMkLst>
            <pc:docMk/>
            <pc:sldMk cId="3200313859" sldId="943"/>
            <ac:spMk id="76" creationId="{606470BD-0782-81CF-AEB6-151F9BA71E31}"/>
          </ac:spMkLst>
        </pc:spChg>
        <pc:spChg chg="mod">
          <ac:chgData name="QiuTian" userId="d059b521-ee81-481f-be34-ac8650352dd5" providerId="ADAL" clId="{C66083D2-FC5C-0545-90E0-A9B527654B88}" dt="2023-03-04T08:59:53.761" v="25" actId="1076"/>
          <ac:spMkLst>
            <pc:docMk/>
            <pc:sldMk cId="3200313859" sldId="943"/>
            <ac:spMk id="77" creationId="{EF143974-FB06-3F3D-4558-EB3B0B5C00CE}"/>
          </ac:spMkLst>
        </pc:spChg>
        <pc:spChg chg="mod">
          <ac:chgData name="QiuTian" userId="d059b521-ee81-481f-be34-ac8650352dd5" providerId="ADAL" clId="{C66083D2-FC5C-0545-90E0-A9B527654B88}" dt="2023-03-04T08:59:53.761" v="25" actId="1076"/>
          <ac:spMkLst>
            <pc:docMk/>
            <pc:sldMk cId="3200313859" sldId="943"/>
            <ac:spMk id="78" creationId="{1E8D8E8E-DB79-2ACA-6E60-723D450218F8}"/>
          </ac:spMkLst>
        </pc:spChg>
        <pc:spChg chg="mod">
          <ac:chgData name="QiuTian" userId="d059b521-ee81-481f-be34-ac8650352dd5" providerId="ADAL" clId="{C66083D2-FC5C-0545-90E0-A9B527654B88}" dt="2023-03-04T08:59:53.761" v="25" actId="1076"/>
          <ac:spMkLst>
            <pc:docMk/>
            <pc:sldMk cId="3200313859" sldId="943"/>
            <ac:spMk id="79" creationId="{45065D11-F723-93DD-1207-0DD04D6150EA}"/>
          </ac:spMkLst>
        </pc:spChg>
        <pc:spChg chg="mod">
          <ac:chgData name="QiuTian" userId="d059b521-ee81-481f-be34-ac8650352dd5" providerId="ADAL" clId="{C66083D2-FC5C-0545-90E0-A9B527654B88}" dt="2023-03-04T08:59:53.761" v="25" actId="1076"/>
          <ac:spMkLst>
            <pc:docMk/>
            <pc:sldMk cId="3200313859" sldId="943"/>
            <ac:spMk id="80" creationId="{73F07F23-3F3A-2F6A-A2C7-1842B2B22DEB}"/>
          </ac:spMkLst>
        </pc:spChg>
        <pc:spChg chg="mod">
          <ac:chgData name="QiuTian" userId="d059b521-ee81-481f-be34-ac8650352dd5" providerId="ADAL" clId="{C66083D2-FC5C-0545-90E0-A9B527654B88}" dt="2023-03-04T08:59:53.761" v="25" actId="1076"/>
          <ac:spMkLst>
            <pc:docMk/>
            <pc:sldMk cId="3200313859" sldId="943"/>
            <ac:spMk id="81" creationId="{5627CDF5-A644-5990-EA3F-BA2C98C42F28}"/>
          </ac:spMkLst>
        </pc:spChg>
        <pc:spChg chg="mod">
          <ac:chgData name="QiuTian" userId="d059b521-ee81-481f-be34-ac8650352dd5" providerId="ADAL" clId="{C66083D2-FC5C-0545-90E0-A9B527654B88}" dt="2023-03-04T08:59:53.761" v="25" actId="1076"/>
          <ac:spMkLst>
            <pc:docMk/>
            <pc:sldMk cId="3200313859" sldId="943"/>
            <ac:spMk id="82" creationId="{8D2C0C11-98C5-AEE8-AAB6-3DAF8CF1A3EE}"/>
          </ac:spMkLst>
        </pc:spChg>
        <pc:spChg chg="mod">
          <ac:chgData name="QiuTian" userId="d059b521-ee81-481f-be34-ac8650352dd5" providerId="ADAL" clId="{C66083D2-FC5C-0545-90E0-A9B527654B88}" dt="2023-03-04T08:59:53.761" v="25" actId="1076"/>
          <ac:spMkLst>
            <pc:docMk/>
            <pc:sldMk cId="3200313859" sldId="943"/>
            <ac:spMk id="83" creationId="{E56D23B0-E86A-2B3A-EA0A-C515276F9B70}"/>
          </ac:spMkLst>
        </pc:spChg>
        <pc:spChg chg="mod">
          <ac:chgData name="QiuTian" userId="d059b521-ee81-481f-be34-ac8650352dd5" providerId="ADAL" clId="{C66083D2-FC5C-0545-90E0-A9B527654B88}" dt="2023-03-04T08:59:53.761" v="25" actId="1076"/>
          <ac:spMkLst>
            <pc:docMk/>
            <pc:sldMk cId="3200313859" sldId="943"/>
            <ac:spMk id="84" creationId="{43E68214-6D2B-EB57-2BBD-93CBC27665BB}"/>
          </ac:spMkLst>
        </pc:spChg>
        <pc:spChg chg="mod">
          <ac:chgData name="QiuTian" userId="d059b521-ee81-481f-be34-ac8650352dd5" providerId="ADAL" clId="{C66083D2-FC5C-0545-90E0-A9B527654B88}" dt="2023-03-04T08:59:53.761" v="25" actId="1076"/>
          <ac:spMkLst>
            <pc:docMk/>
            <pc:sldMk cId="3200313859" sldId="943"/>
            <ac:spMk id="85" creationId="{C9A504C1-C457-DDA6-020C-DE839514E963}"/>
          </ac:spMkLst>
        </pc:spChg>
        <pc:spChg chg="mod">
          <ac:chgData name="QiuTian" userId="d059b521-ee81-481f-be34-ac8650352dd5" providerId="ADAL" clId="{C66083D2-FC5C-0545-90E0-A9B527654B88}" dt="2023-03-04T08:59:53.761" v="25" actId="1076"/>
          <ac:spMkLst>
            <pc:docMk/>
            <pc:sldMk cId="3200313859" sldId="943"/>
            <ac:spMk id="86" creationId="{0B2A435A-5F08-F5DC-A1A4-B0CCD1EE504A}"/>
          </ac:spMkLst>
        </pc:spChg>
        <pc:spChg chg="mod">
          <ac:chgData name="QiuTian" userId="d059b521-ee81-481f-be34-ac8650352dd5" providerId="ADAL" clId="{C66083D2-FC5C-0545-90E0-A9B527654B88}" dt="2023-03-04T08:59:53.761" v="25" actId="1076"/>
          <ac:spMkLst>
            <pc:docMk/>
            <pc:sldMk cId="3200313859" sldId="943"/>
            <ac:spMk id="87" creationId="{A7F6AF00-0DB3-B611-6001-865D334765C8}"/>
          </ac:spMkLst>
        </pc:spChg>
        <pc:spChg chg="mod">
          <ac:chgData name="QiuTian" userId="d059b521-ee81-481f-be34-ac8650352dd5" providerId="ADAL" clId="{C66083D2-FC5C-0545-90E0-A9B527654B88}" dt="2023-03-04T08:59:53.761" v="25" actId="1076"/>
          <ac:spMkLst>
            <pc:docMk/>
            <pc:sldMk cId="3200313859" sldId="943"/>
            <ac:spMk id="88" creationId="{274B7DEB-F690-4382-DF24-B231D6F39BD3}"/>
          </ac:spMkLst>
        </pc:spChg>
        <pc:spChg chg="mod">
          <ac:chgData name="QiuTian" userId="d059b521-ee81-481f-be34-ac8650352dd5" providerId="ADAL" clId="{C66083D2-FC5C-0545-90E0-A9B527654B88}" dt="2023-03-04T08:59:53.761" v="25" actId="1076"/>
          <ac:spMkLst>
            <pc:docMk/>
            <pc:sldMk cId="3200313859" sldId="943"/>
            <ac:spMk id="89" creationId="{1A9456A0-BFE3-0EC8-2BA3-87B665C1E9C3}"/>
          </ac:spMkLst>
        </pc:spChg>
        <pc:spChg chg="mod">
          <ac:chgData name="QiuTian" userId="d059b521-ee81-481f-be34-ac8650352dd5" providerId="ADAL" clId="{C66083D2-FC5C-0545-90E0-A9B527654B88}" dt="2023-03-04T08:59:53.761" v="25" actId="1076"/>
          <ac:spMkLst>
            <pc:docMk/>
            <pc:sldMk cId="3200313859" sldId="943"/>
            <ac:spMk id="90" creationId="{94856BA1-F570-5E9D-02DC-61989C47BFC7}"/>
          </ac:spMkLst>
        </pc:spChg>
        <pc:spChg chg="mod">
          <ac:chgData name="QiuTian" userId="d059b521-ee81-481f-be34-ac8650352dd5" providerId="ADAL" clId="{C66083D2-FC5C-0545-90E0-A9B527654B88}" dt="2023-03-04T08:59:53.761" v="25" actId="1076"/>
          <ac:spMkLst>
            <pc:docMk/>
            <pc:sldMk cId="3200313859" sldId="943"/>
            <ac:spMk id="92" creationId="{27F26CB2-BD93-3B35-C001-DE7765094717}"/>
          </ac:spMkLst>
        </pc:spChg>
        <pc:spChg chg="mod">
          <ac:chgData name="QiuTian" userId="d059b521-ee81-481f-be34-ac8650352dd5" providerId="ADAL" clId="{C66083D2-FC5C-0545-90E0-A9B527654B88}" dt="2023-03-04T08:59:53.761" v="25" actId="1076"/>
          <ac:spMkLst>
            <pc:docMk/>
            <pc:sldMk cId="3200313859" sldId="943"/>
            <ac:spMk id="93" creationId="{98E0CF4B-26A9-199F-1A5B-930641313B24}"/>
          </ac:spMkLst>
        </pc:spChg>
        <pc:spChg chg="mod">
          <ac:chgData name="QiuTian" userId="d059b521-ee81-481f-be34-ac8650352dd5" providerId="ADAL" clId="{C66083D2-FC5C-0545-90E0-A9B527654B88}" dt="2023-03-04T08:59:53.761" v="25" actId="1076"/>
          <ac:spMkLst>
            <pc:docMk/>
            <pc:sldMk cId="3200313859" sldId="943"/>
            <ac:spMk id="94" creationId="{B3A3D38D-DB4A-F42A-4A3F-7087ED1B14DC}"/>
          </ac:spMkLst>
        </pc:spChg>
        <pc:spChg chg="mod">
          <ac:chgData name="QiuTian" userId="d059b521-ee81-481f-be34-ac8650352dd5" providerId="ADAL" clId="{C66083D2-FC5C-0545-90E0-A9B527654B88}" dt="2023-03-04T08:59:53.761" v="25" actId="1076"/>
          <ac:spMkLst>
            <pc:docMk/>
            <pc:sldMk cId="3200313859" sldId="943"/>
            <ac:spMk id="95" creationId="{118E5742-C20A-02A9-440E-D3FC06A26CB5}"/>
          </ac:spMkLst>
        </pc:spChg>
        <pc:spChg chg="mod">
          <ac:chgData name="QiuTian" userId="d059b521-ee81-481f-be34-ac8650352dd5" providerId="ADAL" clId="{C66083D2-FC5C-0545-90E0-A9B527654B88}" dt="2023-03-04T08:59:53.761" v="25" actId="1076"/>
          <ac:spMkLst>
            <pc:docMk/>
            <pc:sldMk cId="3200313859" sldId="943"/>
            <ac:spMk id="96" creationId="{42FBA7C4-B6E5-32F0-E662-29AC9A449264}"/>
          </ac:spMkLst>
        </pc:spChg>
        <pc:spChg chg="mod">
          <ac:chgData name="QiuTian" userId="d059b521-ee81-481f-be34-ac8650352dd5" providerId="ADAL" clId="{C66083D2-FC5C-0545-90E0-A9B527654B88}" dt="2023-03-04T08:59:53.761" v="25" actId="1076"/>
          <ac:spMkLst>
            <pc:docMk/>
            <pc:sldMk cId="3200313859" sldId="943"/>
            <ac:spMk id="97" creationId="{F423F3A2-61F2-D5DB-29CD-A985A25697C4}"/>
          </ac:spMkLst>
        </pc:spChg>
        <pc:spChg chg="mod">
          <ac:chgData name="QiuTian" userId="d059b521-ee81-481f-be34-ac8650352dd5" providerId="ADAL" clId="{C66083D2-FC5C-0545-90E0-A9B527654B88}" dt="2023-03-04T08:59:53.761" v="25" actId="1076"/>
          <ac:spMkLst>
            <pc:docMk/>
            <pc:sldMk cId="3200313859" sldId="943"/>
            <ac:spMk id="98" creationId="{FCC6F0F0-C8BE-1B41-99E6-03D6C907B479}"/>
          </ac:spMkLst>
        </pc:spChg>
        <pc:spChg chg="mod">
          <ac:chgData name="QiuTian" userId="d059b521-ee81-481f-be34-ac8650352dd5" providerId="ADAL" clId="{C66083D2-FC5C-0545-90E0-A9B527654B88}" dt="2023-03-04T08:59:53.761" v="25" actId="1076"/>
          <ac:spMkLst>
            <pc:docMk/>
            <pc:sldMk cId="3200313859" sldId="943"/>
            <ac:spMk id="99" creationId="{7D4CA20F-7723-26D1-E564-85D778EB0B00}"/>
          </ac:spMkLst>
        </pc:spChg>
        <pc:spChg chg="mod">
          <ac:chgData name="QiuTian" userId="d059b521-ee81-481f-be34-ac8650352dd5" providerId="ADAL" clId="{C66083D2-FC5C-0545-90E0-A9B527654B88}" dt="2023-03-04T08:59:53.761" v="25" actId="1076"/>
          <ac:spMkLst>
            <pc:docMk/>
            <pc:sldMk cId="3200313859" sldId="943"/>
            <ac:spMk id="100" creationId="{CA554F67-B8A5-8D98-327C-7C39685A2604}"/>
          </ac:spMkLst>
        </pc:spChg>
        <pc:spChg chg="mod">
          <ac:chgData name="QiuTian" userId="d059b521-ee81-481f-be34-ac8650352dd5" providerId="ADAL" clId="{C66083D2-FC5C-0545-90E0-A9B527654B88}" dt="2023-03-04T08:59:53.761" v="25" actId="1076"/>
          <ac:spMkLst>
            <pc:docMk/>
            <pc:sldMk cId="3200313859" sldId="943"/>
            <ac:spMk id="101" creationId="{3DDB0430-9F72-DAA3-172F-8320EDAF549E}"/>
          </ac:spMkLst>
        </pc:spChg>
        <pc:spChg chg="mod">
          <ac:chgData name="QiuTian" userId="d059b521-ee81-481f-be34-ac8650352dd5" providerId="ADAL" clId="{C66083D2-FC5C-0545-90E0-A9B527654B88}" dt="2023-03-04T08:59:53.761" v="25" actId="1076"/>
          <ac:spMkLst>
            <pc:docMk/>
            <pc:sldMk cId="3200313859" sldId="943"/>
            <ac:spMk id="102" creationId="{0A73956B-53C6-B8BD-3E15-947D9D6953D4}"/>
          </ac:spMkLst>
        </pc:spChg>
        <pc:spChg chg="mod">
          <ac:chgData name="QiuTian" userId="d059b521-ee81-481f-be34-ac8650352dd5" providerId="ADAL" clId="{C66083D2-FC5C-0545-90E0-A9B527654B88}" dt="2023-03-04T08:59:53.761" v="25" actId="1076"/>
          <ac:spMkLst>
            <pc:docMk/>
            <pc:sldMk cId="3200313859" sldId="943"/>
            <ac:spMk id="103" creationId="{C69E048F-D80A-6614-0D24-2650CE855DB6}"/>
          </ac:spMkLst>
        </pc:spChg>
        <pc:spChg chg="mod">
          <ac:chgData name="QiuTian" userId="d059b521-ee81-481f-be34-ac8650352dd5" providerId="ADAL" clId="{C66083D2-FC5C-0545-90E0-A9B527654B88}" dt="2023-03-04T08:59:53.761" v="25" actId="1076"/>
          <ac:spMkLst>
            <pc:docMk/>
            <pc:sldMk cId="3200313859" sldId="943"/>
            <ac:spMk id="104" creationId="{5A4B6EE7-D662-25ED-A3BF-56649C43DFCB}"/>
          </ac:spMkLst>
        </pc:spChg>
        <pc:spChg chg="mod">
          <ac:chgData name="QiuTian" userId="d059b521-ee81-481f-be34-ac8650352dd5" providerId="ADAL" clId="{C66083D2-FC5C-0545-90E0-A9B527654B88}" dt="2023-03-04T08:59:53.761" v="25" actId="1076"/>
          <ac:spMkLst>
            <pc:docMk/>
            <pc:sldMk cId="3200313859" sldId="943"/>
            <ac:spMk id="105" creationId="{8AECFE93-80E9-B268-1D19-05773C9F8413}"/>
          </ac:spMkLst>
        </pc:spChg>
        <pc:spChg chg="mod">
          <ac:chgData name="QiuTian" userId="d059b521-ee81-481f-be34-ac8650352dd5" providerId="ADAL" clId="{C66083D2-FC5C-0545-90E0-A9B527654B88}" dt="2023-03-04T08:59:53.761" v="25" actId="1076"/>
          <ac:spMkLst>
            <pc:docMk/>
            <pc:sldMk cId="3200313859" sldId="943"/>
            <ac:spMk id="106" creationId="{0AAAB098-4CA0-2A3B-5C5A-530A742E6B70}"/>
          </ac:spMkLst>
        </pc:spChg>
        <pc:spChg chg="mod">
          <ac:chgData name="QiuTian" userId="d059b521-ee81-481f-be34-ac8650352dd5" providerId="ADAL" clId="{C66083D2-FC5C-0545-90E0-A9B527654B88}" dt="2023-03-04T08:59:53.761" v="25" actId="1076"/>
          <ac:spMkLst>
            <pc:docMk/>
            <pc:sldMk cId="3200313859" sldId="943"/>
            <ac:spMk id="107" creationId="{2A1E4E74-3DAB-7938-222F-9DEBABE66F18}"/>
          </ac:spMkLst>
        </pc:spChg>
        <pc:spChg chg="mod">
          <ac:chgData name="QiuTian" userId="d059b521-ee81-481f-be34-ac8650352dd5" providerId="ADAL" clId="{C66083D2-FC5C-0545-90E0-A9B527654B88}" dt="2023-03-04T08:59:53.761" v="25" actId="1076"/>
          <ac:spMkLst>
            <pc:docMk/>
            <pc:sldMk cId="3200313859" sldId="943"/>
            <ac:spMk id="108" creationId="{5FA47EEA-B1AD-EF9B-34D1-A640B2043079}"/>
          </ac:spMkLst>
        </pc:spChg>
        <pc:spChg chg="mod">
          <ac:chgData name="QiuTian" userId="d059b521-ee81-481f-be34-ac8650352dd5" providerId="ADAL" clId="{C66083D2-FC5C-0545-90E0-A9B527654B88}" dt="2023-03-04T08:59:53.761" v="25" actId="1076"/>
          <ac:spMkLst>
            <pc:docMk/>
            <pc:sldMk cId="3200313859" sldId="943"/>
            <ac:spMk id="116" creationId="{E0C07356-4531-B31C-E51E-A270F1012E46}"/>
          </ac:spMkLst>
        </pc:spChg>
        <pc:spChg chg="mod">
          <ac:chgData name="QiuTian" userId="d059b521-ee81-481f-be34-ac8650352dd5" providerId="ADAL" clId="{C66083D2-FC5C-0545-90E0-A9B527654B88}" dt="2023-03-04T08:59:53.761" v="25" actId="1076"/>
          <ac:spMkLst>
            <pc:docMk/>
            <pc:sldMk cId="3200313859" sldId="943"/>
            <ac:spMk id="117" creationId="{B678C8AD-8BD4-1524-6DB7-6DF33A1A9C56}"/>
          </ac:spMkLst>
        </pc:spChg>
        <pc:spChg chg="mod">
          <ac:chgData name="QiuTian" userId="d059b521-ee81-481f-be34-ac8650352dd5" providerId="ADAL" clId="{C66083D2-FC5C-0545-90E0-A9B527654B88}" dt="2023-03-04T08:59:53.761" v="25" actId="1076"/>
          <ac:spMkLst>
            <pc:docMk/>
            <pc:sldMk cId="3200313859" sldId="943"/>
            <ac:spMk id="118" creationId="{7A7F2B8D-1064-EC46-13DF-39207C58D2E7}"/>
          </ac:spMkLst>
        </pc:spChg>
        <pc:spChg chg="mod">
          <ac:chgData name="QiuTian" userId="d059b521-ee81-481f-be34-ac8650352dd5" providerId="ADAL" clId="{C66083D2-FC5C-0545-90E0-A9B527654B88}" dt="2023-03-04T08:59:53.761" v="25" actId="1076"/>
          <ac:spMkLst>
            <pc:docMk/>
            <pc:sldMk cId="3200313859" sldId="943"/>
            <ac:spMk id="119" creationId="{A3B90450-DE19-FECD-028A-B1016A6C10D6}"/>
          </ac:spMkLst>
        </pc:spChg>
        <pc:spChg chg="mod">
          <ac:chgData name="QiuTian" userId="d059b521-ee81-481f-be34-ac8650352dd5" providerId="ADAL" clId="{C66083D2-FC5C-0545-90E0-A9B527654B88}" dt="2023-03-04T08:59:53.761" v="25" actId="1076"/>
          <ac:spMkLst>
            <pc:docMk/>
            <pc:sldMk cId="3200313859" sldId="943"/>
            <ac:spMk id="120" creationId="{C9C8D530-D77F-051F-DFB2-5269ABB701CA}"/>
          </ac:spMkLst>
        </pc:spChg>
        <pc:spChg chg="mod">
          <ac:chgData name="QiuTian" userId="d059b521-ee81-481f-be34-ac8650352dd5" providerId="ADAL" clId="{C66083D2-FC5C-0545-90E0-A9B527654B88}" dt="2023-03-04T08:59:53.761" v="25" actId="1076"/>
          <ac:spMkLst>
            <pc:docMk/>
            <pc:sldMk cId="3200313859" sldId="943"/>
            <ac:spMk id="121" creationId="{66941E9F-0C17-42C7-F9F2-3F851593A315}"/>
          </ac:spMkLst>
        </pc:spChg>
        <pc:spChg chg="mod">
          <ac:chgData name="QiuTian" userId="d059b521-ee81-481f-be34-ac8650352dd5" providerId="ADAL" clId="{C66083D2-FC5C-0545-90E0-A9B527654B88}" dt="2023-03-04T08:59:53.761" v="25" actId="1076"/>
          <ac:spMkLst>
            <pc:docMk/>
            <pc:sldMk cId="3200313859" sldId="943"/>
            <ac:spMk id="122" creationId="{CABF6844-4787-27E2-CEB9-5C14D7D6146F}"/>
          </ac:spMkLst>
        </pc:spChg>
        <pc:spChg chg="mod">
          <ac:chgData name="QiuTian" userId="d059b521-ee81-481f-be34-ac8650352dd5" providerId="ADAL" clId="{C66083D2-FC5C-0545-90E0-A9B527654B88}" dt="2023-03-04T08:59:53.761" v="25" actId="1076"/>
          <ac:spMkLst>
            <pc:docMk/>
            <pc:sldMk cId="3200313859" sldId="943"/>
            <ac:spMk id="123" creationId="{81D44529-AC3B-04B7-4A1C-BE66427884FD}"/>
          </ac:spMkLst>
        </pc:spChg>
        <pc:spChg chg="mod">
          <ac:chgData name="QiuTian" userId="d059b521-ee81-481f-be34-ac8650352dd5" providerId="ADAL" clId="{C66083D2-FC5C-0545-90E0-A9B527654B88}" dt="2023-03-04T08:59:53.761" v="25" actId="1076"/>
          <ac:spMkLst>
            <pc:docMk/>
            <pc:sldMk cId="3200313859" sldId="943"/>
            <ac:spMk id="124" creationId="{FCE24286-2336-A7BA-8A10-A5209EB2CFF2}"/>
          </ac:spMkLst>
        </pc:spChg>
        <pc:spChg chg="mod">
          <ac:chgData name="QiuTian" userId="d059b521-ee81-481f-be34-ac8650352dd5" providerId="ADAL" clId="{C66083D2-FC5C-0545-90E0-A9B527654B88}" dt="2023-03-04T08:59:53.761" v="25" actId="1076"/>
          <ac:spMkLst>
            <pc:docMk/>
            <pc:sldMk cId="3200313859" sldId="943"/>
            <ac:spMk id="125" creationId="{7F26CCD5-6DF2-B908-5052-CDF24F6A3F6E}"/>
          </ac:spMkLst>
        </pc:spChg>
        <pc:spChg chg="mod">
          <ac:chgData name="QiuTian" userId="d059b521-ee81-481f-be34-ac8650352dd5" providerId="ADAL" clId="{C66083D2-FC5C-0545-90E0-A9B527654B88}" dt="2023-03-04T08:59:53.761" v="25" actId="1076"/>
          <ac:spMkLst>
            <pc:docMk/>
            <pc:sldMk cId="3200313859" sldId="943"/>
            <ac:spMk id="126" creationId="{F86C01B1-81B0-B4DC-CDDD-F80D0F761408}"/>
          </ac:spMkLst>
        </pc:spChg>
        <pc:spChg chg="mod">
          <ac:chgData name="QiuTian" userId="d059b521-ee81-481f-be34-ac8650352dd5" providerId="ADAL" clId="{C66083D2-FC5C-0545-90E0-A9B527654B88}" dt="2023-03-04T08:59:53.761" v="25" actId="1076"/>
          <ac:spMkLst>
            <pc:docMk/>
            <pc:sldMk cId="3200313859" sldId="943"/>
            <ac:spMk id="127" creationId="{23B51440-449F-E57D-F383-F41197A3302B}"/>
          </ac:spMkLst>
        </pc:spChg>
        <pc:spChg chg="mod">
          <ac:chgData name="QiuTian" userId="d059b521-ee81-481f-be34-ac8650352dd5" providerId="ADAL" clId="{C66083D2-FC5C-0545-90E0-A9B527654B88}" dt="2023-03-04T08:59:53.761" v="25" actId="1076"/>
          <ac:spMkLst>
            <pc:docMk/>
            <pc:sldMk cId="3200313859" sldId="943"/>
            <ac:spMk id="128" creationId="{B6DCB0A0-2EB7-A6DA-2493-D108547E4C6E}"/>
          </ac:spMkLst>
        </pc:spChg>
        <pc:spChg chg="mod">
          <ac:chgData name="QiuTian" userId="d059b521-ee81-481f-be34-ac8650352dd5" providerId="ADAL" clId="{C66083D2-FC5C-0545-90E0-A9B527654B88}" dt="2023-03-04T08:59:53.761" v="25" actId="1076"/>
          <ac:spMkLst>
            <pc:docMk/>
            <pc:sldMk cId="3200313859" sldId="943"/>
            <ac:spMk id="129" creationId="{BE520F20-4A8F-F369-AB03-C2D0A90E78EB}"/>
          </ac:spMkLst>
        </pc:spChg>
        <pc:spChg chg="mod">
          <ac:chgData name="QiuTian" userId="d059b521-ee81-481f-be34-ac8650352dd5" providerId="ADAL" clId="{C66083D2-FC5C-0545-90E0-A9B527654B88}" dt="2023-03-04T08:59:53.761" v="25" actId="1076"/>
          <ac:spMkLst>
            <pc:docMk/>
            <pc:sldMk cId="3200313859" sldId="943"/>
            <ac:spMk id="130" creationId="{9630163F-C196-ABB4-ACCD-62C33AF6A312}"/>
          </ac:spMkLst>
        </pc:spChg>
        <pc:spChg chg="mod">
          <ac:chgData name="QiuTian" userId="d059b521-ee81-481f-be34-ac8650352dd5" providerId="ADAL" clId="{C66083D2-FC5C-0545-90E0-A9B527654B88}" dt="2023-03-04T08:59:53.761" v="25" actId="1076"/>
          <ac:spMkLst>
            <pc:docMk/>
            <pc:sldMk cId="3200313859" sldId="943"/>
            <ac:spMk id="131" creationId="{068375BA-5DC7-B827-F094-9A66D19D2FDB}"/>
          </ac:spMkLst>
        </pc:spChg>
        <pc:spChg chg="mod">
          <ac:chgData name="QiuTian" userId="d059b521-ee81-481f-be34-ac8650352dd5" providerId="ADAL" clId="{C66083D2-FC5C-0545-90E0-A9B527654B88}" dt="2023-03-04T08:59:53.761" v="25" actId="1076"/>
          <ac:spMkLst>
            <pc:docMk/>
            <pc:sldMk cId="3200313859" sldId="943"/>
            <ac:spMk id="132" creationId="{5E254EB9-0F06-8CB4-3A29-E8E376D53A27}"/>
          </ac:spMkLst>
        </pc:spChg>
        <pc:spChg chg="mod">
          <ac:chgData name="QiuTian" userId="d059b521-ee81-481f-be34-ac8650352dd5" providerId="ADAL" clId="{C66083D2-FC5C-0545-90E0-A9B527654B88}" dt="2023-03-04T08:59:53.761" v="25" actId="1076"/>
          <ac:spMkLst>
            <pc:docMk/>
            <pc:sldMk cId="3200313859" sldId="943"/>
            <ac:spMk id="143" creationId="{19DCC0F3-FAA1-1656-0D91-B72EED1AD0AE}"/>
          </ac:spMkLst>
        </pc:spChg>
        <pc:spChg chg="mod">
          <ac:chgData name="QiuTian" userId="d059b521-ee81-481f-be34-ac8650352dd5" providerId="ADAL" clId="{C66083D2-FC5C-0545-90E0-A9B527654B88}" dt="2023-03-04T08:59:53.761" v="25" actId="1076"/>
          <ac:spMkLst>
            <pc:docMk/>
            <pc:sldMk cId="3200313859" sldId="943"/>
            <ac:spMk id="144" creationId="{C39D781E-D13B-2A68-BCF2-6707A9EBCE1D}"/>
          </ac:spMkLst>
        </pc:spChg>
        <pc:spChg chg="mod">
          <ac:chgData name="QiuTian" userId="d059b521-ee81-481f-be34-ac8650352dd5" providerId="ADAL" clId="{C66083D2-FC5C-0545-90E0-A9B527654B88}" dt="2023-03-04T08:59:53.761" v="25" actId="1076"/>
          <ac:spMkLst>
            <pc:docMk/>
            <pc:sldMk cId="3200313859" sldId="943"/>
            <ac:spMk id="145" creationId="{AACD75E9-E274-799F-E015-6990CE311C8B}"/>
          </ac:spMkLst>
        </pc:spChg>
        <pc:spChg chg="mod">
          <ac:chgData name="QiuTian" userId="d059b521-ee81-481f-be34-ac8650352dd5" providerId="ADAL" clId="{C66083D2-FC5C-0545-90E0-A9B527654B88}" dt="2023-03-04T08:59:53.761" v="25" actId="1076"/>
          <ac:spMkLst>
            <pc:docMk/>
            <pc:sldMk cId="3200313859" sldId="943"/>
            <ac:spMk id="146" creationId="{DEA372FE-D3CB-A792-A33A-91A2AD6E57ED}"/>
          </ac:spMkLst>
        </pc:spChg>
        <pc:spChg chg="mod">
          <ac:chgData name="QiuTian" userId="d059b521-ee81-481f-be34-ac8650352dd5" providerId="ADAL" clId="{C66083D2-FC5C-0545-90E0-A9B527654B88}" dt="2023-03-04T08:59:53.761" v="25" actId="1076"/>
          <ac:spMkLst>
            <pc:docMk/>
            <pc:sldMk cId="3200313859" sldId="943"/>
            <ac:spMk id="147" creationId="{9D99721E-9B44-17A9-829A-3F104B49E599}"/>
          </ac:spMkLst>
        </pc:spChg>
        <pc:spChg chg="mod">
          <ac:chgData name="QiuTian" userId="d059b521-ee81-481f-be34-ac8650352dd5" providerId="ADAL" clId="{C66083D2-FC5C-0545-90E0-A9B527654B88}" dt="2023-03-04T08:59:53.761" v="25" actId="1076"/>
          <ac:spMkLst>
            <pc:docMk/>
            <pc:sldMk cId="3200313859" sldId="943"/>
            <ac:spMk id="148" creationId="{1D2EB70A-AA05-C182-6A16-BC01BBF35CFC}"/>
          </ac:spMkLst>
        </pc:spChg>
        <pc:spChg chg="mod">
          <ac:chgData name="QiuTian" userId="d059b521-ee81-481f-be34-ac8650352dd5" providerId="ADAL" clId="{C66083D2-FC5C-0545-90E0-A9B527654B88}" dt="2023-03-04T08:59:53.761" v="25" actId="1076"/>
          <ac:spMkLst>
            <pc:docMk/>
            <pc:sldMk cId="3200313859" sldId="943"/>
            <ac:spMk id="149" creationId="{514F2124-01A8-2AB8-4599-02DEC301983B}"/>
          </ac:spMkLst>
        </pc:spChg>
        <pc:spChg chg="mod">
          <ac:chgData name="QiuTian" userId="d059b521-ee81-481f-be34-ac8650352dd5" providerId="ADAL" clId="{C66083D2-FC5C-0545-90E0-A9B527654B88}" dt="2023-03-04T08:59:53.761" v="25" actId="1076"/>
          <ac:spMkLst>
            <pc:docMk/>
            <pc:sldMk cId="3200313859" sldId="943"/>
            <ac:spMk id="150" creationId="{C1A268B4-5813-AFB5-6A80-BC5732B0F99D}"/>
          </ac:spMkLst>
        </pc:spChg>
        <pc:spChg chg="mod">
          <ac:chgData name="QiuTian" userId="d059b521-ee81-481f-be34-ac8650352dd5" providerId="ADAL" clId="{C66083D2-FC5C-0545-90E0-A9B527654B88}" dt="2023-03-04T08:59:53.761" v="25" actId="1076"/>
          <ac:spMkLst>
            <pc:docMk/>
            <pc:sldMk cId="3200313859" sldId="943"/>
            <ac:spMk id="151" creationId="{B3DEF751-A7F4-8B1C-7C47-26DDE0CA3847}"/>
          </ac:spMkLst>
        </pc:spChg>
        <pc:spChg chg="mod">
          <ac:chgData name="QiuTian" userId="d059b521-ee81-481f-be34-ac8650352dd5" providerId="ADAL" clId="{C66083D2-FC5C-0545-90E0-A9B527654B88}" dt="2023-03-04T08:59:53.761" v="25" actId="1076"/>
          <ac:spMkLst>
            <pc:docMk/>
            <pc:sldMk cId="3200313859" sldId="943"/>
            <ac:spMk id="152" creationId="{0A475A88-9CC2-5587-F1F9-59134152BCA7}"/>
          </ac:spMkLst>
        </pc:spChg>
        <pc:spChg chg="mod">
          <ac:chgData name="QiuTian" userId="d059b521-ee81-481f-be34-ac8650352dd5" providerId="ADAL" clId="{C66083D2-FC5C-0545-90E0-A9B527654B88}" dt="2023-03-04T08:59:53.761" v="25" actId="1076"/>
          <ac:spMkLst>
            <pc:docMk/>
            <pc:sldMk cId="3200313859" sldId="943"/>
            <ac:spMk id="153" creationId="{670D933D-AEA3-B663-136D-8A8F0EA4475D}"/>
          </ac:spMkLst>
        </pc:spChg>
        <pc:spChg chg="mod">
          <ac:chgData name="QiuTian" userId="d059b521-ee81-481f-be34-ac8650352dd5" providerId="ADAL" clId="{C66083D2-FC5C-0545-90E0-A9B527654B88}" dt="2023-03-04T08:59:53.761" v="25" actId="1076"/>
          <ac:spMkLst>
            <pc:docMk/>
            <pc:sldMk cId="3200313859" sldId="943"/>
            <ac:spMk id="154" creationId="{D7400BDE-39B8-6021-DF75-A28396FB848E}"/>
          </ac:spMkLst>
        </pc:spChg>
        <pc:spChg chg="mod">
          <ac:chgData name="QiuTian" userId="d059b521-ee81-481f-be34-ac8650352dd5" providerId="ADAL" clId="{C66083D2-FC5C-0545-90E0-A9B527654B88}" dt="2023-03-04T08:59:53.761" v="25" actId="1076"/>
          <ac:spMkLst>
            <pc:docMk/>
            <pc:sldMk cId="3200313859" sldId="943"/>
            <ac:spMk id="155" creationId="{6A275A57-2627-124A-4C2A-41D38CB62712}"/>
          </ac:spMkLst>
        </pc:spChg>
        <pc:spChg chg="mod">
          <ac:chgData name="QiuTian" userId="d059b521-ee81-481f-be34-ac8650352dd5" providerId="ADAL" clId="{C66083D2-FC5C-0545-90E0-A9B527654B88}" dt="2023-03-04T08:59:53.761" v="25" actId="1076"/>
          <ac:spMkLst>
            <pc:docMk/>
            <pc:sldMk cId="3200313859" sldId="943"/>
            <ac:spMk id="156" creationId="{AF893CBC-68B3-B29D-AF35-04A1816ACFA0}"/>
          </ac:spMkLst>
        </pc:spChg>
        <pc:spChg chg="mod">
          <ac:chgData name="QiuTian" userId="d059b521-ee81-481f-be34-ac8650352dd5" providerId="ADAL" clId="{C66083D2-FC5C-0545-90E0-A9B527654B88}" dt="2023-03-04T08:59:53.761" v="25" actId="1076"/>
          <ac:spMkLst>
            <pc:docMk/>
            <pc:sldMk cId="3200313859" sldId="943"/>
            <ac:spMk id="157" creationId="{7CE739A9-043E-E680-60C7-06FF29C95032}"/>
          </ac:spMkLst>
        </pc:spChg>
        <pc:spChg chg="mod">
          <ac:chgData name="QiuTian" userId="d059b521-ee81-481f-be34-ac8650352dd5" providerId="ADAL" clId="{C66083D2-FC5C-0545-90E0-A9B527654B88}" dt="2023-03-04T08:59:53.761" v="25" actId="1076"/>
          <ac:spMkLst>
            <pc:docMk/>
            <pc:sldMk cId="3200313859" sldId="943"/>
            <ac:spMk id="158" creationId="{F361ED17-C976-C0E0-9F3C-EA1C14B7D226}"/>
          </ac:spMkLst>
        </pc:spChg>
        <pc:spChg chg="mod">
          <ac:chgData name="QiuTian" userId="d059b521-ee81-481f-be34-ac8650352dd5" providerId="ADAL" clId="{C66083D2-FC5C-0545-90E0-A9B527654B88}" dt="2023-03-04T08:59:53.761" v="25" actId="1076"/>
          <ac:spMkLst>
            <pc:docMk/>
            <pc:sldMk cId="3200313859" sldId="943"/>
            <ac:spMk id="159" creationId="{EF3E0F4E-FDA5-9BAA-B9A4-B10663F7FA18}"/>
          </ac:spMkLst>
        </pc:spChg>
        <pc:spChg chg="mod">
          <ac:chgData name="QiuTian" userId="d059b521-ee81-481f-be34-ac8650352dd5" providerId="ADAL" clId="{C66083D2-FC5C-0545-90E0-A9B527654B88}" dt="2023-03-04T08:59:53.761" v="25" actId="1076"/>
          <ac:spMkLst>
            <pc:docMk/>
            <pc:sldMk cId="3200313859" sldId="943"/>
            <ac:spMk id="160" creationId="{EF16599A-60B6-BA5D-0C1D-C1D53EB1D72E}"/>
          </ac:spMkLst>
        </pc:spChg>
        <pc:spChg chg="mod">
          <ac:chgData name="QiuTian" userId="d059b521-ee81-481f-be34-ac8650352dd5" providerId="ADAL" clId="{C66083D2-FC5C-0545-90E0-A9B527654B88}" dt="2023-03-04T08:59:53.761" v="25" actId="1076"/>
          <ac:spMkLst>
            <pc:docMk/>
            <pc:sldMk cId="3200313859" sldId="943"/>
            <ac:spMk id="161" creationId="{643FB0EB-8FB4-0EFE-E105-D0E789852FC0}"/>
          </ac:spMkLst>
        </pc:spChg>
        <pc:spChg chg="mod">
          <ac:chgData name="QiuTian" userId="d059b521-ee81-481f-be34-ac8650352dd5" providerId="ADAL" clId="{C66083D2-FC5C-0545-90E0-A9B527654B88}" dt="2023-03-04T08:59:53.761" v="25" actId="1076"/>
          <ac:spMkLst>
            <pc:docMk/>
            <pc:sldMk cId="3200313859" sldId="943"/>
            <ac:spMk id="162" creationId="{635ED38F-A0AA-C3D4-59FC-1A0053891D95}"/>
          </ac:spMkLst>
        </pc:spChg>
        <pc:spChg chg="mod">
          <ac:chgData name="QiuTian" userId="d059b521-ee81-481f-be34-ac8650352dd5" providerId="ADAL" clId="{C66083D2-FC5C-0545-90E0-A9B527654B88}" dt="2023-03-04T08:59:53.761" v="25" actId="1076"/>
          <ac:spMkLst>
            <pc:docMk/>
            <pc:sldMk cId="3200313859" sldId="943"/>
            <ac:spMk id="163" creationId="{3604312D-2ACC-B2DE-4275-7198A6C9DEA6}"/>
          </ac:spMkLst>
        </pc:spChg>
        <pc:spChg chg="mod">
          <ac:chgData name="QiuTian" userId="d059b521-ee81-481f-be34-ac8650352dd5" providerId="ADAL" clId="{C66083D2-FC5C-0545-90E0-A9B527654B88}" dt="2023-03-04T08:59:53.761" v="25" actId="1076"/>
          <ac:spMkLst>
            <pc:docMk/>
            <pc:sldMk cId="3200313859" sldId="943"/>
            <ac:spMk id="164" creationId="{7F2186DE-5E52-9B52-B411-B36E4174BAD5}"/>
          </ac:spMkLst>
        </pc:spChg>
        <pc:spChg chg="mod">
          <ac:chgData name="QiuTian" userId="d059b521-ee81-481f-be34-ac8650352dd5" providerId="ADAL" clId="{C66083D2-FC5C-0545-90E0-A9B527654B88}" dt="2023-03-04T08:59:53.761" v="25" actId="1076"/>
          <ac:spMkLst>
            <pc:docMk/>
            <pc:sldMk cId="3200313859" sldId="943"/>
            <ac:spMk id="165" creationId="{552F93A1-E28A-4D57-D5BE-C6D29EF25A32}"/>
          </ac:spMkLst>
        </pc:spChg>
        <pc:spChg chg="mod">
          <ac:chgData name="QiuTian" userId="d059b521-ee81-481f-be34-ac8650352dd5" providerId="ADAL" clId="{C66083D2-FC5C-0545-90E0-A9B527654B88}" dt="2023-03-04T08:59:53.761" v="25" actId="1076"/>
          <ac:spMkLst>
            <pc:docMk/>
            <pc:sldMk cId="3200313859" sldId="943"/>
            <ac:spMk id="166" creationId="{B4339187-0FB3-EC1D-D7E6-ED0DCC549B1B}"/>
          </ac:spMkLst>
        </pc:spChg>
        <pc:spChg chg="mod">
          <ac:chgData name="QiuTian" userId="d059b521-ee81-481f-be34-ac8650352dd5" providerId="ADAL" clId="{C66083D2-FC5C-0545-90E0-A9B527654B88}" dt="2023-03-04T08:59:53.761" v="25" actId="1076"/>
          <ac:spMkLst>
            <pc:docMk/>
            <pc:sldMk cId="3200313859" sldId="943"/>
            <ac:spMk id="167" creationId="{25457143-2771-D10E-346C-794B791C126C}"/>
          </ac:spMkLst>
        </pc:spChg>
        <pc:spChg chg="mod">
          <ac:chgData name="QiuTian" userId="d059b521-ee81-481f-be34-ac8650352dd5" providerId="ADAL" clId="{C66083D2-FC5C-0545-90E0-A9B527654B88}" dt="2023-03-04T08:59:53.761" v="25" actId="1076"/>
          <ac:spMkLst>
            <pc:docMk/>
            <pc:sldMk cId="3200313859" sldId="943"/>
            <ac:spMk id="168" creationId="{D79B5359-C37E-ACBC-EF91-28C9D57B4182}"/>
          </ac:spMkLst>
        </pc:spChg>
        <pc:spChg chg="mod">
          <ac:chgData name="QiuTian" userId="d059b521-ee81-481f-be34-ac8650352dd5" providerId="ADAL" clId="{C66083D2-FC5C-0545-90E0-A9B527654B88}" dt="2023-03-04T08:59:53.761" v="25" actId="1076"/>
          <ac:spMkLst>
            <pc:docMk/>
            <pc:sldMk cId="3200313859" sldId="943"/>
            <ac:spMk id="169" creationId="{16B07430-2D83-2E9A-4F05-7A08AFB1A536}"/>
          </ac:spMkLst>
        </pc:spChg>
        <pc:spChg chg="mod">
          <ac:chgData name="QiuTian" userId="d059b521-ee81-481f-be34-ac8650352dd5" providerId="ADAL" clId="{C66083D2-FC5C-0545-90E0-A9B527654B88}" dt="2023-03-04T08:59:53.761" v="25" actId="1076"/>
          <ac:spMkLst>
            <pc:docMk/>
            <pc:sldMk cId="3200313859" sldId="943"/>
            <ac:spMk id="170" creationId="{EB7F5F40-3104-26DF-E3D2-409671ADCC4C}"/>
          </ac:spMkLst>
        </pc:spChg>
        <pc:spChg chg="mod">
          <ac:chgData name="QiuTian" userId="d059b521-ee81-481f-be34-ac8650352dd5" providerId="ADAL" clId="{C66083D2-FC5C-0545-90E0-A9B527654B88}" dt="2023-03-04T08:59:53.761" v="25" actId="1076"/>
          <ac:spMkLst>
            <pc:docMk/>
            <pc:sldMk cId="3200313859" sldId="943"/>
            <ac:spMk id="171" creationId="{1E680F73-B016-4434-3CBE-6EB0F63F915E}"/>
          </ac:spMkLst>
        </pc:spChg>
        <pc:spChg chg="mod">
          <ac:chgData name="QiuTian" userId="d059b521-ee81-481f-be34-ac8650352dd5" providerId="ADAL" clId="{C66083D2-FC5C-0545-90E0-A9B527654B88}" dt="2023-03-04T08:59:53.761" v="25" actId="1076"/>
          <ac:spMkLst>
            <pc:docMk/>
            <pc:sldMk cId="3200313859" sldId="943"/>
            <ac:spMk id="172" creationId="{A943C5F0-1A5B-3B02-9514-D0276CFD7231}"/>
          </ac:spMkLst>
        </pc:spChg>
        <pc:spChg chg="mod">
          <ac:chgData name="QiuTian" userId="d059b521-ee81-481f-be34-ac8650352dd5" providerId="ADAL" clId="{C66083D2-FC5C-0545-90E0-A9B527654B88}" dt="2023-03-04T08:59:53.761" v="25" actId="1076"/>
          <ac:spMkLst>
            <pc:docMk/>
            <pc:sldMk cId="3200313859" sldId="943"/>
            <ac:spMk id="173" creationId="{869224DD-F8E3-F391-A345-25A03F064F0D}"/>
          </ac:spMkLst>
        </pc:spChg>
        <pc:spChg chg="mod">
          <ac:chgData name="QiuTian" userId="d059b521-ee81-481f-be34-ac8650352dd5" providerId="ADAL" clId="{C66083D2-FC5C-0545-90E0-A9B527654B88}" dt="2023-03-04T08:59:53.761" v="25" actId="1076"/>
          <ac:spMkLst>
            <pc:docMk/>
            <pc:sldMk cId="3200313859" sldId="943"/>
            <ac:spMk id="174" creationId="{0B83CEE6-335F-A50A-220D-CCC11E533260}"/>
          </ac:spMkLst>
        </pc:spChg>
        <pc:spChg chg="mod">
          <ac:chgData name="QiuTian" userId="d059b521-ee81-481f-be34-ac8650352dd5" providerId="ADAL" clId="{C66083D2-FC5C-0545-90E0-A9B527654B88}" dt="2023-03-04T08:59:53.761" v="25" actId="1076"/>
          <ac:spMkLst>
            <pc:docMk/>
            <pc:sldMk cId="3200313859" sldId="943"/>
            <ac:spMk id="175" creationId="{3CE1FAD8-8F90-9E46-317D-B73A98F6A898}"/>
          </ac:spMkLst>
        </pc:spChg>
        <pc:spChg chg="mod">
          <ac:chgData name="QiuTian" userId="d059b521-ee81-481f-be34-ac8650352dd5" providerId="ADAL" clId="{C66083D2-FC5C-0545-90E0-A9B527654B88}" dt="2023-03-04T08:59:53.761" v="25" actId="1076"/>
          <ac:spMkLst>
            <pc:docMk/>
            <pc:sldMk cId="3200313859" sldId="943"/>
            <ac:spMk id="176" creationId="{1E307EDA-729A-1890-5766-16A01BEB4FFA}"/>
          </ac:spMkLst>
        </pc:spChg>
        <pc:spChg chg="mod">
          <ac:chgData name="QiuTian" userId="d059b521-ee81-481f-be34-ac8650352dd5" providerId="ADAL" clId="{C66083D2-FC5C-0545-90E0-A9B527654B88}" dt="2023-03-04T08:59:53.761" v="25" actId="1076"/>
          <ac:spMkLst>
            <pc:docMk/>
            <pc:sldMk cId="3200313859" sldId="943"/>
            <ac:spMk id="177" creationId="{5D1470FD-D8A9-2748-51BA-47BA709A8B2E}"/>
          </ac:spMkLst>
        </pc:spChg>
        <pc:spChg chg="mod">
          <ac:chgData name="QiuTian" userId="d059b521-ee81-481f-be34-ac8650352dd5" providerId="ADAL" clId="{C66083D2-FC5C-0545-90E0-A9B527654B88}" dt="2023-03-04T08:59:53.761" v="25" actId="1076"/>
          <ac:spMkLst>
            <pc:docMk/>
            <pc:sldMk cId="3200313859" sldId="943"/>
            <ac:spMk id="178" creationId="{D6223484-9CF9-3494-08D8-FB57AB44CF25}"/>
          </ac:spMkLst>
        </pc:spChg>
        <pc:spChg chg="mod">
          <ac:chgData name="QiuTian" userId="d059b521-ee81-481f-be34-ac8650352dd5" providerId="ADAL" clId="{C66083D2-FC5C-0545-90E0-A9B527654B88}" dt="2023-03-04T08:59:53.761" v="25" actId="1076"/>
          <ac:spMkLst>
            <pc:docMk/>
            <pc:sldMk cId="3200313859" sldId="943"/>
            <ac:spMk id="179" creationId="{C52A172D-C1D9-D68D-B010-240B3A21FA5D}"/>
          </ac:spMkLst>
        </pc:spChg>
        <pc:spChg chg="mod">
          <ac:chgData name="QiuTian" userId="d059b521-ee81-481f-be34-ac8650352dd5" providerId="ADAL" clId="{C66083D2-FC5C-0545-90E0-A9B527654B88}" dt="2023-03-04T08:59:53.761" v="25" actId="1076"/>
          <ac:spMkLst>
            <pc:docMk/>
            <pc:sldMk cId="3200313859" sldId="943"/>
            <ac:spMk id="186" creationId="{36B1CCEB-7BF3-3D70-A319-DB0EEA8EE48E}"/>
          </ac:spMkLst>
        </pc:spChg>
        <pc:spChg chg="mod">
          <ac:chgData name="QiuTian" userId="d059b521-ee81-481f-be34-ac8650352dd5" providerId="ADAL" clId="{C66083D2-FC5C-0545-90E0-A9B527654B88}" dt="2023-03-04T08:59:53.761" v="25" actId="1076"/>
          <ac:spMkLst>
            <pc:docMk/>
            <pc:sldMk cId="3200313859" sldId="943"/>
            <ac:spMk id="187" creationId="{DCB9F102-6FF2-45AF-B945-766BAD407F7F}"/>
          </ac:spMkLst>
        </pc:spChg>
        <pc:spChg chg="mod">
          <ac:chgData name="QiuTian" userId="d059b521-ee81-481f-be34-ac8650352dd5" providerId="ADAL" clId="{C66083D2-FC5C-0545-90E0-A9B527654B88}" dt="2023-03-04T08:59:53.761" v="25" actId="1076"/>
          <ac:spMkLst>
            <pc:docMk/>
            <pc:sldMk cId="3200313859" sldId="943"/>
            <ac:spMk id="188" creationId="{D57C9D82-5FCA-907C-B807-6CAB31116B95}"/>
          </ac:spMkLst>
        </pc:spChg>
        <pc:spChg chg="mod">
          <ac:chgData name="QiuTian" userId="d059b521-ee81-481f-be34-ac8650352dd5" providerId="ADAL" clId="{C66083D2-FC5C-0545-90E0-A9B527654B88}" dt="2023-03-04T08:59:53.761" v="25" actId="1076"/>
          <ac:spMkLst>
            <pc:docMk/>
            <pc:sldMk cId="3200313859" sldId="943"/>
            <ac:spMk id="189" creationId="{3130A506-6FAA-7091-92B7-CF28546D7EA0}"/>
          </ac:spMkLst>
        </pc:spChg>
        <pc:spChg chg="mod">
          <ac:chgData name="QiuTian" userId="d059b521-ee81-481f-be34-ac8650352dd5" providerId="ADAL" clId="{C66083D2-FC5C-0545-90E0-A9B527654B88}" dt="2023-03-04T08:59:53.761" v="25" actId="1076"/>
          <ac:spMkLst>
            <pc:docMk/>
            <pc:sldMk cId="3200313859" sldId="943"/>
            <ac:spMk id="190" creationId="{ED55E044-2717-69B8-6438-5FBBA9E68C19}"/>
          </ac:spMkLst>
        </pc:spChg>
        <pc:spChg chg="mod">
          <ac:chgData name="QiuTian" userId="d059b521-ee81-481f-be34-ac8650352dd5" providerId="ADAL" clId="{C66083D2-FC5C-0545-90E0-A9B527654B88}" dt="2023-03-04T08:59:53.761" v="25" actId="1076"/>
          <ac:spMkLst>
            <pc:docMk/>
            <pc:sldMk cId="3200313859" sldId="943"/>
            <ac:spMk id="191" creationId="{3B973F70-D3F3-6FEF-7244-22AD740D4C99}"/>
          </ac:spMkLst>
        </pc:spChg>
        <pc:spChg chg="mod">
          <ac:chgData name="QiuTian" userId="d059b521-ee81-481f-be34-ac8650352dd5" providerId="ADAL" clId="{C66083D2-FC5C-0545-90E0-A9B527654B88}" dt="2023-03-04T08:59:53.761" v="25" actId="1076"/>
          <ac:spMkLst>
            <pc:docMk/>
            <pc:sldMk cId="3200313859" sldId="943"/>
            <ac:spMk id="192" creationId="{3DD87A51-997B-5A97-DDAD-2615059C90AD}"/>
          </ac:spMkLst>
        </pc:spChg>
        <pc:spChg chg="mod">
          <ac:chgData name="QiuTian" userId="d059b521-ee81-481f-be34-ac8650352dd5" providerId="ADAL" clId="{C66083D2-FC5C-0545-90E0-A9B527654B88}" dt="2023-03-04T08:59:53.761" v="25" actId="1076"/>
          <ac:spMkLst>
            <pc:docMk/>
            <pc:sldMk cId="3200313859" sldId="943"/>
            <ac:spMk id="193" creationId="{D6F45378-B230-B6F0-2F5B-11E47C657D9A}"/>
          </ac:spMkLst>
        </pc:spChg>
        <pc:spChg chg="mod">
          <ac:chgData name="QiuTian" userId="d059b521-ee81-481f-be34-ac8650352dd5" providerId="ADAL" clId="{C66083D2-FC5C-0545-90E0-A9B527654B88}" dt="2023-03-04T08:59:53.761" v="25" actId="1076"/>
          <ac:spMkLst>
            <pc:docMk/>
            <pc:sldMk cId="3200313859" sldId="943"/>
            <ac:spMk id="194" creationId="{DFF01F8C-3E20-9D89-C345-0B1D8CB5AFF6}"/>
          </ac:spMkLst>
        </pc:spChg>
        <pc:spChg chg="mod">
          <ac:chgData name="QiuTian" userId="d059b521-ee81-481f-be34-ac8650352dd5" providerId="ADAL" clId="{C66083D2-FC5C-0545-90E0-A9B527654B88}" dt="2023-03-04T08:59:53.761" v="25" actId="1076"/>
          <ac:spMkLst>
            <pc:docMk/>
            <pc:sldMk cId="3200313859" sldId="943"/>
            <ac:spMk id="195" creationId="{ADB34616-1112-BF7A-57D5-614754A96C8C}"/>
          </ac:spMkLst>
        </pc:spChg>
        <pc:spChg chg="mod">
          <ac:chgData name="QiuTian" userId="d059b521-ee81-481f-be34-ac8650352dd5" providerId="ADAL" clId="{C66083D2-FC5C-0545-90E0-A9B527654B88}" dt="2023-03-04T08:59:53.761" v="25" actId="1076"/>
          <ac:spMkLst>
            <pc:docMk/>
            <pc:sldMk cId="3200313859" sldId="943"/>
            <ac:spMk id="196" creationId="{E5031BC1-C297-D560-541A-8E2835A21616}"/>
          </ac:spMkLst>
        </pc:spChg>
        <pc:spChg chg="mod">
          <ac:chgData name="QiuTian" userId="d059b521-ee81-481f-be34-ac8650352dd5" providerId="ADAL" clId="{C66083D2-FC5C-0545-90E0-A9B527654B88}" dt="2023-03-04T08:59:53.761" v="25" actId="1076"/>
          <ac:spMkLst>
            <pc:docMk/>
            <pc:sldMk cId="3200313859" sldId="943"/>
            <ac:spMk id="197" creationId="{27D3E33A-1C02-1BD5-A4ED-9EEC89AF45FD}"/>
          </ac:spMkLst>
        </pc:spChg>
        <pc:spChg chg="mod">
          <ac:chgData name="QiuTian" userId="d059b521-ee81-481f-be34-ac8650352dd5" providerId="ADAL" clId="{C66083D2-FC5C-0545-90E0-A9B527654B88}" dt="2023-03-04T08:59:53.761" v="25" actId="1076"/>
          <ac:spMkLst>
            <pc:docMk/>
            <pc:sldMk cId="3200313859" sldId="943"/>
            <ac:spMk id="198" creationId="{C10FD77A-D38B-E88B-9997-511CC3D2A2CA}"/>
          </ac:spMkLst>
        </pc:spChg>
        <pc:spChg chg="mod">
          <ac:chgData name="QiuTian" userId="d059b521-ee81-481f-be34-ac8650352dd5" providerId="ADAL" clId="{C66083D2-FC5C-0545-90E0-A9B527654B88}" dt="2023-03-04T08:59:53.761" v="25" actId="1076"/>
          <ac:spMkLst>
            <pc:docMk/>
            <pc:sldMk cId="3200313859" sldId="943"/>
            <ac:spMk id="199" creationId="{35A7F453-0BCB-1065-36BE-0CF1722696C8}"/>
          </ac:spMkLst>
        </pc:spChg>
        <pc:spChg chg="mod">
          <ac:chgData name="QiuTian" userId="d059b521-ee81-481f-be34-ac8650352dd5" providerId="ADAL" clId="{C66083D2-FC5C-0545-90E0-A9B527654B88}" dt="2023-03-04T08:59:53.761" v="25" actId="1076"/>
          <ac:spMkLst>
            <pc:docMk/>
            <pc:sldMk cId="3200313859" sldId="943"/>
            <ac:spMk id="200" creationId="{746A3C53-4914-8BD2-E847-3F9DF2BFB07D}"/>
          </ac:spMkLst>
        </pc:spChg>
        <pc:spChg chg="mod">
          <ac:chgData name="QiuTian" userId="d059b521-ee81-481f-be34-ac8650352dd5" providerId="ADAL" clId="{C66083D2-FC5C-0545-90E0-A9B527654B88}" dt="2023-03-04T08:59:53.761" v="25" actId="1076"/>
          <ac:spMkLst>
            <pc:docMk/>
            <pc:sldMk cId="3200313859" sldId="943"/>
            <ac:spMk id="201" creationId="{24015F31-46BF-9CCB-7000-97E81F30897D}"/>
          </ac:spMkLst>
        </pc:spChg>
        <pc:spChg chg="mod">
          <ac:chgData name="QiuTian" userId="d059b521-ee81-481f-be34-ac8650352dd5" providerId="ADAL" clId="{C66083D2-FC5C-0545-90E0-A9B527654B88}" dt="2023-03-04T08:59:53.761" v="25" actId="1076"/>
          <ac:spMkLst>
            <pc:docMk/>
            <pc:sldMk cId="3200313859" sldId="943"/>
            <ac:spMk id="203" creationId="{93F6C5A9-A5D3-DFA2-63D1-A14E61D630FE}"/>
          </ac:spMkLst>
        </pc:spChg>
        <pc:spChg chg="mod">
          <ac:chgData name="QiuTian" userId="d059b521-ee81-481f-be34-ac8650352dd5" providerId="ADAL" clId="{C66083D2-FC5C-0545-90E0-A9B527654B88}" dt="2023-03-04T08:59:53.761" v="25" actId="1076"/>
          <ac:spMkLst>
            <pc:docMk/>
            <pc:sldMk cId="3200313859" sldId="943"/>
            <ac:spMk id="204" creationId="{6876534A-B1B0-83C7-292E-07850C534073}"/>
          </ac:spMkLst>
        </pc:spChg>
        <pc:spChg chg="mod">
          <ac:chgData name="QiuTian" userId="d059b521-ee81-481f-be34-ac8650352dd5" providerId="ADAL" clId="{C66083D2-FC5C-0545-90E0-A9B527654B88}" dt="2023-03-04T08:59:53.761" v="25" actId="1076"/>
          <ac:spMkLst>
            <pc:docMk/>
            <pc:sldMk cId="3200313859" sldId="943"/>
            <ac:spMk id="205" creationId="{2DB4B001-9B44-32CE-BBE2-BBC98DBD7750}"/>
          </ac:spMkLst>
        </pc:spChg>
        <pc:spChg chg="mod">
          <ac:chgData name="QiuTian" userId="d059b521-ee81-481f-be34-ac8650352dd5" providerId="ADAL" clId="{C66083D2-FC5C-0545-90E0-A9B527654B88}" dt="2023-03-04T08:59:53.761" v="25" actId="1076"/>
          <ac:spMkLst>
            <pc:docMk/>
            <pc:sldMk cId="3200313859" sldId="943"/>
            <ac:spMk id="206" creationId="{832B6425-345E-7B67-1733-FC0D255555BC}"/>
          </ac:spMkLst>
        </pc:spChg>
        <pc:spChg chg="mod">
          <ac:chgData name="QiuTian" userId="d059b521-ee81-481f-be34-ac8650352dd5" providerId="ADAL" clId="{C66083D2-FC5C-0545-90E0-A9B527654B88}" dt="2023-03-04T08:59:53.761" v="25" actId="1076"/>
          <ac:spMkLst>
            <pc:docMk/>
            <pc:sldMk cId="3200313859" sldId="943"/>
            <ac:spMk id="207" creationId="{1D01BA33-BDE8-F424-0E3E-1FC7C74D5825}"/>
          </ac:spMkLst>
        </pc:spChg>
        <pc:spChg chg="mod">
          <ac:chgData name="QiuTian" userId="d059b521-ee81-481f-be34-ac8650352dd5" providerId="ADAL" clId="{C66083D2-FC5C-0545-90E0-A9B527654B88}" dt="2023-03-04T08:59:53.761" v="25" actId="1076"/>
          <ac:spMkLst>
            <pc:docMk/>
            <pc:sldMk cId="3200313859" sldId="943"/>
            <ac:spMk id="208" creationId="{4892BED1-AF0C-5076-D55F-5092F15419BC}"/>
          </ac:spMkLst>
        </pc:spChg>
        <pc:spChg chg="mod">
          <ac:chgData name="QiuTian" userId="d059b521-ee81-481f-be34-ac8650352dd5" providerId="ADAL" clId="{C66083D2-FC5C-0545-90E0-A9B527654B88}" dt="2023-03-04T08:59:53.761" v="25" actId="1076"/>
          <ac:spMkLst>
            <pc:docMk/>
            <pc:sldMk cId="3200313859" sldId="943"/>
            <ac:spMk id="209" creationId="{59A0B5F7-78F4-8592-2893-7AD52FF2098C}"/>
          </ac:spMkLst>
        </pc:spChg>
        <pc:spChg chg="mod">
          <ac:chgData name="QiuTian" userId="d059b521-ee81-481f-be34-ac8650352dd5" providerId="ADAL" clId="{C66083D2-FC5C-0545-90E0-A9B527654B88}" dt="2023-03-04T08:59:53.761" v="25" actId="1076"/>
          <ac:spMkLst>
            <pc:docMk/>
            <pc:sldMk cId="3200313859" sldId="943"/>
            <ac:spMk id="211" creationId="{3D0D6B78-D965-752D-814E-65EE98DCEFA5}"/>
          </ac:spMkLst>
        </pc:spChg>
        <pc:spChg chg="mod">
          <ac:chgData name="QiuTian" userId="d059b521-ee81-481f-be34-ac8650352dd5" providerId="ADAL" clId="{C66083D2-FC5C-0545-90E0-A9B527654B88}" dt="2023-03-04T08:59:53.761" v="25" actId="1076"/>
          <ac:spMkLst>
            <pc:docMk/>
            <pc:sldMk cId="3200313859" sldId="943"/>
            <ac:spMk id="212" creationId="{A8F41121-8119-AAF1-8058-0B5103AFA12A}"/>
          </ac:spMkLst>
        </pc:spChg>
        <pc:spChg chg="mod">
          <ac:chgData name="QiuTian" userId="d059b521-ee81-481f-be34-ac8650352dd5" providerId="ADAL" clId="{C66083D2-FC5C-0545-90E0-A9B527654B88}" dt="2023-03-04T08:59:53.761" v="25" actId="1076"/>
          <ac:spMkLst>
            <pc:docMk/>
            <pc:sldMk cId="3200313859" sldId="943"/>
            <ac:spMk id="213" creationId="{7A95326C-049D-434A-E543-E2D247263684}"/>
          </ac:spMkLst>
        </pc:spChg>
        <pc:spChg chg="mod">
          <ac:chgData name="QiuTian" userId="d059b521-ee81-481f-be34-ac8650352dd5" providerId="ADAL" clId="{C66083D2-FC5C-0545-90E0-A9B527654B88}" dt="2023-03-04T08:59:53.761" v="25" actId="1076"/>
          <ac:spMkLst>
            <pc:docMk/>
            <pc:sldMk cId="3200313859" sldId="943"/>
            <ac:spMk id="214" creationId="{5B4225D4-212C-DEAF-9A6C-D06DDD005FF0}"/>
          </ac:spMkLst>
        </pc:spChg>
        <pc:spChg chg="mod">
          <ac:chgData name="QiuTian" userId="d059b521-ee81-481f-be34-ac8650352dd5" providerId="ADAL" clId="{C66083D2-FC5C-0545-90E0-A9B527654B88}" dt="2023-03-04T08:59:53.761" v="25" actId="1076"/>
          <ac:spMkLst>
            <pc:docMk/>
            <pc:sldMk cId="3200313859" sldId="943"/>
            <ac:spMk id="215" creationId="{F5F76911-B30F-4B79-4734-5D8E42780F1B}"/>
          </ac:spMkLst>
        </pc:spChg>
        <pc:spChg chg="mod">
          <ac:chgData name="QiuTian" userId="d059b521-ee81-481f-be34-ac8650352dd5" providerId="ADAL" clId="{C66083D2-FC5C-0545-90E0-A9B527654B88}" dt="2023-03-04T08:59:53.761" v="25" actId="1076"/>
          <ac:spMkLst>
            <pc:docMk/>
            <pc:sldMk cId="3200313859" sldId="943"/>
            <ac:spMk id="216" creationId="{A805FF94-0228-D028-518F-BF88241B47BC}"/>
          </ac:spMkLst>
        </pc:spChg>
        <pc:spChg chg="mod">
          <ac:chgData name="QiuTian" userId="d059b521-ee81-481f-be34-ac8650352dd5" providerId="ADAL" clId="{C66083D2-FC5C-0545-90E0-A9B527654B88}" dt="2023-03-04T08:59:53.761" v="25" actId="1076"/>
          <ac:spMkLst>
            <pc:docMk/>
            <pc:sldMk cId="3200313859" sldId="943"/>
            <ac:spMk id="217" creationId="{662C60B0-E2F3-4FC7-DF2D-E7F965BF874D}"/>
          </ac:spMkLst>
        </pc:spChg>
        <pc:spChg chg="mod">
          <ac:chgData name="QiuTian" userId="d059b521-ee81-481f-be34-ac8650352dd5" providerId="ADAL" clId="{C66083D2-FC5C-0545-90E0-A9B527654B88}" dt="2023-03-04T08:59:53.761" v="25" actId="1076"/>
          <ac:spMkLst>
            <pc:docMk/>
            <pc:sldMk cId="3200313859" sldId="943"/>
            <ac:spMk id="219" creationId="{05BFCD66-733A-950B-4E83-5D967EF9D91C}"/>
          </ac:spMkLst>
        </pc:spChg>
        <pc:spChg chg="mod">
          <ac:chgData name="QiuTian" userId="d059b521-ee81-481f-be34-ac8650352dd5" providerId="ADAL" clId="{C66083D2-FC5C-0545-90E0-A9B527654B88}" dt="2023-03-04T08:59:53.761" v="25" actId="1076"/>
          <ac:spMkLst>
            <pc:docMk/>
            <pc:sldMk cId="3200313859" sldId="943"/>
            <ac:spMk id="220" creationId="{F0492247-8FEE-2869-432D-AB78C86894F3}"/>
          </ac:spMkLst>
        </pc:spChg>
        <pc:spChg chg="mod">
          <ac:chgData name="QiuTian" userId="d059b521-ee81-481f-be34-ac8650352dd5" providerId="ADAL" clId="{C66083D2-FC5C-0545-90E0-A9B527654B88}" dt="2023-03-04T08:59:53.761" v="25" actId="1076"/>
          <ac:spMkLst>
            <pc:docMk/>
            <pc:sldMk cId="3200313859" sldId="943"/>
            <ac:spMk id="221" creationId="{F82FB628-836C-6947-677E-EB071A8258FD}"/>
          </ac:spMkLst>
        </pc:spChg>
        <pc:spChg chg="mod">
          <ac:chgData name="QiuTian" userId="d059b521-ee81-481f-be34-ac8650352dd5" providerId="ADAL" clId="{C66083D2-FC5C-0545-90E0-A9B527654B88}" dt="2023-03-04T08:59:53.761" v="25" actId="1076"/>
          <ac:spMkLst>
            <pc:docMk/>
            <pc:sldMk cId="3200313859" sldId="943"/>
            <ac:spMk id="222" creationId="{9B4E1CE8-5C7D-ECD7-6CCC-1B8F3D88076E}"/>
          </ac:spMkLst>
        </pc:spChg>
        <pc:spChg chg="mod">
          <ac:chgData name="QiuTian" userId="d059b521-ee81-481f-be34-ac8650352dd5" providerId="ADAL" clId="{C66083D2-FC5C-0545-90E0-A9B527654B88}" dt="2023-03-04T08:59:53.761" v="25" actId="1076"/>
          <ac:spMkLst>
            <pc:docMk/>
            <pc:sldMk cId="3200313859" sldId="943"/>
            <ac:spMk id="223" creationId="{C6C2595F-1BB6-AF19-E29E-4F2295F4E2F6}"/>
          </ac:spMkLst>
        </pc:spChg>
        <pc:spChg chg="mod">
          <ac:chgData name="QiuTian" userId="d059b521-ee81-481f-be34-ac8650352dd5" providerId="ADAL" clId="{C66083D2-FC5C-0545-90E0-A9B527654B88}" dt="2023-03-04T08:59:53.761" v="25" actId="1076"/>
          <ac:spMkLst>
            <pc:docMk/>
            <pc:sldMk cId="3200313859" sldId="943"/>
            <ac:spMk id="224" creationId="{CCB3EE31-B3C3-4A96-0F0D-2F6363B26D10}"/>
          </ac:spMkLst>
        </pc:spChg>
        <pc:spChg chg="mod">
          <ac:chgData name="QiuTian" userId="d059b521-ee81-481f-be34-ac8650352dd5" providerId="ADAL" clId="{C66083D2-FC5C-0545-90E0-A9B527654B88}" dt="2023-03-04T08:59:53.761" v="25" actId="1076"/>
          <ac:spMkLst>
            <pc:docMk/>
            <pc:sldMk cId="3200313859" sldId="943"/>
            <ac:spMk id="225" creationId="{BB2C15D3-725A-B8A5-98FD-3DD228CA14AD}"/>
          </ac:spMkLst>
        </pc:spChg>
        <pc:spChg chg="mod">
          <ac:chgData name="QiuTian" userId="d059b521-ee81-481f-be34-ac8650352dd5" providerId="ADAL" clId="{C66083D2-FC5C-0545-90E0-A9B527654B88}" dt="2023-03-04T08:59:53.761" v="25" actId="1076"/>
          <ac:spMkLst>
            <pc:docMk/>
            <pc:sldMk cId="3200313859" sldId="943"/>
            <ac:spMk id="227" creationId="{A3C41C6E-E70D-B180-5584-4353E8494906}"/>
          </ac:spMkLst>
        </pc:spChg>
        <pc:spChg chg="mod">
          <ac:chgData name="QiuTian" userId="d059b521-ee81-481f-be34-ac8650352dd5" providerId="ADAL" clId="{C66083D2-FC5C-0545-90E0-A9B527654B88}" dt="2023-03-04T08:59:53.761" v="25" actId="1076"/>
          <ac:spMkLst>
            <pc:docMk/>
            <pc:sldMk cId="3200313859" sldId="943"/>
            <ac:spMk id="228" creationId="{9189FC43-0524-272E-BA62-FC3ACA1E2F61}"/>
          </ac:spMkLst>
        </pc:spChg>
        <pc:spChg chg="mod">
          <ac:chgData name="QiuTian" userId="d059b521-ee81-481f-be34-ac8650352dd5" providerId="ADAL" clId="{C66083D2-FC5C-0545-90E0-A9B527654B88}" dt="2023-03-04T08:59:53.761" v="25" actId="1076"/>
          <ac:spMkLst>
            <pc:docMk/>
            <pc:sldMk cId="3200313859" sldId="943"/>
            <ac:spMk id="229" creationId="{30F3EF98-E32B-4AC3-F4C5-4149AD96365E}"/>
          </ac:spMkLst>
        </pc:spChg>
        <pc:spChg chg="mod">
          <ac:chgData name="QiuTian" userId="d059b521-ee81-481f-be34-ac8650352dd5" providerId="ADAL" clId="{C66083D2-FC5C-0545-90E0-A9B527654B88}" dt="2023-03-04T08:59:53.761" v="25" actId="1076"/>
          <ac:spMkLst>
            <pc:docMk/>
            <pc:sldMk cId="3200313859" sldId="943"/>
            <ac:spMk id="230" creationId="{F2AB6276-FCAF-0222-BD35-428E09605BFF}"/>
          </ac:spMkLst>
        </pc:spChg>
        <pc:spChg chg="mod">
          <ac:chgData name="QiuTian" userId="d059b521-ee81-481f-be34-ac8650352dd5" providerId="ADAL" clId="{C66083D2-FC5C-0545-90E0-A9B527654B88}" dt="2023-03-04T08:59:53.761" v="25" actId="1076"/>
          <ac:spMkLst>
            <pc:docMk/>
            <pc:sldMk cId="3200313859" sldId="943"/>
            <ac:spMk id="231" creationId="{F145A357-2083-1054-AC11-5A73AA1F2CEC}"/>
          </ac:spMkLst>
        </pc:spChg>
        <pc:spChg chg="mod">
          <ac:chgData name="QiuTian" userId="d059b521-ee81-481f-be34-ac8650352dd5" providerId="ADAL" clId="{C66083D2-FC5C-0545-90E0-A9B527654B88}" dt="2023-03-04T08:59:53.761" v="25" actId="1076"/>
          <ac:spMkLst>
            <pc:docMk/>
            <pc:sldMk cId="3200313859" sldId="943"/>
            <ac:spMk id="232" creationId="{E96AA27D-F2AB-5508-E347-45EDA41E2237}"/>
          </ac:spMkLst>
        </pc:spChg>
        <pc:spChg chg="mod">
          <ac:chgData name="QiuTian" userId="d059b521-ee81-481f-be34-ac8650352dd5" providerId="ADAL" clId="{C66083D2-FC5C-0545-90E0-A9B527654B88}" dt="2023-03-04T08:59:53.761" v="25" actId="1076"/>
          <ac:spMkLst>
            <pc:docMk/>
            <pc:sldMk cId="3200313859" sldId="943"/>
            <ac:spMk id="233" creationId="{466214A1-FFF8-8290-D0C2-2A43AA92062D}"/>
          </ac:spMkLst>
        </pc:spChg>
        <pc:spChg chg="mod">
          <ac:chgData name="QiuTian" userId="d059b521-ee81-481f-be34-ac8650352dd5" providerId="ADAL" clId="{C66083D2-FC5C-0545-90E0-A9B527654B88}" dt="2023-03-04T08:59:53.761" v="25" actId="1076"/>
          <ac:spMkLst>
            <pc:docMk/>
            <pc:sldMk cId="3200313859" sldId="943"/>
            <ac:spMk id="235" creationId="{953C4105-1E88-09A4-961F-614CB33D8DFD}"/>
          </ac:spMkLst>
        </pc:spChg>
        <pc:spChg chg="mod">
          <ac:chgData name="QiuTian" userId="d059b521-ee81-481f-be34-ac8650352dd5" providerId="ADAL" clId="{C66083D2-FC5C-0545-90E0-A9B527654B88}" dt="2023-03-04T08:59:53.761" v="25" actId="1076"/>
          <ac:spMkLst>
            <pc:docMk/>
            <pc:sldMk cId="3200313859" sldId="943"/>
            <ac:spMk id="236" creationId="{E01F3EF0-893F-06F6-3C64-8B99AE29353F}"/>
          </ac:spMkLst>
        </pc:spChg>
        <pc:spChg chg="mod">
          <ac:chgData name="QiuTian" userId="d059b521-ee81-481f-be34-ac8650352dd5" providerId="ADAL" clId="{C66083D2-FC5C-0545-90E0-A9B527654B88}" dt="2023-03-04T08:59:53.761" v="25" actId="1076"/>
          <ac:spMkLst>
            <pc:docMk/>
            <pc:sldMk cId="3200313859" sldId="943"/>
            <ac:spMk id="237" creationId="{60153161-F5E5-B348-93C6-D7B2134AA9E0}"/>
          </ac:spMkLst>
        </pc:spChg>
        <pc:spChg chg="mod">
          <ac:chgData name="QiuTian" userId="d059b521-ee81-481f-be34-ac8650352dd5" providerId="ADAL" clId="{C66083D2-FC5C-0545-90E0-A9B527654B88}" dt="2023-03-04T08:59:53.761" v="25" actId="1076"/>
          <ac:spMkLst>
            <pc:docMk/>
            <pc:sldMk cId="3200313859" sldId="943"/>
            <ac:spMk id="238" creationId="{508EA510-EB3D-0DC3-D4F4-F62C0AC6D7F0}"/>
          </ac:spMkLst>
        </pc:spChg>
        <pc:spChg chg="mod">
          <ac:chgData name="QiuTian" userId="d059b521-ee81-481f-be34-ac8650352dd5" providerId="ADAL" clId="{C66083D2-FC5C-0545-90E0-A9B527654B88}" dt="2023-03-04T08:59:53.761" v="25" actId="1076"/>
          <ac:spMkLst>
            <pc:docMk/>
            <pc:sldMk cId="3200313859" sldId="943"/>
            <ac:spMk id="239" creationId="{43CEAC73-0A89-9631-D1AB-0646FD79B452}"/>
          </ac:spMkLst>
        </pc:spChg>
        <pc:spChg chg="mod">
          <ac:chgData name="QiuTian" userId="d059b521-ee81-481f-be34-ac8650352dd5" providerId="ADAL" clId="{C66083D2-FC5C-0545-90E0-A9B527654B88}" dt="2023-03-04T08:59:53.761" v="25" actId="1076"/>
          <ac:spMkLst>
            <pc:docMk/>
            <pc:sldMk cId="3200313859" sldId="943"/>
            <ac:spMk id="240" creationId="{B335EF3D-B2BA-3F94-AA0A-8AB6D80C63DB}"/>
          </ac:spMkLst>
        </pc:spChg>
        <pc:spChg chg="mod">
          <ac:chgData name="QiuTian" userId="d059b521-ee81-481f-be34-ac8650352dd5" providerId="ADAL" clId="{C66083D2-FC5C-0545-90E0-A9B527654B88}" dt="2023-03-04T08:59:53.761" v="25" actId="1076"/>
          <ac:spMkLst>
            <pc:docMk/>
            <pc:sldMk cId="3200313859" sldId="943"/>
            <ac:spMk id="241" creationId="{36E2B907-7F6C-909B-3481-A882B5063E24}"/>
          </ac:spMkLst>
        </pc:spChg>
        <pc:spChg chg="mod">
          <ac:chgData name="QiuTian" userId="d059b521-ee81-481f-be34-ac8650352dd5" providerId="ADAL" clId="{C66083D2-FC5C-0545-90E0-A9B527654B88}" dt="2023-03-04T08:59:53.761" v="25" actId="1076"/>
          <ac:spMkLst>
            <pc:docMk/>
            <pc:sldMk cId="3200313859" sldId="943"/>
            <ac:spMk id="243" creationId="{BAA52FC3-68C7-AEA9-035A-A54AF92431F4}"/>
          </ac:spMkLst>
        </pc:spChg>
        <pc:spChg chg="mod">
          <ac:chgData name="QiuTian" userId="d059b521-ee81-481f-be34-ac8650352dd5" providerId="ADAL" clId="{C66083D2-FC5C-0545-90E0-A9B527654B88}" dt="2023-03-04T08:59:53.761" v="25" actId="1076"/>
          <ac:spMkLst>
            <pc:docMk/>
            <pc:sldMk cId="3200313859" sldId="943"/>
            <ac:spMk id="244" creationId="{33D49AE2-01A6-CA26-5D64-B3DDC6B3EB18}"/>
          </ac:spMkLst>
        </pc:spChg>
        <pc:spChg chg="mod">
          <ac:chgData name="QiuTian" userId="d059b521-ee81-481f-be34-ac8650352dd5" providerId="ADAL" clId="{C66083D2-FC5C-0545-90E0-A9B527654B88}" dt="2023-03-04T08:59:53.761" v="25" actId="1076"/>
          <ac:spMkLst>
            <pc:docMk/>
            <pc:sldMk cId="3200313859" sldId="943"/>
            <ac:spMk id="245" creationId="{EBFDC2E7-4B18-A997-87BF-B24C30ED2DEA}"/>
          </ac:spMkLst>
        </pc:spChg>
        <pc:spChg chg="mod">
          <ac:chgData name="QiuTian" userId="d059b521-ee81-481f-be34-ac8650352dd5" providerId="ADAL" clId="{C66083D2-FC5C-0545-90E0-A9B527654B88}" dt="2023-03-04T08:59:53.761" v="25" actId="1076"/>
          <ac:spMkLst>
            <pc:docMk/>
            <pc:sldMk cId="3200313859" sldId="943"/>
            <ac:spMk id="246" creationId="{A8FD9BCF-A194-08CC-6A2D-189254DE8239}"/>
          </ac:spMkLst>
        </pc:spChg>
        <pc:spChg chg="mod">
          <ac:chgData name="QiuTian" userId="d059b521-ee81-481f-be34-ac8650352dd5" providerId="ADAL" clId="{C66083D2-FC5C-0545-90E0-A9B527654B88}" dt="2023-03-04T08:59:53.761" v="25" actId="1076"/>
          <ac:spMkLst>
            <pc:docMk/>
            <pc:sldMk cId="3200313859" sldId="943"/>
            <ac:spMk id="247" creationId="{0AA12E12-4347-CFF9-C4AE-D02A16A5B0FB}"/>
          </ac:spMkLst>
        </pc:spChg>
        <pc:spChg chg="mod">
          <ac:chgData name="QiuTian" userId="d059b521-ee81-481f-be34-ac8650352dd5" providerId="ADAL" clId="{C66083D2-FC5C-0545-90E0-A9B527654B88}" dt="2023-03-04T08:59:53.761" v="25" actId="1076"/>
          <ac:spMkLst>
            <pc:docMk/>
            <pc:sldMk cId="3200313859" sldId="943"/>
            <ac:spMk id="248" creationId="{5F191EB7-2F64-D45B-23DE-1C74C9E37261}"/>
          </ac:spMkLst>
        </pc:spChg>
        <pc:spChg chg="mod">
          <ac:chgData name="QiuTian" userId="d059b521-ee81-481f-be34-ac8650352dd5" providerId="ADAL" clId="{C66083D2-FC5C-0545-90E0-A9B527654B88}" dt="2023-03-04T08:59:53.761" v="25" actId="1076"/>
          <ac:spMkLst>
            <pc:docMk/>
            <pc:sldMk cId="3200313859" sldId="943"/>
            <ac:spMk id="249" creationId="{54D8282D-2A15-16DC-111C-3944A19A1097}"/>
          </ac:spMkLst>
        </pc:spChg>
        <pc:spChg chg="mod">
          <ac:chgData name="QiuTian" userId="d059b521-ee81-481f-be34-ac8650352dd5" providerId="ADAL" clId="{C66083D2-FC5C-0545-90E0-A9B527654B88}" dt="2023-03-04T08:59:53.761" v="25" actId="1076"/>
          <ac:spMkLst>
            <pc:docMk/>
            <pc:sldMk cId="3200313859" sldId="943"/>
            <ac:spMk id="251" creationId="{CDBFB6FA-B340-0380-C0F9-40DAEB61774D}"/>
          </ac:spMkLst>
        </pc:spChg>
        <pc:spChg chg="mod">
          <ac:chgData name="QiuTian" userId="d059b521-ee81-481f-be34-ac8650352dd5" providerId="ADAL" clId="{C66083D2-FC5C-0545-90E0-A9B527654B88}" dt="2023-03-04T08:59:53.761" v="25" actId="1076"/>
          <ac:spMkLst>
            <pc:docMk/>
            <pc:sldMk cId="3200313859" sldId="943"/>
            <ac:spMk id="252" creationId="{1AF00313-A744-A58A-62C6-23A684895583}"/>
          </ac:spMkLst>
        </pc:spChg>
        <pc:spChg chg="mod">
          <ac:chgData name="QiuTian" userId="d059b521-ee81-481f-be34-ac8650352dd5" providerId="ADAL" clId="{C66083D2-FC5C-0545-90E0-A9B527654B88}" dt="2023-03-04T08:59:53.761" v="25" actId="1076"/>
          <ac:spMkLst>
            <pc:docMk/>
            <pc:sldMk cId="3200313859" sldId="943"/>
            <ac:spMk id="253" creationId="{C8B322E1-7AFC-FC18-4F5B-C8120748577E}"/>
          </ac:spMkLst>
        </pc:spChg>
        <pc:spChg chg="mod">
          <ac:chgData name="QiuTian" userId="d059b521-ee81-481f-be34-ac8650352dd5" providerId="ADAL" clId="{C66083D2-FC5C-0545-90E0-A9B527654B88}" dt="2023-03-04T08:59:53.761" v="25" actId="1076"/>
          <ac:spMkLst>
            <pc:docMk/>
            <pc:sldMk cId="3200313859" sldId="943"/>
            <ac:spMk id="254" creationId="{6E43E6B1-832E-DC1E-B050-59742293B07F}"/>
          </ac:spMkLst>
        </pc:spChg>
        <pc:spChg chg="mod">
          <ac:chgData name="QiuTian" userId="d059b521-ee81-481f-be34-ac8650352dd5" providerId="ADAL" clId="{C66083D2-FC5C-0545-90E0-A9B527654B88}" dt="2023-03-04T08:59:53.761" v="25" actId="1076"/>
          <ac:spMkLst>
            <pc:docMk/>
            <pc:sldMk cId="3200313859" sldId="943"/>
            <ac:spMk id="255" creationId="{94D15ED3-2B32-BB56-3879-3667FDE619A2}"/>
          </ac:spMkLst>
        </pc:spChg>
        <pc:spChg chg="mod">
          <ac:chgData name="QiuTian" userId="d059b521-ee81-481f-be34-ac8650352dd5" providerId="ADAL" clId="{C66083D2-FC5C-0545-90E0-A9B527654B88}" dt="2023-03-04T08:59:53.761" v="25" actId="1076"/>
          <ac:spMkLst>
            <pc:docMk/>
            <pc:sldMk cId="3200313859" sldId="943"/>
            <ac:spMk id="256" creationId="{008A9368-1938-F646-598B-48842FECD5A1}"/>
          </ac:spMkLst>
        </pc:spChg>
        <pc:spChg chg="mod">
          <ac:chgData name="QiuTian" userId="d059b521-ee81-481f-be34-ac8650352dd5" providerId="ADAL" clId="{C66083D2-FC5C-0545-90E0-A9B527654B88}" dt="2023-03-04T08:59:53.761" v="25" actId="1076"/>
          <ac:spMkLst>
            <pc:docMk/>
            <pc:sldMk cId="3200313859" sldId="943"/>
            <ac:spMk id="257" creationId="{B3F4CE5F-46A8-E3B5-8F1B-AC93172BF7C0}"/>
          </ac:spMkLst>
        </pc:spChg>
        <pc:spChg chg="mod">
          <ac:chgData name="QiuTian" userId="d059b521-ee81-481f-be34-ac8650352dd5" providerId="ADAL" clId="{C66083D2-FC5C-0545-90E0-A9B527654B88}" dt="2023-03-04T08:59:53.761" v="25" actId="1076"/>
          <ac:spMkLst>
            <pc:docMk/>
            <pc:sldMk cId="3200313859" sldId="943"/>
            <ac:spMk id="259" creationId="{6E6669CE-3B0A-7262-5CD8-56BF1B5F956D}"/>
          </ac:spMkLst>
        </pc:spChg>
        <pc:spChg chg="mod">
          <ac:chgData name="QiuTian" userId="d059b521-ee81-481f-be34-ac8650352dd5" providerId="ADAL" clId="{C66083D2-FC5C-0545-90E0-A9B527654B88}" dt="2023-03-04T08:59:53.761" v="25" actId="1076"/>
          <ac:spMkLst>
            <pc:docMk/>
            <pc:sldMk cId="3200313859" sldId="943"/>
            <ac:spMk id="260" creationId="{43FDA3A1-A276-2EDA-B3E8-2C3937A80FED}"/>
          </ac:spMkLst>
        </pc:spChg>
        <pc:spChg chg="mod">
          <ac:chgData name="QiuTian" userId="d059b521-ee81-481f-be34-ac8650352dd5" providerId="ADAL" clId="{C66083D2-FC5C-0545-90E0-A9B527654B88}" dt="2023-03-04T08:59:53.761" v="25" actId="1076"/>
          <ac:spMkLst>
            <pc:docMk/>
            <pc:sldMk cId="3200313859" sldId="943"/>
            <ac:spMk id="261" creationId="{DDBF40C3-F97E-0ADB-4B6D-9F42F4226C9B}"/>
          </ac:spMkLst>
        </pc:spChg>
        <pc:spChg chg="mod">
          <ac:chgData name="QiuTian" userId="d059b521-ee81-481f-be34-ac8650352dd5" providerId="ADAL" clId="{C66083D2-FC5C-0545-90E0-A9B527654B88}" dt="2023-03-04T08:59:53.761" v="25" actId="1076"/>
          <ac:spMkLst>
            <pc:docMk/>
            <pc:sldMk cId="3200313859" sldId="943"/>
            <ac:spMk id="262" creationId="{B3F353FC-4759-2467-B6FB-9019DA49E8F8}"/>
          </ac:spMkLst>
        </pc:spChg>
        <pc:spChg chg="mod">
          <ac:chgData name="QiuTian" userId="d059b521-ee81-481f-be34-ac8650352dd5" providerId="ADAL" clId="{C66083D2-FC5C-0545-90E0-A9B527654B88}" dt="2023-03-04T08:59:53.761" v="25" actId="1076"/>
          <ac:spMkLst>
            <pc:docMk/>
            <pc:sldMk cId="3200313859" sldId="943"/>
            <ac:spMk id="263" creationId="{10175C8E-5B82-162E-98A2-7EC303B6FCE5}"/>
          </ac:spMkLst>
        </pc:spChg>
        <pc:spChg chg="mod">
          <ac:chgData name="QiuTian" userId="d059b521-ee81-481f-be34-ac8650352dd5" providerId="ADAL" clId="{C66083D2-FC5C-0545-90E0-A9B527654B88}" dt="2023-03-04T08:59:53.761" v="25" actId="1076"/>
          <ac:spMkLst>
            <pc:docMk/>
            <pc:sldMk cId="3200313859" sldId="943"/>
            <ac:spMk id="264" creationId="{5DE2D15F-60DA-1A9C-6755-1A4CE33F7696}"/>
          </ac:spMkLst>
        </pc:spChg>
        <pc:spChg chg="mod">
          <ac:chgData name="QiuTian" userId="d059b521-ee81-481f-be34-ac8650352dd5" providerId="ADAL" clId="{C66083D2-FC5C-0545-90E0-A9B527654B88}" dt="2023-03-04T08:59:53.761" v="25" actId="1076"/>
          <ac:spMkLst>
            <pc:docMk/>
            <pc:sldMk cId="3200313859" sldId="943"/>
            <ac:spMk id="265" creationId="{7B1CF971-A365-861E-6FDE-10D1D10EA391}"/>
          </ac:spMkLst>
        </pc:spChg>
        <pc:spChg chg="mod">
          <ac:chgData name="QiuTian" userId="d059b521-ee81-481f-be34-ac8650352dd5" providerId="ADAL" clId="{C66083D2-FC5C-0545-90E0-A9B527654B88}" dt="2023-03-04T08:59:53.761" v="25" actId="1076"/>
          <ac:spMkLst>
            <pc:docMk/>
            <pc:sldMk cId="3200313859" sldId="943"/>
            <ac:spMk id="267" creationId="{3FC20E3D-82F2-60E6-4F91-F2F2133679AE}"/>
          </ac:spMkLst>
        </pc:spChg>
        <pc:spChg chg="mod">
          <ac:chgData name="QiuTian" userId="d059b521-ee81-481f-be34-ac8650352dd5" providerId="ADAL" clId="{C66083D2-FC5C-0545-90E0-A9B527654B88}" dt="2023-03-04T08:59:53.761" v="25" actId="1076"/>
          <ac:spMkLst>
            <pc:docMk/>
            <pc:sldMk cId="3200313859" sldId="943"/>
            <ac:spMk id="268" creationId="{C9D06517-7730-04D1-25D9-2F9D45BB093E}"/>
          </ac:spMkLst>
        </pc:spChg>
        <pc:spChg chg="mod">
          <ac:chgData name="QiuTian" userId="d059b521-ee81-481f-be34-ac8650352dd5" providerId="ADAL" clId="{C66083D2-FC5C-0545-90E0-A9B527654B88}" dt="2023-03-04T08:59:53.761" v="25" actId="1076"/>
          <ac:spMkLst>
            <pc:docMk/>
            <pc:sldMk cId="3200313859" sldId="943"/>
            <ac:spMk id="269" creationId="{C9450D9C-FF07-5CC0-44D4-8B396388C6C5}"/>
          </ac:spMkLst>
        </pc:spChg>
        <pc:spChg chg="mod">
          <ac:chgData name="QiuTian" userId="d059b521-ee81-481f-be34-ac8650352dd5" providerId="ADAL" clId="{C66083D2-FC5C-0545-90E0-A9B527654B88}" dt="2023-03-04T08:59:53.761" v="25" actId="1076"/>
          <ac:spMkLst>
            <pc:docMk/>
            <pc:sldMk cId="3200313859" sldId="943"/>
            <ac:spMk id="270" creationId="{057BC7EB-5FC5-AD72-C423-098F6877D4B9}"/>
          </ac:spMkLst>
        </pc:spChg>
        <pc:spChg chg="mod">
          <ac:chgData name="QiuTian" userId="d059b521-ee81-481f-be34-ac8650352dd5" providerId="ADAL" clId="{C66083D2-FC5C-0545-90E0-A9B527654B88}" dt="2023-03-04T08:59:53.761" v="25" actId="1076"/>
          <ac:spMkLst>
            <pc:docMk/>
            <pc:sldMk cId="3200313859" sldId="943"/>
            <ac:spMk id="271" creationId="{1E970BB0-4DE9-8C5D-7946-D579DF493A33}"/>
          </ac:spMkLst>
        </pc:spChg>
        <pc:spChg chg="mod">
          <ac:chgData name="QiuTian" userId="d059b521-ee81-481f-be34-ac8650352dd5" providerId="ADAL" clId="{C66083D2-FC5C-0545-90E0-A9B527654B88}" dt="2023-03-04T08:59:53.761" v="25" actId="1076"/>
          <ac:spMkLst>
            <pc:docMk/>
            <pc:sldMk cId="3200313859" sldId="943"/>
            <ac:spMk id="272" creationId="{CC59AE45-5FED-37ED-2239-2FE4A68F8AB7}"/>
          </ac:spMkLst>
        </pc:spChg>
        <pc:spChg chg="mod">
          <ac:chgData name="QiuTian" userId="d059b521-ee81-481f-be34-ac8650352dd5" providerId="ADAL" clId="{C66083D2-FC5C-0545-90E0-A9B527654B88}" dt="2023-03-04T08:59:53.761" v="25" actId="1076"/>
          <ac:spMkLst>
            <pc:docMk/>
            <pc:sldMk cId="3200313859" sldId="943"/>
            <ac:spMk id="273" creationId="{7B85BA8B-B8B2-3496-0F59-3420F22DA19F}"/>
          </ac:spMkLst>
        </pc:spChg>
        <pc:spChg chg="mod">
          <ac:chgData name="QiuTian" userId="d059b521-ee81-481f-be34-ac8650352dd5" providerId="ADAL" clId="{C66083D2-FC5C-0545-90E0-A9B527654B88}" dt="2023-03-04T08:59:53.761" v="25" actId="1076"/>
          <ac:spMkLst>
            <pc:docMk/>
            <pc:sldMk cId="3200313859" sldId="943"/>
            <ac:spMk id="275" creationId="{D9A93F35-D471-4B67-70B7-CEF487B9DF30}"/>
          </ac:spMkLst>
        </pc:spChg>
        <pc:spChg chg="mod">
          <ac:chgData name="QiuTian" userId="d059b521-ee81-481f-be34-ac8650352dd5" providerId="ADAL" clId="{C66083D2-FC5C-0545-90E0-A9B527654B88}" dt="2023-03-04T08:59:53.761" v="25" actId="1076"/>
          <ac:spMkLst>
            <pc:docMk/>
            <pc:sldMk cId="3200313859" sldId="943"/>
            <ac:spMk id="276" creationId="{FB1F1788-625D-7C96-69BB-E3582A2522F2}"/>
          </ac:spMkLst>
        </pc:spChg>
        <pc:spChg chg="mod">
          <ac:chgData name="QiuTian" userId="d059b521-ee81-481f-be34-ac8650352dd5" providerId="ADAL" clId="{C66083D2-FC5C-0545-90E0-A9B527654B88}" dt="2023-03-04T08:59:53.761" v="25" actId="1076"/>
          <ac:spMkLst>
            <pc:docMk/>
            <pc:sldMk cId="3200313859" sldId="943"/>
            <ac:spMk id="277" creationId="{F9175622-BCBB-CD98-F929-21BD524EE7D6}"/>
          </ac:spMkLst>
        </pc:spChg>
        <pc:spChg chg="mod">
          <ac:chgData name="QiuTian" userId="d059b521-ee81-481f-be34-ac8650352dd5" providerId="ADAL" clId="{C66083D2-FC5C-0545-90E0-A9B527654B88}" dt="2023-03-04T08:59:53.761" v="25" actId="1076"/>
          <ac:spMkLst>
            <pc:docMk/>
            <pc:sldMk cId="3200313859" sldId="943"/>
            <ac:spMk id="278" creationId="{85B35B9F-C9A7-118C-9F27-474EB4382D97}"/>
          </ac:spMkLst>
        </pc:spChg>
        <pc:spChg chg="mod">
          <ac:chgData name="QiuTian" userId="d059b521-ee81-481f-be34-ac8650352dd5" providerId="ADAL" clId="{C66083D2-FC5C-0545-90E0-A9B527654B88}" dt="2023-03-04T08:59:53.761" v="25" actId="1076"/>
          <ac:spMkLst>
            <pc:docMk/>
            <pc:sldMk cId="3200313859" sldId="943"/>
            <ac:spMk id="279" creationId="{FBD1004C-868D-A11E-9BA0-7AF95D7387EB}"/>
          </ac:spMkLst>
        </pc:spChg>
        <pc:spChg chg="mod">
          <ac:chgData name="QiuTian" userId="d059b521-ee81-481f-be34-ac8650352dd5" providerId="ADAL" clId="{C66083D2-FC5C-0545-90E0-A9B527654B88}" dt="2023-03-04T08:59:53.761" v="25" actId="1076"/>
          <ac:spMkLst>
            <pc:docMk/>
            <pc:sldMk cId="3200313859" sldId="943"/>
            <ac:spMk id="280" creationId="{286E912C-7848-4624-224D-DCA5C826A2E9}"/>
          </ac:spMkLst>
        </pc:spChg>
        <pc:spChg chg="mod">
          <ac:chgData name="QiuTian" userId="d059b521-ee81-481f-be34-ac8650352dd5" providerId="ADAL" clId="{C66083D2-FC5C-0545-90E0-A9B527654B88}" dt="2023-03-04T08:59:53.761" v="25" actId="1076"/>
          <ac:spMkLst>
            <pc:docMk/>
            <pc:sldMk cId="3200313859" sldId="943"/>
            <ac:spMk id="281" creationId="{8EC6DCB9-7510-3EC0-B15B-8A3820022322}"/>
          </ac:spMkLst>
        </pc:spChg>
        <pc:spChg chg="mod">
          <ac:chgData name="QiuTian" userId="d059b521-ee81-481f-be34-ac8650352dd5" providerId="ADAL" clId="{C66083D2-FC5C-0545-90E0-A9B527654B88}" dt="2023-03-04T08:59:53.761" v="25" actId="1076"/>
          <ac:spMkLst>
            <pc:docMk/>
            <pc:sldMk cId="3200313859" sldId="943"/>
            <ac:spMk id="283" creationId="{7EE72B6F-DD07-6259-1CA3-43685DAA5BBD}"/>
          </ac:spMkLst>
        </pc:spChg>
        <pc:spChg chg="mod">
          <ac:chgData name="QiuTian" userId="d059b521-ee81-481f-be34-ac8650352dd5" providerId="ADAL" clId="{C66083D2-FC5C-0545-90E0-A9B527654B88}" dt="2023-03-04T08:59:53.761" v="25" actId="1076"/>
          <ac:spMkLst>
            <pc:docMk/>
            <pc:sldMk cId="3200313859" sldId="943"/>
            <ac:spMk id="284" creationId="{C0555597-7FF9-3AB8-150A-9D2915E0042A}"/>
          </ac:spMkLst>
        </pc:spChg>
        <pc:spChg chg="mod">
          <ac:chgData name="QiuTian" userId="d059b521-ee81-481f-be34-ac8650352dd5" providerId="ADAL" clId="{C66083D2-FC5C-0545-90E0-A9B527654B88}" dt="2023-03-04T08:59:53.761" v="25" actId="1076"/>
          <ac:spMkLst>
            <pc:docMk/>
            <pc:sldMk cId="3200313859" sldId="943"/>
            <ac:spMk id="285" creationId="{12A27490-78AF-9D89-AFAE-FA9FACF7223C}"/>
          </ac:spMkLst>
        </pc:spChg>
        <pc:spChg chg="mod">
          <ac:chgData name="QiuTian" userId="d059b521-ee81-481f-be34-ac8650352dd5" providerId="ADAL" clId="{C66083D2-FC5C-0545-90E0-A9B527654B88}" dt="2023-03-04T08:59:53.761" v="25" actId="1076"/>
          <ac:spMkLst>
            <pc:docMk/>
            <pc:sldMk cId="3200313859" sldId="943"/>
            <ac:spMk id="286" creationId="{051A2FEF-30DE-3D0F-9E13-49E8E0679282}"/>
          </ac:spMkLst>
        </pc:spChg>
        <pc:spChg chg="mod">
          <ac:chgData name="QiuTian" userId="d059b521-ee81-481f-be34-ac8650352dd5" providerId="ADAL" clId="{C66083D2-FC5C-0545-90E0-A9B527654B88}" dt="2023-03-04T08:59:53.761" v="25" actId="1076"/>
          <ac:spMkLst>
            <pc:docMk/>
            <pc:sldMk cId="3200313859" sldId="943"/>
            <ac:spMk id="287" creationId="{6B7BA096-082B-6DB3-292D-FD07907E3032}"/>
          </ac:spMkLst>
        </pc:spChg>
        <pc:spChg chg="mod">
          <ac:chgData name="QiuTian" userId="d059b521-ee81-481f-be34-ac8650352dd5" providerId="ADAL" clId="{C66083D2-FC5C-0545-90E0-A9B527654B88}" dt="2023-03-04T08:59:53.761" v="25" actId="1076"/>
          <ac:spMkLst>
            <pc:docMk/>
            <pc:sldMk cId="3200313859" sldId="943"/>
            <ac:spMk id="288" creationId="{18177B16-8030-F4D0-9DCD-318EA3846600}"/>
          </ac:spMkLst>
        </pc:spChg>
        <pc:spChg chg="mod">
          <ac:chgData name="QiuTian" userId="d059b521-ee81-481f-be34-ac8650352dd5" providerId="ADAL" clId="{C66083D2-FC5C-0545-90E0-A9B527654B88}" dt="2023-03-04T08:59:53.761" v="25" actId="1076"/>
          <ac:spMkLst>
            <pc:docMk/>
            <pc:sldMk cId="3200313859" sldId="943"/>
            <ac:spMk id="289" creationId="{2C594AE7-43C9-5EE7-A244-08208E8124E8}"/>
          </ac:spMkLst>
        </pc:spChg>
        <pc:spChg chg="mod">
          <ac:chgData name="QiuTian" userId="d059b521-ee81-481f-be34-ac8650352dd5" providerId="ADAL" clId="{C66083D2-FC5C-0545-90E0-A9B527654B88}" dt="2023-03-04T08:59:53.761" v="25" actId="1076"/>
          <ac:spMkLst>
            <pc:docMk/>
            <pc:sldMk cId="3200313859" sldId="943"/>
            <ac:spMk id="291" creationId="{1E626BD3-66EB-B15E-CDDD-07585BCC6423}"/>
          </ac:spMkLst>
        </pc:spChg>
        <pc:spChg chg="mod">
          <ac:chgData name="QiuTian" userId="d059b521-ee81-481f-be34-ac8650352dd5" providerId="ADAL" clId="{C66083D2-FC5C-0545-90E0-A9B527654B88}" dt="2023-03-04T08:59:53.761" v="25" actId="1076"/>
          <ac:spMkLst>
            <pc:docMk/>
            <pc:sldMk cId="3200313859" sldId="943"/>
            <ac:spMk id="292" creationId="{21C01DD6-06DE-BFE1-9DCD-2AE3C86B33B0}"/>
          </ac:spMkLst>
        </pc:spChg>
        <pc:spChg chg="mod">
          <ac:chgData name="QiuTian" userId="d059b521-ee81-481f-be34-ac8650352dd5" providerId="ADAL" clId="{C66083D2-FC5C-0545-90E0-A9B527654B88}" dt="2023-03-04T08:59:53.761" v="25" actId="1076"/>
          <ac:spMkLst>
            <pc:docMk/>
            <pc:sldMk cId="3200313859" sldId="943"/>
            <ac:spMk id="293" creationId="{8847E2C1-3E3B-6746-684E-0AACF13066DF}"/>
          </ac:spMkLst>
        </pc:spChg>
        <pc:spChg chg="mod">
          <ac:chgData name="QiuTian" userId="d059b521-ee81-481f-be34-ac8650352dd5" providerId="ADAL" clId="{C66083D2-FC5C-0545-90E0-A9B527654B88}" dt="2023-03-04T08:59:53.761" v="25" actId="1076"/>
          <ac:spMkLst>
            <pc:docMk/>
            <pc:sldMk cId="3200313859" sldId="943"/>
            <ac:spMk id="294" creationId="{845CAADE-41F9-C4AA-B824-D0B02107B9B1}"/>
          </ac:spMkLst>
        </pc:spChg>
        <pc:spChg chg="mod">
          <ac:chgData name="QiuTian" userId="d059b521-ee81-481f-be34-ac8650352dd5" providerId="ADAL" clId="{C66083D2-FC5C-0545-90E0-A9B527654B88}" dt="2023-03-04T08:59:53.761" v="25" actId="1076"/>
          <ac:spMkLst>
            <pc:docMk/>
            <pc:sldMk cId="3200313859" sldId="943"/>
            <ac:spMk id="295" creationId="{9A3B0EA5-1912-0CE0-663F-D754C38CF903}"/>
          </ac:spMkLst>
        </pc:spChg>
        <pc:spChg chg="mod">
          <ac:chgData name="QiuTian" userId="d059b521-ee81-481f-be34-ac8650352dd5" providerId="ADAL" clId="{C66083D2-FC5C-0545-90E0-A9B527654B88}" dt="2023-03-04T08:59:53.761" v="25" actId="1076"/>
          <ac:spMkLst>
            <pc:docMk/>
            <pc:sldMk cId="3200313859" sldId="943"/>
            <ac:spMk id="296" creationId="{5C645691-2AB8-A3F7-229A-793E828DE403}"/>
          </ac:spMkLst>
        </pc:spChg>
        <pc:spChg chg="mod">
          <ac:chgData name="QiuTian" userId="d059b521-ee81-481f-be34-ac8650352dd5" providerId="ADAL" clId="{C66083D2-FC5C-0545-90E0-A9B527654B88}" dt="2023-03-04T08:59:53.761" v="25" actId="1076"/>
          <ac:spMkLst>
            <pc:docMk/>
            <pc:sldMk cId="3200313859" sldId="943"/>
            <ac:spMk id="297" creationId="{3D50F889-25AF-4727-4E70-39CFF93E3DE0}"/>
          </ac:spMkLst>
        </pc:spChg>
        <pc:spChg chg="mod">
          <ac:chgData name="QiuTian" userId="d059b521-ee81-481f-be34-ac8650352dd5" providerId="ADAL" clId="{C66083D2-FC5C-0545-90E0-A9B527654B88}" dt="2023-03-04T08:59:53.761" v="25" actId="1076"/>
          <ac:spMkLst>
            <pc:docMk/>
            <pc:sldMk cId="3200313859" sldId="943"/>
            <ac:spMk id="299" creationId="{6617C87C-5BCD-BE88-71E9-FCDA05EA728F}"/>
          </ac:spMkLst>
        </pc:spChg>
        <pc:spChg chg="mod">
          <ac:chgData name="QiuTian" userId="d059b521-ee81-481f-be34-ac8650352dd5" providerId="ADAL" clId="{C66083D2-FC5C-0545-90E0-A9B527654B88}" dt="2023-03-04T08:59:53.761" v="25" actId="1076"/>
          <ac:spMkLst>
            <pc:docMk/>
            <pc:sldMk cId="3200313859" sldId="943"/>
            <ac:spMk id="300" creationId="{FA9B60A2-E9A8-03B0-431C-DA6100973020}"/>
          </ac:spMkLst>
        </pc:spChg>
        <pc:spChg chg="mod">
          <ac:chgData name="QiuTian" userId="d059b521-ee81-481f-be34-ac8650352dd5" providerId="ADAL" clId="{C66083D2-FC5C-0545-90E0-A9B527654B88}" dt="2023-03-04T08:59:53.761" v="25" actId="1076"/>
          <ac:spMkLst>
            <pc:docMk/>
            <pc:sldMk cId="3200313859" sldId="943"/>
            <ac:spMk id="301" creationId="{72D5A363-01BF-E6E8-1E06-2FD1434FF3AA}"/>
          </ac:spMkLst>
        </pc:spChg>
        <pc:spChg chg="mod">
          <ac:chgData name="QiuTian" userId="d059b521-ee81-481f-be34-ac8650352dd5" providerId="ADAL" clId="{C66083D2-FC5C-0545-90E0-A9B527654B88}" dt="2023-03-04T08:59:53.761" v="25" actId="1076"/>
          <ac:spMkLst>
            <pc:docMk/>
            <pc:sldMk cId="3200313859" sldId="943"/>
            <ac:spMk id="302" creationId="{3291591B-489E-9DB5-E5AA-E4F9741DA9FE}"/>
          </ac:spMkLst>
        </pc:spChg>
        <pc:spChg chg="mod">
          <ac:chgData name="QiuTian" userId="d059b521-ee81-481f-be34-ac8650352dd5" providerId="ADAL" clId="{C66083D2-FC5C-0545-90E0-A9B527654B88}" dt="2023-03-04T08:59:53.761" v="25" actId="1076"/>
          <ac:spMkLst>
            <pc:docMk/>
            <pc:sldMk cId="3200313859" sldId="943"/>
            <ac:spMk id="303" creationId="{93569AA6-57D1-C07B-B3D1-DF881A352502}"/>
          </ac:spMkLst>
        </pc:spChg>
        <pc:spChg chg="mod">
          <ac:chgData name="QiuTian" userId="d059b521-ee81-481f-be34-ac8650352dd5" providerId="ADAL" clId="{C66083D2-FC5C-0545-90E0-A9B527654B88}" dt="2023-03-04T08:59:53.761" v="25" actId="1076"/>
          <ac:spMkLst>
            <pc:docMk/>
            <pc:sldMk cId="3200313859" sldId="943"/>
            <ac:spMk id="304" creationId="{7A0F32C3-6F29-1B86-2E5A-E80865C1C659}"/>
          </ac:spMkLst>
        </pc:spChg>
        <pc:spChg chg="mod">
          <ac:chgData name="QiuTian" userId="d059b521-ee81-481f-be34-ac8650352dd5" providerId="ADAL" clId="{C66083D2-FC5C-0545-90E0-A9B527654B88}" dt="2023-03-04T08:59:53.761" v="25" actId="1076"/>
          <ac:spMkLst>
            <pc:docMk/>
            <pc:sldMk cId="3200313859" sldId="943"/>
            <ac:spMk id="305" creationId="{77A20041-44F1-A788-B7C5-A04046CFBF5F}"/>
          </ac:spMkLst>
        </pc:spChg>
        <pc:spChg chg="mod">
          <ac:chgData name="QiuTian" userId="d059b521-ee81-481f-be34-ac8650352dd5" providerId="ADAL" clId="{C66083D2-FC5C-0545-90E0-A9B527654B88}" dt="2023-03-04T08:59:53.761" v="25" actId="1076"/>
          <ac:spMkLst>
            <pc:docMk/>
            <pc:sldMk cId="3200313859" sldId="943"/>
            <ac:spMk id="307" creationId="{C980994E-754F-8DEC-49A8-CB5F679E1784}"/>
          </ac:spMkLst>
        </pc:spChg>
        <pc:spChg chg="mod">
          <ac:chgData name="QiuTian" userId="d059b521-ee81-481f-be34-ac8650352dd5" providerId="ADAL" clId="{C66083D2-FC5C-0545-90E0-A9B527654B88}" dt="2023-03-04T08:59:53.761" v="25" actId="1076"/>
          <ac:spMkLst>
            <pc:docMk/>
            <pc:sldMk cId="3200313859" sldId="943"/>
            <ac:spMk id="308" creationId="{EEB89368-877A-E904-1BE2-A6DAD6B138FB}"/>
          </ac:spMkLst>
        </pc:spChg>
        <pc:spChg chg="mod">
          <ac:chgData name="QiuTian" userId="d059b521-ee81-481f-be34-ac8650352dd5" providerId="ADAL" clId="{C66083D2-FC5C-0545-90E0-A9B527654B88}" dt="2023-03-04T08:59:53.761" v="25" actId="1076"/>
          <ac:spMkLst>
            <pc:docMk/>
            <pc:sldMk cId="3200313859" sldId="943"/>
            <ac:spMk id="309" creationId="{C22058C4-CFD3-6245-FA57-6936956F9246}"/>
          </ac:spMkLst>
        </pc:spChg>
        <pc:spChg chg="mod">
          <ac:chgData name="QiuTian" userId="d059b521-ee81-481f-be34-ac8650352dd5" providerId="ADAL" clId="{C66083D2-FC5C-0545-90E0-A9B527654B88}" dt="2023-03-04T08:59:53.761" v="25" actId="1076"/>
          <ac:spMkLst>
            <pc:docMk/>
            <pc:sldMk cId="3200313859" sldId="943"/>
            <ac:spMk id="310" creationId="{3937486E-ABB6-9186-2C91-CF89F68872CE}"/>
          </ac:spMkLst>
        </pc:spChg>
        <pc:spChg chg="mod">
          <ac:chgData name="QiuTian" userId="d059b521-ee81-481f-be34-ac8650352dd5" providerId="ADAL" clId="{C66083D2-FC5C-0545-90E0-A9B527654B88}" dt="2023-03-04T08:59:53.761" v="25" actId="1076"/>
          <ac:spMkLst>
            <pc:docMk/>
            <pc:sldMk cId="3200313859" sldId="943"/>
            <ac:spMk id="311" creationId="{48F3EB65-A998-6C55-9B73-7525DD2AEB12}"/>
          </ac:spMkLst>
        </pc:spChg>
        <pc:spChg chg="mod">
          <ac:chgData name="QiuTian" userId="d059b521-ee81-481f-be34-ac8650352dd5" providerId="ADAL" clId="{C66083D2-FC5C-0545-90E0-A9B527654B88}" dt="2023-03-04T08:59:53.761" v="25" actId="1076"/>
          <ac:spMkLst>
            <pc:docMk/>
            <pc:sldMk cId="3200313859" sldId="943"/>
            <ac:spMk id="312" creationId="{8880E6A5-4A2D-84DE-73FF-0F96DE3020B7}"/>
          </ac:spMkLst>
        </pc:spChg>
        <pc:spChg chg="mod">
          <ac:chgData name="QiuTian" userId="d059b521-ee81-481f-be34-ac8650352dd5" providerId="ADAL" clId="{C66083D2-FC5C-0545-90E0-A9B527654B88}" dt="2023-03-04T08:59:53.761" v="25" actId="1076"/>
          <ac:spMkLst>
            <pc:docMk/>
            <pc:sldMk cId="3200313859" sldId="943"/>
            <ac:spMk id="313" creationId="{6167C0AB-93BE-DCE4-D403-074EB84DC5BC}"/>
          </ac:spMkLst>
        </pc:spChg>
        <pc:spChg chg="mod">
          <ac:chgData name="QiuTian" userId="d059b521-ee81-481f-be34-ac8650352dd5" providerId="ADAL" clId="{C66083D2-FC5C-0545-90E0-A9B527654B88}" dt="2023-03-04T08:59:53.761" v="25" actId="1076"/>
          <ac:spMkLst>
            <pc:docMk/>
            <pc:sldMk cId="3200313859" sldId="943"/>
            <ac:spMk id="315" creationId="{664E1937-4BCF-674D-EDBA-93A2432A918E}"/>
          </ac:spMkLst>
        </pc:spChg>
        <pc:spChg chg="mod">
          <ac:chgData name="QiuTian" userId="d059b521-ee81-481f-be34-ac8650352dd5" providerId="ADAL" clId="{C66083D2-FC5C-0545-90E0-A9B527654B88}" dt="2023-03-04T08:59:53.761" v="25" actId="1076"/>
          <ac:spMkLst>
            <pc:docMk/>
            <pc:sldMk cId="3200313859" sldId="943"/>
            <ac:spMk id="316" creationId="{E669A2EE-5244-CFEA-D07A-0682E6E3A089}"/>
          </ac:spMkLst>
        </pc:spChg>
        <pc:spChg chg="mod">
          <ac:chgData name="QiuTian" userId="d059b521-ee81-481f-be34-ac8650352dd5" providerId="ADAL" clId="{C66083D2-FC5C-0545-90E0-A9B527654B88}" dt="2023-03-04T08:59:53.761" v="25" actId="1076"/>
          <ac:spMkLst>
            <pc:docMk/>
            <pc:sldMk cId="3200313859" sldId="943"/>
            <ac:spMk id="317" creationId="{539B595D-6192-D8EA-3A6E-5AFC4E3EAC66}"/>
          </ac:spMkLst>
        </pc:spChg>
        <pc:spChg chg="mod">
          <ac:chgData name="QiuTian" userId="d059b521-ee81-481f-be34-ac8650352dd5" providerId="ADAL" clId="{C66083D2-FC5C-0545-90E0-A9B527654B88}" dt="2023-03-04T08:59:53.761" v="25" actId="1076"/>
          <ac:spMkLst>
            <pc:docMk/>
            <pc:sldMk cId="3200313859" sldId="943"/>
            <ac:spMk id="318" creationId="{CD67A2D7-36D5-455A-7A38-2A9DB01C196B}"/>
          </ac:spMkLst>
        </pc:spChg>
        <pc:spChg chg="mod">
          <ac:chgData name="QiuTian" userId="d059b521-ee81-481f-be34-ac8650352dd5" providerId="ADAL" clId="{C66083D2-FC5C-0545-90E0-A9B527654B88}" dt="2023-03-04T08:59:53.761" v="25" actId="1076"/>
          <ac:spMkLst>
            <pc:docMk/>
            <pc:sldMk cId="3200313859" sldId="943"/>
            <ac:spMk id="319" creationId="{81A773DA-245B-49C2-02D3-D4F112642C5E}"/>
          </ac:spMkLst>
        </pc:spChg>
        <pc:spChg chg="mod">
          <ac:chgData name="QiuTian" userId="d059b521-ee81-481f-be34-ac8650352dd5" providerId="ADAL" clId="{C66083D2-FC5C-0545-90E0-A9B527654B88}" dt="2023-03-04T08:59:53.761" v="25" actId="1076"/>
          <ac:spMkLst>
            <pc:docMk/>
            <pc:sldMk cId="3200313859" sldId="943"/>
            <ac:spMk id="320" creationId="{AC675036-2B12-2144-1BC9-6BA83DB18251}"/>
          </ac:spMkLst>
        </pc:spChg>
        <pc:spChg chg="mod">
          <ac:chgData name="QiuTian" userId="d059b521-ee81-481f-be34-ac8650352dd5" providerId="ADAL" clId="{C66083D2-FC5C-0545-90E0-A9B527654B88}" dt="2023-03-04T08:59:53.761" v="25" actId="1076"/>
          <ac:spMkLst>
            <pc:docMk/>
            <pc:sldMk cId="3200313859" sldId="943"/>
            <ac:spMk id="321" creationId="{54CEED86-BEBF-08A9-F2D1-25496746D934}"/>
          </ac:spMkLst>
        </pc:spChg>
        <pc:spChg chg="mod">
          <ac:chgData name="QiuTian" userId="d059b521-ee81-481f-be34-ac8650352dd5" providerId="ADAL" clId="{C66083D2-FC5C-0545-90E0-A9B527654B88}" dt="2023-03-04T08:59:53.761" v="25" actId="1076"/>
          <ac:spMkLst>
            <pc:docMk/>
            <pc:sldMk cId="3200313859" sldId="943"/>
            <ac:spMk id="323" creationId="{7129D03C-69F9-CF48-DBEA-BB4E544FFB91}"/>
          </ac:spMkLst>
        </pc:spChg>
        <pc:spChg chg="mod">
          <ac:chgData name="QiuTian" userId="d059b521-ee81-481f-be34-ac8650352dd5" providerId="ADAL" clId="{C66083D2-FC5C-0545-90E0-A9B527654B88}" dt="2023-03-04T08:59:53.761" v="25" actId="1076"/>
          <ac:spMkLst>
            <pc:docMk/>
            <pc:sldMk cId="3200313859" sldId="943"/>
            <ac:spMk id="324" creationId="{C7915BBF-28A0-8BB2-0614-CBC3A7DF60EF}"/>
          </ac:spMkLst>
        </pc:spChg>
        <pc:spChg chg="mod">
          <ac:chgData name="QiuTian" userId="d059b521-ee81-481f-be34-ac8650352dd5" providerId="ADAL" clId="{C66083D2-FC5C-0545-90E0-A9B527654B88}" dt="2023-03-04T08:59:53.761" v="25" actId="1076"/>
          <ac:spMkLst>
            <pc:docMk/>
            <pc:sldMk cId="3200313859" sldId="943"/>
            <ac:spMk id="325" creationId="{2921E338-89A3-1CB5-309D-F221BA5EF112}"/>
          </ac:spMkLst>
        </pc:spChg>
        <pc:spChg chg="mod">
          <ac:chgData name="QiuTian" userId="d059b521-ee81-481f-be34-ac8650352dd5" providerId="ADAL" clId="{C66083D2-FC5C-0545-90E0-A9B527654B88}" dt="2023-03-04T08:59:53.761" v="25" actId="1076"/>
          <ac:spMkLst>
            <pc:docMk/>
            <pc:sldMk cId="3200313859" sldId="943"/>
            <ac:spMk id="326" creationId="{E4C80D40-0B0E-9ECD-E81C-5538AF721A48}"/>
          </ac:spMkLst>
        </pc:spChg>
        <pc:spChg chg="mod">
          <ac:chgData name="QiuTian" userId="d059b521-ee81-481f-be34-ac8650352dd5" providerId="ADAL" clId="{C66083D2-FC5C-0545-90E0-A9B527654B88}" dt="2023-03-04T08:59:53.761" v="25" actId="1076"/>
          <ac:spMkLst>
            <pc:docMk/>
            <pc:sldMk cId="3200313859" sldId="943"/>
            <ac:spMk id="327" creationId="{79F794D8-F81A-C4BC-FD7E-D66B93DAB1F2}"/>
          </ac:spMkLst>
        </pc:spChg>
        <pc:spChg chg="mod">
          <ac:chgData name="QiuTian" userId="d059b521-ee81-481f-be34-ac8650352dd5" providerId="ADAL" clId="{C66083D2-FC5C-0545-90E0-A9B527654B88}" dt="2023-03-04T08:59:53.761" v="25" actId="1076"/>
          <ac:spMkLst>
            <pc:docMk/>
            <pc:sldMk cId="3200313859" sldId="943"/>
            <ac:spMk id="328" creationId="{B1710B29-1394-7FE5-FA15-C8F3B2BB2067}"/>
          </ac:spMkLst>
        </pc:spChg>
        <pc:spChg chg="mod">
          <ac:chgData name="QiuTian" userId="d059b521-ee81-481f-be34-ac8650352dd5" providerId="ADAL" clId="{C66083D2-FC5C-0545-90E0-A9B527654B88}" dt="2023-03-04T08:59:53.761" v="25" actId="1076"/>
          <ac:spMkLst>
            <pc:docMk/>
            <pc:sldMk cId="3200313859" sldId="943"/>
            <ac:spMk id="329" creationId="{84CC3027-3516-9799-97D4-6804494D64E8}"/>
          </ac:spMkLst>
        </pc:spChg>
        <pc:spChg chg="mod">
          <ac:chgData name="QiuTian" userId="d059b521-ee81-481f-be34-ac8650352dd5" providerId="ADAL" clId="{C66083D2-FC5C-0545-90E0-A9B527654B88}" dt="2023-03-04T08:59:53.761" v="25" actId="1076"/>
          <ac:spMkLst>
            <pc:docMk/>
            <pc:sldMk cId="3200313859" sldId="943"/>
            <ac:spMk id="331" creationId="{027237FB-CEA9-8352-F1AA-1494F58EA80C}"/>
          </ac:spMkLst>
        </pc:spChg>
        <pc:spChg chg="mod">
          <ac:chgData name="QiuTian" userId="d059b521-ee81-481f-be34-ac8650352dd5" providerId="ADAL" clId="{C66083D2-FC5C-0545-90E0-A9B527654B88}" dt="2023-03-04T08:59:53.761" v="25" actId="1076"/>
          <ac:spMkLst>
            <pc:docMk/>
            <pc:sldMk cId="3200313859" sldId="943"/>
            <ac:spMk id="332" creationId="{959ADA85-7545-5F28-845E-86010CD787F9}"/>
          </ac:spMkLst>
        </pc:spChg>
        <pc:spChg chg="mod">
          <ac:chgData name="QiuTian" userId="d059b521-ee81-481f-be34-ac8650352dd5" providerId="ADAL" clId="{C66083D2-FC5C-0545-90E0-A9B527654B88}" dt="2023-03-04T08:59:53.761" v="25" actId="1076"/>
          <ac:spMkLst>
            <pc:docMk/>
            <pc:sldMk cId="3200313859" sldId="943"/>
            <ac:spMk id="333" creationId="{70FB1EE6-FB50-BB9B-552E-48F747B999DF}"/>
          </ac:spMkLst>
        </pc:spChg>
        <pc:spChg chg="mod">
          <ac:chgData name="QiuTian" userId="d059b521-ee81-481f-be34-ac8650352dd5" providerId="ADAL" clId="{C66083D2-FC5C-0545-90E0-A9B527654B88}" dt="2023-03-04T08:59:53.761" v="25" actId="1076"/>
          <ac:spMkLst>
            <pc:docMk/>
            <pc:sldMk cId="3200313859" sldId="943"/>
            <ac:spMk id="334" creationId="{2317D4C7-2FBE-B8D4-33F9-533B2BFB1073}"/>
          </ac:spMkLst>
        </pc:spChg>
        <pc:spChg chg="mod">
          <ac:chgData name="QiuTian" userId="d059b521-ee81-481f-be34-ac8650352dd5" providerId="ADAL" clId="{C66083D2-FC5C-0545-90E0-A9B527654B88}" dt="2023-03-04T08:59:53.761" v="25" actId="1076"/>
          <ac:spMkLst>
            <pc:docMk/>
            <pc:sldMk cId="3200313859" sldId="943"/>
            <ac:spMk id="335" creationId="{1C71E92F-775F-0886-D08F-3932AFD8E9D9}"/>
          </ac:spMkLst>
        </pc:spChg>
        <pc:spChg chg="mod">
          <ac:chgData name="QiuTian" userId="d059b521-ee81-481f-be34-ac8650352dd5" providerId="ADAL" clId="{C66083D2-FC5C-0545-90E0-A9B527654B88}" dt="2023-03-04T08:59:53.761" v="25" actId="1076"/>
          <ac:spMkLst>
            <pc:docMk/>
            <pc:sldMk cId="3200313859" sldId="943"/>
            <ac:spMk id="336" creationId="{CCB7F408-4EF3-F33F-D7E2-1B7F1D90BB34}"/>
          </ac:spMkLst>
        </pc:spChg>
        <pc:spChg chg="mod">
          <ac:chgData name="QiuTian" userId="d059b521-ee81-481f-be34-ac8650352dd5" providerId="ADAL" clId="{C66083D2-FC5C-0545-90E0-A9B527654B88}" dt="2023-03-04T08:59:53.761" v="25" actId="1076"/>
          <ac:spMkLst>
            <pc:docMk/>
            <pc:sldMk cId="3200313859" sldId="943"/>
            <ac:spMk id="337" creationId="{EC09F353-E881-3CF3-E010-A5C497EF8FE2}"/>
          </ac:spMkLst>
        </pc:spChg>
        <pc:spChg chg="mod">
          <ac:chgData name="QiuTian" userId="d059b521-ee81-481f-be34-ac8650352dd5" providerId="ADAL" clId="{C66083D2-FC5C-0545-90E0-A9B527654B88}" dt="2023-03-04T08:59:53.761" v="25" actId="1076"/>
          <ac:spMkLst>
            <pc:docMk/>
            <pc:sldMk cId="3200313859" sldId="943"/>
            <ac:spMk id="339" creationId="{3A30195A-CB34-9CE0-E417-2D57177C6445}"/>
          </ac:spMkLst>
        </pc:spChg>
        <pc:spChg chg="mod">
          <ac:chgData name="QiuTian" userId="d059b521-ee81-481f-be34-ac8650352dd5" providerId="ADAL" clId="{C66083D2-FC5C-0545-90E0-A9B527654B88}" dt="2023-03-04T08:59:53.761" v="25" actId="1076"/>
          <ac:spMkLst>
            <pc:docMk/>
            <pc:sldMk cId="3200313859" sldId="943"/>
            <ac:spMk id="340" creationId="{815CDE38-FAD1-FA28-9E29-BB0A24220247}"/>
          </ac:spMkLst>
        </pc:spChg>
        <pc:spChg chg="mod">
          <ac:chgData name="QiuTian" userId="d059b521-ee81-481f-be34-ac8650352dd5" providerId="ADAL" clId="{C66083D2-FC5C-0545-90E0-A9B527654B88}" dt="2023-03-04T08:59:53.761" v="25" actId="1076"/>
          <ac:spMkLst>
            <pc:docMk/>
            <pc:sldMk cId="3200313859" sldId="943"/>
            <ac:spMk id="341" creationId="{6A64203F-4024-FBCB-0418-CA3B815AB967}"/>
          </ac:spMkLst>
        </pc:spChg>
        <pc:spChg chg="mod">
          <ac:chgData name="QiuTian" userId="d059b521-ee81-481f-be34-ac8650352dd5" providerId="ADAL" clId="{C66083D2-FC5C-0545-90E0-A9B527654B88}" dt="2023-03-04T08:59:53.761" v="25" actId="1076"/>
          <ac:spMkLst>
            <pc:docMk/>
            <pc:sldMk cId="3200313859" sldId="943"/>
            <ac:spMk id="342" creationId="{090C624A-ADF3-10E5-E697-D610A8FB6FC0}"/>
          </ac:spMkLst>
        </pc:spChg>
        <pc:spChg chg="mod">
          <ac:chgData name="QiuTian" userId="d059b521-ee81-481f-be34-ac8650352dd5" providerId="ADAL" clId="{C66083D2-FC5C-0545-90E0-A9B527654B88}" dt="2023-03-04T08:59:53.761" v="25" actId="1076"/>
          <ac:spMkLst>
            <pc:docMk/>
            <pc:sldMk cId="3200313859" sldId="943"/>
            <ac:spMk id="343" creationId="{3177BF93-BCAA-C5EE-3C1E-5AB3F350FD0F}"/>
          </ac:spMkLst>
        </pc:spChg>
        <pc:spChg chg="mod">
          <ac:chgData name="QiuTian" userId="d059b521-ee81-481f-be34-ac8650352dd5" providerId="ADAL" clId="{C66083D2-FC5C-0545-90E0-A9B527654B88}" dt="2023-03-04T08:59:53.761" v="25" actId="1076"/>
          <ac:spMkLst>
            <pc:docMk/>
            <pc:sldMk cId="3200313859" sldId="943"/>
            <ac:spMk id="344" creationId="{7EDC0182-2B06-6B4D-9C84-A0763E949DC2}"/>
          </ac:spMkLst>
        </pc:spChg>
        <pc:spChg chg="mod">
          <ac:chgData name="QiuTian" userId="d059b521-ee81-481f-be34-ac8650352dd5" providerId="ADAL" clId="{C66083D2-FC5C-0545-90E0-A9B527654B88}" dt="2023-03-04T08:59:53.761" v="25" actId="1076"/>
          <ac:spMkLst>
            <pc:docMk/>
            <pc:sldMk cId="3200313859" sldId="943"/>
            <ac:spMk id="345" creationId="{BB524DD6-3CFC-C068-281B-141321DBFD3F}"/>
          </ac:spMkLst>
        </pc:spChg>
        <pc:spChg chg="add mod">
          <ac:chgData name="QiuTian" userId="d059b521-ee81-481f-be34-ac8650352dd5" providerId="ADAL" clId="{C66083D2-FC5C-0545-90E0-A9B527654B88}" dt="2023-03-04T08:59:53.761" v="25" actId="1076"/>
          <ac:spMkLst>
            <pc:docMk/>
            <pc:sldMk cId="3200313859" sldId="943"/>
            <ac:spMk id="346" creationId="{3A0EAA13-81CE-ACF2-CC1D-29ED01631133}"/>
          </ac:spMkLst>
        </pc:spChg>
        <pc:spChg chg="add mod">
          <ac:chgData name="QiuTian" userId="d059b521-ee81-481f-be34-ac8650352dd5" providerId="ADAL" clId="{C66083D2-FC5C-0545-90E0-A9B527654B88}" dt="2023-03-04T08:59:53.761" v="25" actId="1076"/>
          <ac:spMkLst>
            <pc:docMk/>
            <pc:sldMk cId="3200313859" sldId="943"/>
            <ac:spMk id="347" creationId="{1CE1DD93-420A-9D5E-ACD9-2B704BEF264A}"/>
          </ac:spMkLst>
        </pc:spChg>
        <pc:spChg chg="mod">
          <ac:chgData name="QiuTian" userId="d059b521-ee81-481f-be34-ac8650352dd5" providerId="ADAL" clId="{C66083D2-FC5C-0545-90E0-A9B527654B88}" dt="2023-03-04T08:59:53.761" v="25" actId="1076"/>
          <ac:spMkLst>
            <pc:docMk/>
            <pc:sldMk cId="3200313859" sldId="943"/>
            <ac:spMk id="349" creationId="{6A843FD3-9233-99F2-6FF7-C1A99C877354}"/>
          </ac:spMkLst>
        </pc:spChg>
        <pc:spChg chg="mod">
          <ac:chgData name="QiuTian" userId="d059b521-ee81-481f-be34-ac8650352dd5" providerId="ADAL" clId="{C66083D2-FC5C-0545-90E0-A9B527654B88}" dt="2023-03-04T08:59:53.761" v="25" actId="1076"/>
          <ac:spMkLst>
            <pc:docMk/>
            <pc:sldMk cId="3200313859" sldId="943"/>
            <ac:spMk id="350" creationId="{E58AACE0-5427-1895-7C3D-ED59EF760B14}"/>
          </ac:spMkLst>
        </pc:spChg>
        <pc:spChg chg="mod">
          <ac:chgData name="QiuTian" userId="d059b521-ee81-481f-be34-ac8650352dd5" providerId="ADAL" clId="{C66083D2-FC5C-0545-90E0-A9B527654B88}" dt="2023-03-04T08:59:53.761" v="25" actId="1076"/>
          <ac:spMkLst>
            <pc:docMk/>
            <pc:sldMk cId="3200313859" sldId="943"/>
            <ac:spMk id="352" creationId="{AAC91D4B-0BF7-CFDD-CF78-C156E049E28A}"/>
          </ac:spMkLst>
        </pc:spChg>
        <pc:spChg chg="mod">
          <ac:chgData name="QiuTian" userId="d059b521-ee81-481f-be34-ac8650352dd5" providerId="ADAL" clId="{C66083D2-FC5C-0545-90E0-A9B527654B88}" dt="2023-03-04T08:59:53.761" v="25" actId="1076"/>
          <ac:spMkLst>
            <pc:docMk/>
            <pc:sldMk cId="3200313859" sldId="943"/>
            <ac:spMk id="353" creationId="{B4BD40EC-97D0-BF5D-B326-BBE818D6765A}"/>
          </ac:spMkLst>
        </pc:spChg>
        <pc:spChg chg="add mod">
          <ac:chgData name="QiuTian" userId="d059b521-ee81-481f-be34-ac8650352dd5" providerId="ADAL" clId="{C66083D2-FC5C-0545-90E0-A9B527654B88}" dt="2023-03-04T08:59:53.761" v="25" actId="1076"/>
          <ac:spMkLst>
            <pc:docMk/>
            <pc:sldMk cId="3200313859" sldId="943"/>
            <ac:spMk id="354" creationId="{729DE1F2-06D3-3656-71BE-30C6DE95DB7B}"/>
          </ac:spMkLst>
        </pc:spChg>
        <pc:spChg chg="add mod">
          <ac:chgData name="QiuTian" userId="d059b521-ee81-481f-be34-ac8650352dd5" providerId="ADAL" clId="{C66083D2-FC5C-0545-90E0-A9B527654B88}" dt="2023-03-04T08:59:53.761" v="25" actId="1076"/>
          <ac:spMkLst>
            <pc:docMk/>
            <pc:sldMk cId="3200313859" sldId="943"/>
            <ac:spMk id="355" creationId="{263ECD79-4230-B8A4-FBEC-720C0F68B9F6}"/>
          </ac:spMkLst>
        </pc:spChg>
        <pc:spChg chg="add mod">
          <ac:chgData name="QiuTian" userId="d059b521-ee81-481f-be34-ac8650352dd5" providerId="ADAL" clId="{C66083D2-FC5C-0545-90E0-A9B527654B88}" dt="2023-03-04T08:59:53.761" v="25" actId="1076"/>
          <ac:spMkLst>
            <pc:docMk/>
            <pc:sldMk cId="3200313859" sldId="943"/>
            <ac:spMk id="356" creationId="{5587CE83-F70A-F469-DCFA-F4EDD3A0C52A}"/>
          </ac:spMkLst>
        </pc:spChg>
        <pc:spChg chg="add mod">
          <ac:chgData name="QiuTian" userId="d059b521-ee81-481f-be34-ac8650352dd5" providerId="ADAL" clId="{C66083D2-FC5C-0545-90E0-A9B527654B88}" dt="2023-03-04T08:59:53.761" v="25" actId="1076"/>
          <ac:spMkLst>
            <pc:docMk/>
            <pc:sldMk cId="3200313859" sldId="943"/>
            <ac:spMk id="358" creationId="{8FC419D0-88EB-3CAC-F7A2-F90AB3357D46}"/>
          </ac:spMkLst>
        </pc:spChg>
        <pc:spChg chg="add mod">
          <ac:chgData name="QiuTian" userId="d059b521-ee81-481f-be34-ac8650352dd5" providerId="ADAL" clId="{C66083D2-FC5C-0545-90E0-A9B527654B88}" dt="2023-03-04T08:59:53.761" v="25" actId="1076"/>
          <ac:spMkLst>
            <pc:docMk/>
            <pc:sldMk cId="3200313859" sldId="943"/>
            <ac:spMk id="359" creationId="{3009D978-FE2B-AB86-AE23-59019F7E76D9}"/>
          </ac:spMkLst>
        </pc:spChg>
        <pc:spChg chg="add mod">
          <ac:chgData name="QiuTian" userId="d059b521-ee81-481f-be34-ac8650352dd5" providerId="ADAL" clId="{C66083D2-FC5C-0545-90E0-A9B527654B88}" dt="2023-03-04T08:59:53.761" v="25" actId="1076"/>
          <ac:spMkLst>
            <pc:docMk/>
            <pc:sldMk cId="3200313859" sldId="943"/>
            <ac:spMk id="360" creationId="{4D6B633A-45E0-EA11-5FF5-CB880A30EFC8}"/>
          </ac:spMkLst>
        </pc:spChg>
        <pc:spChg chg="add mod">
          <ac:chgData name="QiuTian" userId="d059b521-ee81-481f-be34-ac8650352dd5" providerId="ADAL" clId="{C66083D2-FC5C-0545-90E0-A9B527654B88}" dt="2023-03-04T08:59:53.761" v="25" actId="1076"/>
          <ac:spMkLst>
            <pc:docMk/>
            <pc:sldMk cId="3200313859" sldId="943"/>
            <ac:spMk id="361" creationId="{09AA96FB-6F29-5EDE-62C2-B525E9B77917}"/>
          </ac:spMkLst>
        </pc:spChg>
        <pc:grpChg chg="add mod">
          <ac:chgData name="QiuTian" userId="d059b521-ee81-481f-be34-ac8650352dd5" providerId="ADAL" clId="{C66083D2-FC5C-0545-90E0-A9B527654B88}" dt="2023-03-04T08:59:53.761" v="25" actId="1076"/>
          <ac:grpSpMkLst>
            <pc:docMk/>
            <pc:sldMk cId="3200313859" sldId="943"/>
            <ac:grpSpMk id="6" creationId="{B79FC050-2834-59E2-FA29-D3E87B06D223}"/>
          </ac:grpSpMkLst>
        </pc:grpChg>
        <pc:grpChg chg="mod">
          <ac:chgData name="QiuTian" userId="d059b521-ee81-481f-be34-ac8650352dd5" providerId="ADAL" clId="{C66083D2-FC5C-0545-90E0-A9B527654B88}" dt="2023-03-04T08:59:53.761" v="25" actId="1076"/>
          <ac:grpSpMkLst>
            <pc:docMk/>
            <pc:sldMk cId="3200313859" sldId="943"/>
            <ac:grpSpMk id="9" creationId="{12606C7B-A360-117A-174D-774F1FF97EA1}"/>
          </ac:grpSpMkLst>
        </pc:grpChg>
        <pc:grpChg chg="mod">
          <ac:chgData name="QiuTian" userId="d059b521-ee81-481f-be34-ac8650352dd5" providerId="ADAL" clId="{C66083D2-FC5C-0545-90E0-A9B527654B88}" dt="2023-03-04T08:59:53.761" v="25" actId="1076"/>
          <ac:grpSpMkLst>
            <pc:docMk/>
            <pc:sldMk cId="3200313859" sldId="943"/>
            <ac:grpSpMk id="10" creationId="{F1851464-5DCC-2F30-8329-56B5B939B4D5}"/>
          </ac:grpSpMkLst>
        </pc:grpChg>
        <pc:grpChg chg="add mod">
          <ac:chgData name="QiuTian" userId="d059b521-ee81-481f-be34-ac8650352dd5" providerId="ADAL" clId="{C66083D2-FC5C-0545-90E0-A9B527654B88}" dt="2023-03-04T08:59:53.761" v="25" actId="1076"/>
          <ac:grpSpMkLst>
            <pc:docMk/>
            <pc:sldMk cId="3200313859" sldId="943"/>
            <ac:grpSpMk id="39" creationId="{EE4904F5-69A1-8D23-D9D0-DD972DCB837C}"/>
          </ac:grpSpMkLst>
        </pc:grpChg>
        <pc:grpChg chg="mod">
          <ac:chgData name="QiuTian" userId="d059b521-ee81-481f-be34-ac8650352dd5" providerId="ADAL" clId="{C66083D2-FC5C-0545-90E0-A9B527654B88}" dt="2023-03-04T08:59:53.761" v="25" actId="1076"/>
          <ac:grpSpMkLst>
            <pc:docMk/>
            <pc:sldMk cId="3200313859" sldId="943"/>
            <ac:grpSpMk id="40" creationId="{6CDC1482-D47E-62BF-7BD7-5D4E96F1B628}"/>
          </ac:grpSpMkLst>
        </pc:grpChg>
        <pc:grpChg chg="mod">
          <ac:chgData name="QiuTian" userId="d059b521-ee81-481f-be34-ac8650352dd5" providerId="ADAL" clId="{C66083D2-FC5C-0545-90E0-A9B527654B88}" dt="2023-03-04T08:59:53.761" v="25" actId="1076"/>
          <ac:grpSpMkLst>
            <pc:docMk/>
            <pc:sldMk cId="3200313859" sldId="943"/>
            <ac:grpSpMk id="43" creationId="{49732800-DE12-AC4E-0FE1-DAF96CD5DC7E}"/>
          </ac:grpSpMkLst>
        </pc:grpChg>
        <pc:grpChg chg="add mod">
          <ac:chgData name="QiuTian" userId="d059b521-ee81-481f-be34-ac8650352dd5" providerId="ADAL" clId="{C66083D2-FC5C-0545-90E0-A9B527654B88}" dt="2023-03-04T08:59:53.761" v="25" actId="1076"/>
          <ac:grpSpMkLst>
            <pc:docMk/>
            <pc:sldMk cId="3200313859" sldId="943"/>
            <ac:grpSpMk id="67" creationId="{2A30A375-4B3C-83C1-5C43-C44733384F5C}"/>
          </ac:grpSpMkLst>
        </pc:grpChg>
        <pc:grpChg chg="mod">
          <ac:chgData name="QiuTian" userId="d059b521-ee81-481f-be34-ac8650352dd5" providerId="ADAL" clId="{C66083D2-FC5C-0545-90E0-A9B527654B88}" dt="2023-03-04T08:59:53.761" v="25" actId="1076"/>
          <ac:grpSpMkLst>
            <pc:docMk/>
            <pc:sldMk cId="3200313859" sldId="943"/>
            <ac:grpSpMk id="91" creationId="{783B4661-C6E8-37D4-35E1-506FD7E201F1}"/>
          </ac:grpSpMkLst>
        </pc:grpChg>
        <pc:grpChg chg="mod">
          <ac:chgData name="QiuTian" userId="d059b521-ee81-481f-be34-ac8650352dd5" providerId="ADAL" clId="{C66083D2-FC5C-0545-90E0-A9B527654B88}" dt="2023-03-04T08:59:53.761" v="25" actId="1076"/>
          <ac:grpSpMkLst>
            <pc:docMk/>
            <pc:sldMk cId="3200313859" sldId="943"/>
            <ac:grpSpMk id="109" creationId="{AA8D79E0-279C-3901-BF15-3ED078676781}"/>
          </ac:grpSpMkLst>
        </pc:grpChg>
        <pc:grpChg chg="mod">
          <ac:chgData name="QiuTian" userId="d059b521-ee81-481f-be34-ac8650352dd5" providerId="ADAL" clId="{C66083D2-FC5C-0545-90E0-A9B527654B88}" dt="2023-03-04T08:59:53.761" v="25" actId="1076"/>
          <ac:grpSpMkLst>
            <pc:docMk/>
            <pc:sldMk cId="3200313859" sldId="943"/>
            <ac:grpSpMk id="110" creationId="{BCB9773C-A573-887F-D0E4-D5496880A303}"/>
          </ac:grpSpMkLst>
        </pc:grpChg>
        <pc:grpChg chg="mod">
          <ac:chgData name="QiuTian" userId="d059b521-ee81-481f-be34-ac8650352dd5" providerId="ADAL" clId="{C66083D2-FC5C-0545-90E0-A9B527654B88}" dt="2023-03-04T08:59:53.761" v="25" actId="1076"/>
          <ac:grpSpMkLst>
            <pc:docMk/>
            <pc:sldMk cId="3200313859" sldId="943"/>
            <ac:grpSpMk id="111" creationId="{84695537-1297-F114-A2FF-3406139AF99A}"/>
          </ac:grpSpMkLst>
        </pc:grpChg>
        <pc:grpChg chg="mod">
          <ac:chgData name="QiuTian" userId="d059b521-ee81-481f-be34-ac8650352dd5" providerId="ADAL" clId="{C66083D2-FC5C-0545-90E0-A9B527654B88}" dt="2023-03-04T08:59:53.761" v="25" actId="1076"/>
          <ac:grpSpMkLst>
            <pc:docMk/>
            <pc:sldMk cId="3200313859" sldId="943"/>
            <ac:grpSpMk id="112" creationId="{40FBE39B-76B8-A4C0-68A0-9B0325DEFF79}"/>
          </ac:grpSpMkLst>
        </pc:grpChg>
        <pc:grpChg chg="mod">
          <ac:chgData name="QiuTian" userId="d059b521-ee81-481f-be34-ac8650352dd5" providerId="ADAL" clId="{C66083D2-FC5C-0545-90E0-A9B527654B88}" dt="2023-03-04T08:59:53.761" v="25" actId="1076"/>
          <ac:grpSpMkLst>
            <pc:docMk/>
            <pc:sldMk cId="3200313859" sldId="943"/>
            <ac:grpSpMk id="113" creationId="{0B494274-C13F-866B-6D35-6754F9F6C866}"/>
          </ac:grpSpMkLst>
        </pc:grpChg>
        <pc:grpChg chg="mod">
          <ac:chgData name="QiuTian" userId="d059b521-ee81-481f-be34-ac8650352dd5" providerId="ADAL" clId="{C66083D2-FC5C-0545-90E0-A9B527654B88}" dt="2023-03-04T08:59:53.761" v="25" actId="1076"/>
          <ac:grpSpMkLst>
            <pc:docMk/>
            <pc:sldMk cId="3200313859" sldId="943"/>
            <ac:grpSpMk id="114" creationId="{0B78CE96-1B01-BC17-8AF0-6D4FC7FAD629}"/>
          </ac:grpSpMkLst>
        </pc:grpChg>
        <pc:grpChg chg="mod">
          <ac:chgData name="QiuTian" userId="d059b521-ee81-481f-be34-ac8650352dd5" providerId="ADAL" clId="{C66083D2-FC5C-0545-90E0-A9B527654B88}" dt="2023-03-04T08:59:53.761" v="25" actId="1076"/>
          <ac:grpSpMkLst>
            <pc:docMk/>
            <pc:sldMk cId="3200313859" sldId="943"/>
            <ac:grpSpMk id="115" creationId="{27CC84CB-12E8-FD56-7C1C-C53469B4466E}"/>
          </ac:grpSpMkLst>
        </pc:grpChg>
        <pc:grpChg chg="mod">
          <ac:chgData name="QiuTian" userId="d059b521-ee81-481f-be34-ac8650352dd5" providerId="ADAL" clId="{C66083D2-FC5C-0545-90E0-A9B527654B88}" dt="2023-03-04T08:59:53.761" v="25" actId="1076"/>
          <ac:grpSpMkLst>
            <pc:docMk/>
            <pc:sldMk cId="3200313859" sldId="943"/>
            <ac:grpSpMk id="133" creationId="{6BF6A9F5-76AB-89F9-E71B-97B335167CBC}"/>
          </ac:grpSpMkLst>
        </pc:grpChg>
        <pc:grpChg chg="mod">
          <ac:chgData name="QiuTian" userId="d059b521-ee81-481f-be34-ac8650352dd5" providerId="ADAL" clId="{C66083D2-FC5C-0545-90E0-A9B527654B88}" dt="2023-03-04T08:59:53.761" v="25" actId="1076"/>
          <ac:grpSpMkLst>
            <pc:docMk/>
            <pc:sldMk cId="3200313859" sldId="943"/>
            <ac:grpSpMk id="134" creationId="{0CAAE934-9844-FF17-94F5-6434DC64BBD8}"/>
          </ac:grpSpMkLst>
        </pc:grpChg>
        <pc:grpChg chg="mod">
          <ac:chgData name="QiuTian" userId="d059b521-ee81-481f-be34-ac8650352dd5" providerId="ADAL" clId="{C66083D2-FC5C-0545-90E0-A9B527654B88}" dt="2023-03-04T08:59:53.761" v="25" actId="1076"/>
          <ac:grpSpMkLst>
            <pc:docMk/>
            <pc:sldMk cId="3200313859" sldId="943"/>
            <ac:grpSpMk id="135" creationId="{052DC5B4-07C4-8A7B-C61C-5720BAA8F0E7}"/>
          </ac:grpSpMkLst>
        </pc:grpChg>
        <pc:grpChg chg="mod">
          <ac:chgData name="QiuTian" userId="d059b521-ee81-481f-be34-ac8650352dd5" providerId="ADAL" clId="{C66083D2-FC5C-0545-90E0-A9B527654B88}" dt="2023-03-04T08:59:53.761" v="25" actId="1076"/>
          <ac:grpSpMkLst>
            <pc:docMk/>
            <pc:sldMk cId="3200313859" sldId="943"/>
            <ac:grpSpMk id="136" creationId="{F2E3967B-18F9-935B-A233-36C8811458CB}"/>
          </ac:grpSpMkLst>
        </pc:grpChg>
        <pc:grpChg chg="mod">
          <ac:chgData name="QiuTian" userId="d059b521-ee81-481f-be34-ac8650352dd5" providerId="ADAL" clId="{C66083D2-FC5C-0545-90E0-A9B527654B88}" dt="2023-03-04T08:59:53.761" v="25" actId="1076"/>
          <ac:grpSpMkLst>
            <pc:docMk/>
            <pc:sldMk cId="3200313859" sldId="943"/>
            <ac:grpSpMk id="137" creationId="{67FA49C1-1544-2FD2-D9D0-6C64F313A2CD}"/>
          </ac:grpSpMkLst>
        </pc:grpChg>
        <pc:grpChg chg="mod">
          <ac:chgData name="QiuTian" userId="d059b521-ee81-481f-be34-ac8650352dd5" providerId="ADAL" clId="{C66083D2-FC5C-0545-90E0-A9B527654B88}" dt="2023-03-04T08:59:53.761" v="25" actId="1076"/>
          <ac:grpSpMkLst>
            <pc:docMk/>
            <pc:sldMk cId="3200313859" sldId="943"/>
            <ac:grpSpMk id="138" creationId="{855EE8B6-3A10-B0E8-6096-4C24E59E71D3}"/>
          </ac:grpSpMkLst>
        </pc:grpChg>
        <pc:grpChg chg="mod">
          <ac:chgData name="QiuTian" userId="d059b521-ee81-481f-be34-ac8650352dd5" providerId="ADAL" clId="{C66083D2-FC5C-0545-90E0-A9B527654B88}" dt="2023-03-04T08:59:53.761" v="25" actId="1076"/>
          <ac:grpSpMkLst>
            <pc:docMk/>
            <pc:sldMk cId="3200313859" sldId="943"/>
            <ac:grpSpMk id="139" creationId="{BDF18561-4516-E21A-B600-CBF73C980EE1}"/>
          </ac:grpSpMkLst>
        </pc:grpChg>
        <pc:grpChg chg="mod">
          <ac:chgData name="QiuTian" userId="d059b521-ee81-481f-be34-ac8650352dd5" providerId="ADAL" clId="{C66083D2-FC5C-0545-90E0-A9B527654B88}" dt="2023-03-04T08:59:53.761" v="25" actId="1076"/>
          <ac:grpSpMkLst>
            <pc:docMk/>
            <pc:sldMk cId="3200313859" sldId="943"/>
            <ac:grpSpMk id="140" creationId="{B570CB24-2D4A-8320-B83C-C724C59BBABA}"/>
          </ac:grpSpMkLst>
        </pc:grpChg>
        <pc:grpChg chg="mod">
          <ac:chgData name="QiuTian" userId="d059b521-ee81-481f-be34-ac8650352dd5" providerId="ADAL" clId="{C66083D2-FC5C-0545-90E0-A9B527654B88}" dt="2023-03-04T08:59:53.761" v="25" actId="1076"/>
          <ac:grpSpMkLst>
            <pc:docMk/>
            <pc:sldMk cId="3200313859" sldId="943"/>
            <ac:grpSpMk id="141" creationId="{61FF80DA-FDF1-2F50-BE17-3B2C8B98DF53}"/>
          </ac:grpSpMkLst>
        </pc:grpChg>
        <pc:grpChg chg="mod">
          <ac:chgData name="QiuTian" userId="d059b521-ee81-481f-be34-ac8650352dd5" providerId="ADAL" clId="{C66083D2-FC5C-0545-90E0-A9B527654B88}" dt="2023-03-04T08:59:53.761" v="25" actId="1076"/>
          <ac:grpSpMkLst>
            <pc:docMk/>
            <pc:sldMk cId="3200313859" sldId="943"/>
            <ac:grpSpMk id="142" creationId="{371B89CD-51F5-5134-7BAC-6015527E4C94}"/>
          </ac:grpSpMkLst>
        </pc:grpChg>
        <pc:grpChg chg="mod">
          <ac:chgData name="QiuTian" userId="d059b521-ee81-481f-be34-ac8650352dd5" providerId="ADAL" clId="{C66083D2-FC5C-0545-90E0-A9B527654B88}" dt="2023-03-04T08:59:53.761" v="25" actId="1076"/>
          <ac:grpSpMkLst>
            <pc:docMk/>
            <pc:sldMk cId="3200313859" sldId="943"/>
            <ac:grpSpMk id="180" creationId="{192FF949-F608-3097-1963-CA85814D0EEB}"/>
          </ac:grpSpMkLst>
        </pc:grpChg>
        <pc:grpChg chg="mod">
          <ac:chgData name="QiuTian" userId="d059b521-ee81-481f-be34-ac8650352dd5" providerId="ADAL" clId="{C66083D2-FC5C-0545-90E0-A9B527654B88}" dt="2023-03-04T08:59:53.761" v="25" actId="1076"/>
          <ac:grpSpMkLst>
            <pc:docMk/>
            <pc:sldMk cId="3200313859" sldId="943"/>
            <ac:grpSpMk id="181" creationId="{28D7CA68-31B7-5350-3F58-C752E5613D48}"/>
          </ac:grpSpMkLst>
        </pc:grpChg>
        <pc:grpChg chg="mod">
          <ac:chgData name="QiuTian" userId="d059b521-ee81-481f-be34-ac8650352dd5" providerId="ADAL" clId="{C66083D2-FC5C-0545-90E0-A9B527654B88}" dt="2023-03-04T08:59:53.761" v="25" actId="1076"/>
          <ac:grpSpMkLst>
            <pc:docMk/>
            <pc:sldMk cId="3200313859" sldId="943"/>
            <ac:grpSpMk id="182" creationId="{F6CA93F5-29B8-420C-7A88-B398D9CF23EA}"/>
          </ac:grpSpMkLst>
        </pc:grpChg>
        <pc:grpChg chg="mod">
          <ac:chgData name="QiuTian" userId="d059b521-ee81-481f-be34-ac8650352dd5" providerId="ADAL" clId="{C66083D2-FC5C-0545-90E0-A9B527654B88}" dt="2023-03-04T08:59:53.761" v="25" actId="1076"/>
          <ac:grpSpMkLst>
            <pc:docMk/>
            <pc:sldMk cId="3200313859" sldId="943"/>
            <ac:grpSpMk id="183" creationId="{AA9A7312-C115-5042-7F5E-AB5411589AE0}"/>
          </ac:grpSpMkLst>
        </pc:grpChg>
        <pc:grpChg chg="mod">
          <ac:chgData name="QiuTian" userId="d059b521-ee81-481f-be34-ac8650352dd5" providerId="ADAL" clId="{C66083D2-FC5C-0545-90E0-A9B527654B88}" dt="2023-03-04T08:59:53.761" v="25" actId="1076"/>
          <ac:grpSpMkLst>
            <pc:docMk/>
            <pc:sldMk cId="3200313859" sldId="943"/>
            <ac:grpSpMk id="184" creationId="{B3F6F74D-2541-21BE-3921-5BE866A4EB5C}"/>
          </ac:grpSpMkLst>
        </pc:grpChg>
        <pc:grpChg chg="mod">
          <ac:chgData name="QiuTian" userId="d059b521-ee81-481f-be34-ac8650352dd5" providerId="ADAL" clId="{C66083D2-FC5C-0545-90E0-A9B527654B88}" dt="2023-03-04T08:59:53.761" v="25" actId="1076"/>
          <ac:grpSpMkLst>
            <pc:docMk/>
            <pc:sldMk cId="3200313859" sldId="943"/>
            <ac:grpSpMk id="185" creationId="{94803F8E-7354-0D1A-7A14-C3F078C59036}"/>
          </ac:grpSpMkLst>
        </pc:grpChg>
        <pc:grpChg chg="mod">
          <ac:chgData name="QiuTian" userId="d059b521-ee81-481f-be34-ac8650352dd5" providerId="ADAL" clId="{C66083D2-FC5C-0545-90E0-A9B527654B88}" dt="2023-03-04T08:59:53.761" v="25" actId="1076"/>
          <ac:grpSpMkLst>
            <pc:docMk/>
            <pc:sldMk cId="3200313859" sldId="943"/>
            <ac:grpSpMk id="202" creationId="{C026C2FB-6CB4-BDFB-8CD2-D4687AE3E2A7}"/>
          </ac:grpSpMkLst>
        </pc:grpChg>
        <pc:grpChg chg="mod">
          <ac:chgData name="QiuTian" userId="d059b521-ee81-481f-be34-ac8650352dd5" providerId="ADAL" clId="{C66083D2-FC5C-0545-90E0-A9B527654B88}" dt="2023-03-04T08:59:53.761" v="25" actId="1076"/>
          <ac:grpSpMkLst>
            <pc:docMk/>
            <pc:sldMk cId="3200313859" sldId="943"/>
            <ac:grpSpMk id="210" creationId="{53FED275-54CC-FEB9-2206-368441143094}"/>
          </ac:grpSpMkLst>
        </pc:grpChg>
        <pc:grpChg chg="mod">
          <ac:chgData name="QiuTian" userId="d059b521-ee81-481f-be34-ac8650352dd5" providerId="ADAL" clId="{C66083D2-FC5C-0545-90E0-A9B527654B88}" dt="2023-03-04T08:59:53.761" v="25" actId="1076"/>
          <ac:grpSpMkLst>
            <pc:docMk/>
            <pc:sldMk cId="3200313859" sldId="943"/>
            <ac:grpSpMk id="218" creationId="{95D0D39E-BF20-DE37-FCD0-A5495E5DBC14}"/>
          </ac:grpSpMkLst>
        </pc:grpChg>
        <pc:grpChg chg="mod">
          <ac:chgData name="QiuTian" userId="d059b521-ee81-481f-be34-ac8650352dd5" providerId="ADAL" clId="{C66083D2-FC5C-0545-90E0-A9B527654B88}" dt="2023-03-04T08:59:53.761" v="25" actId="1076"/>
          <ac:grpSpMkLst>
            <pc:docMk/>
            <pc:sldMk cId="3200313859" sldId="943"/>
            <ac:grpSpMk id="226" creationId="{DAD8CD99-2D3D-16E0-344B-D750348EB9DF}"/>
          </ac:grpSpMkLst>
        </pc:grpChg>
        <pc:grpChg chg="mod">
          <ac:chgData name="QiuTian" userId="d059b521-ee81-481f-be34-ac8650352dd5" providerId="ADAL" clId="{C66083D2-FC5C-0545-90E0-A9B527654B88}" dt="2023-03-04T08:59:53.761" v="25" actId="1076"/>
          <ac:grpSpMkLst>
            <pc:docMk/>
            <pc:sldMk cId="3200313859" sldId="943"/>
            <ac:grpSpMk id="234" creationId="{A31A38BB-2C90-D747-00AA-0275C24CEED3}"/>
          </ac:grpSpMkLst>
        </pc:grpChg>
        <pc:grpChg chg="mod">
          <ac:chgData name="QiuTian" userId="d059b521-ee81-481f-be34-ac8650352dd5" providerId="ADAL" clId="{C66083D2-FC5C-0545-90E0-A9B527654B88}" dt="2023-03-04T08:59:53.761" v="25" actId="1076"/>
          <ac:grpSpMkLst>
            <pc:docMk/>
            <pc:sldMk cId="3200313859" sldId="943"/>
            <ac:grpSpMk id="242" creationId="{EFDEB4E7-93AD-15F8-495A-3ACA2F3789DB}"/>
          </ac:grpSpMkLst>
        </pc:grpChg>
        <pc:grpChg chg="mod">
          <ac:chgData name="QiuTian" userId="d059b521-ee81-481f-be34-ac8650352dd5" providerId="ADAL" clId="{C66083D2-FC5C-0545-90E0-A9B527654B88}" dt="2023-03-04T08:59:53.761" v="25" actId="1076"/>
          <ac:grpSpMkLst>
            <pc:docMk/>
            <pc:sldMk cId="3200313859" sldId="943"/>
            <ac:grpSpMk id="250" creationId="{DF87599F-1FA8-EA38-65C3-48ACCD764A8B}"/>
          </ac:grpSpMkLst>
        </pc:grpChg>
        <pc:grpChg chg="mod">
          <ac:chgData name="QiuTian" userId="d059b521-ee81-481f-be34-ac8650352dd5" providerId="ADAL" clId="{C66083D2-FC5C-0545-90E0-A9B527654B88}" dt="2023-03-04T08:59:53.761" v="25" actId="1076"/>
          <ac:grpSpMkLst>
            <pc:docMk/>
            <pc:sldMk cId="3200313859" sldId="943"/>
            <ac:grpSpMk id="258" creationId="{FEC8F03D-CD09-B9BD-8604-086794C56DEE}"/>
          </ac:grpSpMkLst>
        </pc:grpChg>
        <pc:grpChg chg="mod">
          <ac:chgData name="QiuTian" userId="d059b521-ee81-481f-be34-ac8650352dd5" providerId="ADAL" clId="{C66083D2-FC5C-0545-90E0-A9B527654B88}" dt="2023-03-04T08:59:53.761" v="25" actId="1076"/>
          <ac:grpSpMkLst>
            <pc:docMk/>
            <pc:sldMk cId="3200313859" sldId="943"/>
            <ac:grpSpMk id="266" creationId="{32543E58-D08D-593E-C70E-04FE398D93BF}"/>
          </ac:grpSpMkLst>
        </pc:grpChg>
        <pc:grpChg chg="mod">
          <ac:chgData name="QiuTian" userId="d059b521-ee81-481f-be34-ac8650352dd5" providerId="ADAL" clId="{C66083D2-FC5C-0545-90E0-A9B527654B88}" dt="2023-03-04T08:59:53.761" v="25" actId="1076"/>
          <ac:grpSpMkLst>
            <pc:docMk/>
            <pc:sldMk cId="3200313859" sldId="943"/>
            <ac:grpSpMk id="274" creationId="{1CC15A4A-68E3-0567-5ED5-88F9D4E44773}"/>
          </ac:grpSpMkLst>
        </pc:grpChg>
        <pc:grpChg chg="mod">
          <ac:chgData name="QiuTian" userId="d059b521-ee81-481f-be34-ac8650352dd5" providerId="ADAL" clId="{C66083D2-FC5C-0545-90E0-A9B527654B88}" dt="2023-03-04T08:59:53.761" v="25" actId="1076"/>
          <ac:grpSpMkLst>
            <pc:docMk/>
            <pc:sldMk cId="3200313859" sldId="943"/>
            <ac:grpSpMk id="282" creationId="{AC2C2596-05A5-3D9F-C990-1697F0E6D2D4}"/>
          </ac:grpSpMkLst>
        </pc:grpChg>
        <pc:grpChg chg="mod">
          <ac:chgData name="QiuTian" userId="d059b521-ee81-481f-be34-ac8650352dd5" providerId="ADAL" clId="{C66083D2-FC5C-0545-90E0-A9B527654B88}" dt="2023-03-04T08:59:53.761" v="25" actId="1076"/>
          <ac:grpSpMkLst>
            <pc:docMk/>
            <pc:sldMk cId="3200313859" sldId="943"/>
            <ac:grpSpMk id="290" creationId="{FFD30247-4466-A78E-05D7-FD8E4548A345}"/>
          </ac:grpSpMkLst>
        </pc:grpChg>
        <pc:grpChg chg="mod">
          <ac:chgData name="QiuTian" userId="d059b521-ee81-481f-be34-ac8650352dd5" providerId="ADAL" clId="{C66083D2-FC5C-0545-90E0-A9B527654B88}" dt="2023-03-04T08:59:53.761" v="25" actId="1076"/>
          <ac:grpSpMkLst>
            <pc:docMk/>
            <pc:sldMk cId="3200313859" sldId="943"/>
            <ac:grpSpMk id="298" creationId="{AAC44C81-3005-32AE-E4EE-6A8B9CB20C2C}"/>
          </ac:grpSpMkLst>
        </pc:grpChg>
        <pc:grpChg chg="mod">
          <ac:chgData name="QiuTian" userId="d059b521-ee81-481f-be34-ac8650352dd5" providerId="ADAL" clId="{C66083D2-FC5C-0545-90E0-A9B527654B88}" dt="2023-03-04T08:59:53.761" v="25" actId="1076"/>
          <ac:grpSpMkLst>
            <pc:docMk/>
            <pc:sldMk cId="3200313859" sldId="943"/>
            <ac:grpSpMk id="306" creationId="{A941ADAA-775F-A1E7-D927-202324031D4E}"/>
          </ac:grpSpMkLst>
        </pc:grpChg>
        <pc:grpChg chg="mod">
          <ac:chgData name="QiuTian" userId="d059b521-ee81-481f-be34-ac8650352dd5" providerId="ADAL" clId="{C66083D2-FC5C-0545-90E0-A9B527654B88}" dt="2023-03-04T08:59:53.761" v="25" actId="1076"/>
          <ac:grpSpMkLst>
            <pc:docMk/>
            <pc:sldMk cId="3200313859" sldId="943"/>
            <ac:grpSpMk id="314" creationId="{DB7E0A7E-FD40-4995-CE4C-9F6FF7CAD621}"/>
          </ac:grpSpMkLst>
        </pc:grpChg>
        <pc:grpChg chg="mod">
          <ac:chgData name="QiuTian" userId="d059b521-ee81-481f-be34-ac8650352dd5" providerId="ADAL" clId="{C66083D2-FC5C-0545-90E0-A9B527654B88}" dt="2023-03-04T08:59:53.761" v="25" actId="1076"/>
          <ac:grpSpMkLst>
            <pc:docMk/>
            <pc:sldMk cId="3200313859" sldId="943"/>
            <ac:grpSpMk id="322" creationId="{093F4209-3732-89BF-3E62-E64BBF311DFE}"/>
          </ac:grpSpMkLst>
        </pc:grpChg>
        <pc:grpChg chg="mod">
          <ac:chgData name="QiuTian" userId="d059b521-ee81-481f-be34-ac8650352dd5" providerId="ADAL" clId="{C66083D2-FC5C-0545-90E0-A9B527654B88}" dt="2023-03-04T08:59:53.761" v="25" actId="1076"/>
          <ac:grpSpMkLst>
            <pc:docMk/>
            <pc:sldMk cId="3200313859" sldId="943"/>
            <ac:grpSpMk id="330" creationId="{07CEA39A-751C-1460-4108-696FC77D3AED}"/>
          </ac:grpSpMkLst>
        </pc:grpChg>
        <pc:grpChg chg="mod">
          <ac:chgData name="QiuTian" userId="d059b521-ee81-481f-be34-ac8650352dd5" providerId="ADAL" clId="{C66083D2-FC5C-0545-90E0-A9B527654B88}" dt="2023-03-04T08:59:53.761" v="25" actId="1076"/>
          <ac:grpSpMkLst>
            <pc:docMk/>
            <pc:sldMk cId="3200313859" sldId="943"/>
            <ac:grpSpMk id="338" creationId="{EA57C60C-B592-B34F-F907-A294F61D979E}"/>
          </ac:grpSpMkLst>
        </pc:grpChg>
        <pc:grpChg chg="add mod">
          <ac:chgData name="QiuTian" userId="d059b521-ee81-481f-be34-ac8650352dd5" providerId="ADAL" clId="{C66083D2-FC5C-0545-90E0-A9B527654B88}" dt="2023-03-04T08:59:53.761" v="25" actId="1076"/>
          <ac:grpSpMkLst>
            <pc:docMk/>
            <pc:sldMk cId="3200313859" sldId="943"/>
            <ac:grpSpMk id="348" creationId="{51BE6EB8-470B-A444-F914-D7C582289E62}"/>
          </ac:grpSpMkLst>
        </pc:grpChg>
        <pc:grpChg chg="add mod">
          <ac:chgData name="QiuTian" userId="d059b521-ee81-481f-be34-ac8650352dd5" providerId="ADAL" clId="{C66083D2-FC5C-0545-90E0-A9B527654B88}" dt="2023-03-04T08:59:53.761" v="25" actId="1076"/>
          <ac:grpSpMkLst>
            <pc:docMk/>
            <pc:sldMk cId="3200313859" sldId="943"/>
            <ac:grpSpMk id="351" creationId="{A54A299C-C2FD-E831-CC45-DC3CEFB13B1E}"/>
          </ac:grpSpMkLst>
        </pc:grpChg>
        <pc:graphicFrameChg chg="mod">
          <ac:chgData name="QiuTian" userId="d059b521-ee81-481f-be34-ac8650352dd5" providerId="ADAL" clId="{C66083D2-FC5C-0545-90E0-A9B527654B88}" dt="2023-03-04T08:59:53.761" v="25" actId="1076"/>
          <ac:graphicFrameMkLst>
            <pc:docMk/>
            <pc:sldMk cId="3200313859" sldId="943"/>
            <ac:graphicFrameMk id="61" creationId="{B7AB425C-5495-57CF-13ED-0558D3C67580}"/>
          </ac:graphicFrameMkLst>
        </pc:graphicFrameChg>
        <pc:graphicFrameChg chg="mod">
          <ac:chgData name="QiuTian" userId="d059b521-ee81-481f-be34-ac8650352dd5" providerId="ADAL" clId="{C66083D2-FC5C-0545-90E0-A9B527654B88}" dt="2023-03-04T08:59:53.761" v="25" actId="1076"/>
          <ac:graphicFrameMkLst>
            <pc:docMk/>
            <pc:sldMk cId="3200313859" sldId="943"/>
            <ac:graphicFrameMk id="62" creationId="{45829C72-CA28-1C65-F9A4-86017AE4E94F}"/>
          </ac:graphicFrameMkLst>
        </pc:graphicFrameChg>
        <pc:graphicFrameChg chg="add mod">
          <ac:chgData name="QiuTian" userId="d059b521-ee81-481f-be34-ac8650352dd5" providerId="ADAL" clId="{C66083D2-FC5C-0545-90E0-A9B527654B88}" dt="2023-03-04T08:59:53.761" v="25" actId="1076"/>
          <ac:graphicFrameMkLst>
            <pc:docMk/>
            <pc:sldMk cId="3200313859" sldId="943"/>
            <ac:graphicFrameMk id="357" creationId="{76B579DE-9A39-4414-A9BE-C810208E5EC1}"/>
          </ac:graphicFrameMkLst>
        </pc:graphicFrameChg>
      </pc:sldChg>
      <pc:sldChg chg="addSp delSp modSp add modAnim">
        <pc:chgData name="QiuTian" userId="d059b521-ee81-481f-be34-ac8650352dd5" providerId="ADAL" clId="{C66083D2-FC5C-0545-90E0-A9B527654B88}" dt="2023-03-04T09:10:18.362" v="126"/>
        <pc:sldMkLst>
          <pc:docMk/>
          <pc:sldMk cId="3637828554" sldId="944"/>
        </pc:sldMkLst>
        <pc:spChg chg="add mod">
          <ac:chgData name="QiuTian" userId="d059b521-ee81-481f-be34-ac8650352dd5" providerId="ADAL" clId="{C66083D2-FC5C-0545-90E0-A9B527654B88}" dt="2023-03-04T09:10:18.362" v="126"/>
          <ac:spMkLst>
            <pc:docMk/>
            <pc:sldMk cId="3637828554" sldId="944"/>
            <ac:spMk id="2" creationId="{683AEBFE-F679-226F-6234-637E2C58FFCB}"/>
          </ac:spMkLst>
        </pc:spChg>
        <pc:spChg chg="del">
          <ac:chgData name="QiuTian" userId="d059b521-ee81-481f-be34-ac8650352dd5" providerId="ADAL" clId="{C66083D2-FC5C-0545-90E0-A9B527654B88}" dt="2023-03-04T09:09:57.208" v="123"/>
          <ac:spMkLst>
            <pc:docMk/>
            <pc:sldMk cId="3637828554" sldId="944"/>
            <ac:spMk id="5" creationId="{959057A3-0087-D824-6484-FE8805CD1536}"/>
          </ac:spMkLst>
        </pc:spChg>
        <pc:spChg chg="add mod">
          <ac:chgData name="QiuTian" userId="d059b521-ee81-481f-be34-ac8650352dd5" providerId="ADAL" clId="{C66083D2-FC5C-0545-90E0-A9B527654B88}" dt="2023-03-04T09:00:07.792" v="27" actId="1076"/>
          <ac:spMkLst>
            <pc:docMk/>
            <pc:sldMk cId="3637828554" sldId="944"/>
            <ac:spMk id="6" creationId="{2B3FF478-ED3E-328A-DC1E-8C149811A7F2}"/>
          </ac:spMkLst>
        </pc:spChg>
        <pc:spChg chg="add mod">
          <ac:chgData name="QiuTian" userId="d059b521-ee81-481f-be34-ac8650352dd5" providerId="ADAL" clId="{C66083D2-FC5C-0545-90E0-A9B527654B88}" dt="2023-03-04T09:00:07.792" v="27" actId="1076"/>
          <ac:spMkLst>
            <pc:docMk/>
            <pc:sldMk cId="3637828554" sldId="944"/>
            <ac:spMk id="7" creationId="{7A0797C7-59B0-A03E-9DB1-9D225D97A694}"/>
          </ac:spMkLst>
        </pc:spChg>
        <pc:spChg chg="mod">
          <ac:chgData name="QiuTian" userId="d059b521-ee81-481f-be34-ac8650352dd5" providerId="ADAL" clId="{C66083D2-FC5C-0545-90E0-A9B527654B88}" dt="2023-03-04T09:00:07.792" v="27" actId="1076"/>
          <ac:spMkLst>
            <pc:docMk/>
            <pc:sldMk cId="3637828554" sldId="944"/>
            <ac:spMk id="17" creationId="{8A574C5C-2FC1-A080-5AE2-E78760177EFB}"/>
          </ac:spMkLst>
        </pc:spChg>
        <pc:spChg chg="mod">
          <ac:chgData name="QiuTian" userId="d059b521-ee81-481f-be34-ac8650352dd5" providerId="ADAL" clId="{C66083D2-FC5C-0545-90E0-A9B527654B88}" dt="2023-03-04T09:00:07.792" v="27" actId="1076"/>
          <ac:spMkLst>
            <pc:docMk/>
            <pc:sldMk cId="3637828554" sldId="944"/>
            <ac:spMk id="18" creationId="{4F69B9B8-25D3-FDAE-B3E1-F12A54E0AA16}"/>
          </ac:spMkLst>
        </pc:spChg>
        <pc:spChg chg="mod">
          <ac:chgData name="QiuTian" userId="d059b521-ee81-481f-be34-ac8650352dd5" providerId="ADAL" clId="{C66083D2-FC5C-0545-90E0-A9B527654B88}" dt="2023-03-04T09:00:07.792" v="27" actId="1076"/>
          <ac:spMkLst>
            <pc:docMk/>
            <pc:sldMk cId="3637828554" sldId="944"/>
            <ac:spMk id="19" creationId="{2E270111-6E93-6AA8-50B6-14BF19DC6FC3}"/>
          </ac:spMkLst>
        </pc:spChg>
        <pc:spChg chg="mod">
          <ac:chgData name="QiuTian" userId="d059b521-ee81-481f-be34-ac8650352dd5" providerId="ADAL" clId="{C66083D2-FC5C-0545-90E0-A9B527654B88}" dt="2023-03-04T09:00:07.792" v="27" actId="1076"/>
          <ac:spMkLst>
            <pc:docMk/>
            <pc:sldMk cId="3637828554" sldId="944"/>
            <ac:spMk id="20" creationId="{8D550D4E-BFCD-2F1F-0490-23A367EAB67C}"/>
          </ac:spMkLst>
        </pc:spChg>
        <pc:spChg chg="mod">
          <ac:chgData name="QiuTian" userId="d059b521-ee81-481f-be34-ac8650352dd5" providerId="ADAL" clId="{C66083D2-FC5C-0545-90E0-A9B527654B88}" dt="2023-03-04T09:00:07.792" v="27" actId="1076"/>
          <ac:spMkLst>
            <pc:docMk/>
            <pc:sldMk cId="3637828554" sldId="944"/>
            <ac:spMk id="21" creationId="{7D61FF3F-783E-C241-2C28-2AF25CF0F9C6}"/>
          </ac:spMkLst>
        </pc:spChg>
        <pc:spChg chg="mod">
          <ac:chgData name="QiuTian" userId="d059b521-ee81-481f-be34-ac8650352dd5" providerId="ADAL" clId="{C66083D2-FC5C-0545-90E0-A9B527654B88}" dt="2023-03-04T09:00:07.792" v="27" actId="1076"/>
          <ac:spMkLst>
            <pc:docMk/>
            <pc:sldMk cId="3637828554" sldId="944"/>
            <ac:spMk id="22" creationId="{F3173BCB-2F26-5DE9-7467-55A83F3E2F23}"/>
          </ac:spMkLst>
        </pc:spChg>
        <pc:spChg chg="mod">
          <ac:chgData name="QiuTian" userId="d059b521-ee81-481f-be34-ac8650352dd5" providerId="ADAL" clId="{C66083D2-FC5C-0545-90E0-A9B527654B88}" dt="2023-03-04T09:00:07.792" v="27" actId="1076"/>
          <ac:spMkLst>
            <pc:docMk/>
            <pc:sldMk cId="3637828554" sldId="944"/>
            <ac:spMk id="23" creationId="{37BE34D8-14E9-61A4-2DDE-5A1710CA7EAC}"/>
          </ac:spMkLst>
        </pc:spChg>
        <pc:spChg chg="mod">
          <ac:chgData name="QiuTian" userId="d059b521-ee81-481f-be34-ac8650352dd5" providerId="ADAL" clId="{C66083D2-FC5C-0545-90E0-A9B527654B88}" dt="2023-03-04T09:00:07.792" v="27" actId="1076"/>
          <ac:spMkLst>
            <pc:docMk/>
            <pc:sldMk cId="3637828554" sldId="944"/>
            <ac:spMk id="24" creationId="{3FDC1534-ABB6-967A-4FC3-C614F0B7E8E0}"/>
          </ac:spMkLst>
        </pc:spChg>
        <pc:spChg chg="mod">
          <ac:chgData name="QiuTian" userId="d059b521-ee81-481f-be34-ac8650352dd5" providerId="ADAL" clId="{C66083D2-FC5C-0545-90E0-A9B527654B88}" dt="2023-03-04T09:00:07.792" v="27" actId="1076"/>
          <ac:spMkLst>
            <pc:docMk/>
            <pc:sldMk cId="3637828554" sldId="944"/>
            <ac:spMk id="25" creationId="{F52EA122-4E8D-27B7-156E-E5397E369BD3}"/>
          </ac:spMkLst>
        </pc:spChg>
        <pc:spChg chg="mod">
          <ac:chgData name="QiuTian" userId="d059b521-ee81-481f-be34-ac8650352dd5" providerId="ADAL" clId="{C66083D2-FC5C-0545-90E0-A9B527654B88}" dt="2023-03-04T09:00:07.792" v="27" actId="1076"/>
          <ac:spMkLst>
            <pc:docMk/>
            <pc:sldMk cId="3637828554" sldId="944"/>
            <ac:spMk id="26" creationId="{8EBF3F93-154A-4647-28A0-003DE624209B}"/>
          </ac:spMkLst>
        </pc:spChg>
        <pc:spChg chg="mod">
          <ac:chgData name="QiuTian" userId="d059b521-ee81-481f-be34-ac8650352dd5" providerId="ADAL" clId="{C66083D2-FC5C-0545-90E0-A9B527654B88}" dt="2023-03-04T09:00:07.792" v="27" actId="1076"/>
          <ac:spMkLst>
            <pc:docMk/>
            <pc:sldMk cId="3637828554" sldId="944"/>
            <ac:spMk id="27" creationId="{7A21F70A-0125-EC01-11C5-0FBBC253675B}"/>
          </ac:spMkLst>
        </pc:spChg>
        <pc:spChg chg="mod">
          <ac:chgData name="QiuTian" userId="d059b521-ee81-481f-be34-ac8650352dd5" providerId="ADAL" clId="{C66083D2-FC5C-0545-90E0-A9B527654B88}" dt="2023-03-04T09:00:07.792" v="27" actId="1076"/>
          <ac:spMkLst>
            <pc:docMk/>
            <pc:sldMk cId="3637828554" sldId="944"/>
            <ac:spMk id="28" creationId="{F088AAC5-2B56-C353-6B3B-2BD3F9A29462}"/>
          </ac:spMkLst>
        </pc:spChg>
        <pc:spChg chg="mod">
          <ac:chgData name="QiuTian" userId="d059b521-ee81-481f-be34-ac8650352dd5" providerId="ADAL" clId="{C66083D2-FC5C-0545-90E0-A9B527654B88}" dt="2023-03-04T09:00:07.792" v="27" actId="1076"/>
          <ac:spMkLst>
            <pc:docMk/>
            <pc:sldMk cId="3637828554" sldId="944"/>
            <ac:spMk id="29" creationId="{D3A04346-1A36-418D-80A5-67611C17CE49}"/>
          </ac:spMkLst>
        </pc:spChg>
        <pc:spChg chg="mod">
          <ac:chgData name="QiuTian" userId="d059b521-ee81-481f-be34-ac8650352dd5" providerId="ADAL" clId="{C66083D2-FC5C-0545-90E0-A9B527654B88}" dt="2023-03-04T09:00:07.792" v="27" actId="1076"/>
          <ac:spMkLst>
            <pc:docMk/>
            <pc:sldMk cId="3637828554" sldId="944"/>
            <ac:spMk id="30" creationId="{5367AF7D-5D26-46DE-03D5-E37801E780C7}"/>
          </ac:spMkLst>
        </pc:spChg>
        <pc:spChg chg="mod">
          <ac:chgData name="QiuTian" userId="d059b521-ee81-481f-be34-ac8650352dd5" providerId="ADAL" clId="{C66083D2-FC5C-0545-90E0-A9B527654B88}" dt="2023-03-04T09:00:07.792" v="27" actId="1076"/>
          <ac:spMkLst>
            <pc:docMk/>
            <pc:sldMk cId="3637828554" sldId="944"/>
            <ac:spMk id="31" creationId="{6AA7B456-D1A7-2251-BB87-64EC15021B58}"/>
          </ac:spMkLst>
        </pc:spChg>
        <pc:spChg chg="mod">
          <ac:chgData name="QiuTian" userId="d059b521-ee81-481f-be34-ac8650352dd5" providerId="ADAL" clId="{C66083D2-FC5C-0545-90E0-A9B527654B88}" dt="2023-03-04T09:00:07.792" v="27" actId="1076"/>
          <ac:spMkLst>
            <pc:docMk/>
            <pc:sldMk cId="3637828554" sldId="944"/>
            <ac:spMk id="32" creationId="{57F64002-3C20-0123-DB83-C63F3C2BAAD3}"/>
          </ac:spMkLst>
        </pc:spChg>
        <pc:spChg chg="mod">
          <ac:chgData name="QiuTian" userId="d059b521-ee81-481f-be34-ac8650352dd5" providerId="ADAL" clId="{C66083D2-FC5C-0545-90E0-A9B527654B88}" dt="2023-03-04T09:00:07.792" v="27" actId="1076"/>
          <ac:spMkLst>
            <pc:docMk/>
            <pc:sldMk cId="3637828554" sldId="944"/>
            <ac:spMk id="33" creationId="{E9B20411-1490-653D-3D81-C8E29F0F4051}"/>
          </ac:spMkLst>
        </pc:spChg>
        <pc:spChg chg="mod">
          <ac:chgData name="QiuTian" userId="d059b521-ee81-481f-be34-ac8650352dd5" providerId="ADAL" clId="{C66083D2-FC5C-0545-90E0-A9B527654B88}" dt="2023-03-04T09:00:07.792" v="27" actId="1076"/>
          <ac:spMkLst>
            <pc:docMk/>
            <pc:sldMk cId="3637828554" sldId="944"/>
            <ac:spMk id="34" creationId="{8DFCD504-F2A6-7BB3-58F7-42E93A0E04F8}"/>
          </ac:spMkLst>
        </pc:spChg>
        <pc:spChg chg="mod">
          <ac:chgData name="QiuTian" userId="d059b521-ee81-481f-be34-ac8650352dd5" providerId="ADAL" clId="{C66083D2-FC5C-0545-90E0-A9B527654B88}" dt="2023-03-04T09:00:07.792" v="27" actId="1076"/>
          <ac:spMkLst>
            <pc:docMk/>
            <pc:sldMk cId="3637828554" sldId="944"/>
            <ac:spMk id="35" creationId="{C9D74FCB-80C5-CF09-6479-5A8022BF7801}"/>
          </ac:spMkLst>
        </pc:spChg>
        <pc:spChg chg="mod">
          <ac:chgData name="QiuTian" userId="d059b521-ee81-481f-be34-ac8650352dd5" providerId="ADAL" clId="{C66083D2-FC5C-0545-90E0-A9B527654B88}" dt="2023-03-04T09:00:07.792" v="27" actId="1076"/>
          <ac:spMkLst>
            <pc:docMk/>
            <pc:sldMk cId="3637828554" sldId="944"/>
            <ac:spMk id="36" creationId="{192C0791-4D04-3D36-1220-81E651CB14E9}"/>
          </ac:spMkLst>
        </pc:spChg>
        <pc:spChg chg="mod">
          <ac:chgData name="QiuTian" userId="d059b521-ee81-481f-be34-ac8650352dd5" providerId="ADAL" clId="{C66083D2-FC5C-0545-90E0-A9B527654B88}" dt="2023-03-04T09:00:07.792" v="27" actId="1076"/>
          <ac:spMkLst>
            <pc:docMk/>
            <pc:sldMk cId="3637828554" sldId="944"/>
            <ac:spMk id="37" creationId="{496E879E-EC63-E7D9-8EBA-F376988870C4}"/>
          </ac:spMkLst>
        </pc:spChg>
        <pc:spChg chg="mod">
          <ac:chgData name="QiuTian" userId="d059b521-ee81-481f-be34-ac8650352dd5" providerId="ADAL" clId="{C66083D2-FC5C-0545-90E0-A9B527654B88}" dt="2023-03-04T09:00:07.792" v="27" actId="1076"/>
          <ac:spMkLst>
            <pc:docMk/>
            <pc:sldMk cId="3637828554" sldId="944"/>
            <ac:spMk id="38" creationId="{94D9CB59-DFE4-01B0-F8F3-183FBD144F38}"/>
          </ac:spMkLst>
        </pc:spChg>
        <pc:spChg chg="mod">
          <ac:chgData name="QiuTian" userId="d059b521-ee81-481f-be34-ac8650352dd5" providerId="ADAL" clId="{C66083D2-FC5C-0545-90E0-A9B527654B88}" dt="2023-03-04T09:00:07.792" v="27" actId="1076"/>
          <ac:spMkLst>
            <pc:docMk/>
            <pc:sldMk cId="3637828554" sldId="944"/>
            <ac:spMk id="40" creationId="{77A0E649-AC58-5946-89BE-C5DD2F2095FA}"/>
          </ac:spMkLst>
        </pc:spChg>
        <pc:spChg chg="mod">
          <ac:chgData name="QiuTian" userId="d059b521-ee81-481f-be34-ac8650352dd5" providerId="ADAL" clId="{C66083D2-FC5C-0545-90E0-A9B527654B88}" dt="2023-03-04T09:00:07.792" v="27" actId="1076"/>
          <ac:spMkLst>
            <pc:docMk/>
            <pc:sldMk cId="3637828554" sldId="944"/>
            <ac:spMk id="41" creationId="{3EB037F3-D85E-C188-CDDE-56024D963845}"/>
          </ac:spMkLst>
        </pc:spChg>
        <pc:spChg chg="mod">
          <ac:chgData name="QiuTian" userId="d059b521-ee81-481f-be34-ac8650352dd5" providerId="ADAL" clId="{C66083D2-FC5C-0545-90E0-A9B527654B88}" dt="2023-03-04T09:00:07.792" v="27" actId="1076"/>
          <ac:spMkLst>
            <pc:docMk/>
            <pc:sldMk cId="3637828554" sldId="944"/>
            <ac:spMk id="42" creationId="{285F71A4-BF29-0253-D130-47A53CB1E4BA}"/>
          </ac:spMkLst>
        </pc:spChg>
        <pc:spChg chg="mod">
          <ac:chgData name="QiuTian" userId="d059b521-ee81-481f-be34-ac8650352dd5" providerId="ADAL" clId="{C66083D2-FC5C-0545-90E0-A9B527654B88}" dt="2023-03-04T09:00:07.792" v="27" actId="1076"/>
          <ac:spMkLst>
            <pc:docMk/>
            <pc:sldMk cId="3637828554" sldId="944"/>
            <ac:spMk id="43" creationId="{8180B340-4CDD-1095-9302-338C970AA693}"/>
          </ac:spMkLst>
        </pc:spChg>
        <pc:spChg chg="mod">
          <ac:chgData name="QiuTian" userId="d059b521-ee81-481f-be34-ac8650352dd5" providerId="ADAL" clId="{C66083D2-FC5C-0545-90E0-A9B527654B88}" dt="2023-03-04T09:00:07.792" v="27" actId="1076"/>
          <ac:spMkLst>
            <pc:docMk/>
            <pc:sldMk cId="3637828554" sldId="944"/>
            <ac:spMk id="44" creationId="{944AC5C8-AA84-F434-CD35-167134A177F2}"/>
          </ac:spMkLst>
        </pc:spChg>
        <pc:spChg chg="mod">
          <ac:chgData name="QiuTian" userId="d059b521-ee81-481f-be34-ac8650352dd5" providerId="ADAL" clId="{C66083D2-FC5C-0545-90E0-A9B527654B88}" dt="2023-03-04T09:00:07.792" v="27" actId="1076"/>
          <ac:spMkLst>
            <pc:docMk/>
            <pc:sldMk cId="3637828554" sldId="944"/>
            <ac:spMk id="45" creationId="{808919D0-1E36-0575-102D-789467ADF848}"/>
          </ac:spMkLst>
        </pc:spChg>
        <pc:spChg chg="mod">
          <ac:chgData name="QiuTian" userId="d059b521-ee81-481f-be34-ac8650352dd5" providerId="ADAL" clId="{C66083D2-FC5C-0545-90E0-A9B527654B88}" dt="2023-03-04T09:00:07.792" v="27" actId="1076"/>
          <ac:spMkLst>
            <pc:docMk/>
            <pc:sldMk cId="3637828554" sldId="944"/>
            <ac:spMk id="46" creationId="{59234564-F412-0A92-E23D-2194953A4674}"/>
          </ac:spMkLst>
        </pc:spChg>
        <pc:spChg chg="mod">
          <ac:chgData name="QiuTian" userId="d059b521-ee81-481f-be34-ac8650352dd5" providerId="ADAL" clId="{C66083D2-FC5C-0545-90E0-A9B527654B88}" dt="2023-03-04T09:00:07.792" v="27" actId="1076"/>
          <ac:spMkLst>
            <pc:docMk/>
            <pc:sldMk cId="3637828554" sldId="944"/>
            <ac:spMk id="47" creationId="{07D7BE43-FDAB-F975-7B7A-14E0C44A2D81}"/>
          </ac:spMkLst>
        </pc:spChg>
        <pc:spChg chg="mod">
          <ac:chgData name="QiuTian" userId="d059b521-ee81-481f-be34-ac8650352dd5" providerId="ADAL" clId="{C66083D2-FC5C-0545-90E0-A9B527654B88}" dt="2023-03-04T09:00:07.792" v="27" actId="1076"/>
          <ac:spMkLst>
            <pc:docMk/>
            <pc:sldMk cId="3637828554" sldId="944"/>
            <ac:spMk id="48" creationId="{6DF72FB8-4496-0701-DFEF-A829E56F4C10}"/>
          </ac:spMkLst>
        </pc:spChg>
        <pc:spChg chg="mod">
          <ac:chgData name="QiuTian" userId="d059b521-ee81-481f-be34-ac8650352dd5" providerId="ADAL" clId="{C66083D2-FC5C-0545-90E0-A9B527654B88}" dt="2023-03-04T09:00:07.792" v="27" actId="1076"/>
          <ac:spMkLst>
            <pc:docMk/>
            <pc:sldMk cId="3637828554" sldId="944"/>
            <ac:spMk id="49" creationId="{64473AD0-00D4-D382-4EC6-C019534D4E28}"/>
          </ac:spMkLst>
        </pc:spChg>
        <pc:spChg chg="mod">
          <ac:chgData name="QiuTian" userId="d059b521-ee81-481f-be34-ac8650352dd5" providerId="ADAL" clId="{C66083D2-FC5C-0545-90E0-A9B527654B88}" dt="2023-03-04T09:00:07.792" v="27" actId="1076"/>
          <ac:spMkLst>
            <pc:docMk/>
            <pc:sldMk cId="3637828554" sldId="944"/>
            <ac:spMk id="50" creationId="{66A19609-8440-45F6-275B-0ED6837EB39D}"/>
          </ac:spMkLst>
        </pc:spChg>
        <pc:spChg chg="mod">
          <ac:chgData name="QiuTian" userId="d059b521-ee81-481f-be34-ac8650352dd5" providerId="ADAL" clId="{C66083D2-FC5C-0545-90E0-A9B527654B88}" dt="2023-03-04T09:00:07.792" v="27" actId="1076"/>
          <ac:spMkLst>
            <pc:docMk/>
            <pc:sldMk cId="3637828554" sldId="944"/>
            <ac:spMk id="51" creationId="{D970B0C3-DF1C-A0D2-D80E-C3B97BDE36E0}"/>
          </ac:spMkLst>
        </pc:spChg>
        <pc:spChg chg="mod">
          <ac:chgData name="QiuTian" userId="d059b521-ee81-481f-be34-ac8650352dd5" providerId="ADAL" clId="{C66083D2-FC5C-0545-90E0-A9B527654B88}" dt="2023-03-04T09:00:07.792" v="27" actId="1076"/>
          <ac:spMkLst>
            <pc:docMk/>
            <pc:sldMk cId="3637828554" sldId="944"/>
            <ac:spMk id="52" creationId="{84FFA174-6015-16ED-CC2E-8D03EB42BA6A}"/>
          </ac:spMkLst>
        </pc:spChg>
        <pc:spChg chg="mod">
          <ac:chgData name="QiuTian" userId="d059b521-ee81-481f-be34-ac8650352dd5" providerId="ADAL" clId="{C66083D2-FC5C-0545-90E0-A9B527654B88}" dt="2023-03-04T09:00:07.792" v="27" actId="1076"/>
          <ac:spMkLst>
            <pc:docMk/>
            <pc:sldMk cId="3637828554" sldId="944"/>
            <ac:spMk id="53" creationId="{E1F9A9F6-7D39-5156-50DE-59F471AC1ED3}"/>
          </ac:spMkLst>
        </pc:spChg>
        <pc:spChg chg="mod">
          <ac:chgData name="QiuTian" userId="d059b521-ee81-481f-be34-ac8650352dd5" providerId="ADAL" clId="{C66083D2-FC5C-0545-90E0-A9B527654B88}" dt="2023-03-04T09:00:07.792" v="27" actId="1076"/>
          <ac:spMkLst>
            <pc:docMk/>
            <pc:sldMk cId="3637828554" sldId="944"/>
            <ac:spMk id="54" creationId="{3D8A4FC3-8CF4-4BBE-534F-D0C851676080}"/>
          </ac:spMkLst>
        </pc:spChg>
        <pc:spChg chg="mod">
          <ac:chgData name="QiuTian" userId="d059b521-ee81-481f-be34-ac8650352dd5" providerId="ADAL" clId="{C66083D2-FC5C-0545-90E0-A9B527654B88}" dt="2023-03-04T09:00:07.792" v="27" actId="1076"/>
          <ac:spMkLst>
            <pc:docMk/>
            <pc:sldMk cId="3637828554" sldId="944"/>
            <ac:spMk id="55" creationId="{B339996A-41AE-C342-61D0-3C766622E1C1}"/>
          </ac:spMkLst>
        </pc:spChg>
        <pc:spChg chg="mod">
          <ac:chgData name="QiuTian" userId="d059b521-ee81-481f-be34-ac8650352dd5" providerId="ADAL" clId="{C66083D2-FC5C-0545-90E0-A9B527654B88}" dt="2023-03-04T09:00:07.792" v="27" actId="1076"/>
          <ac:spMkLst>
            <pc:docMk/>
            <pc:sldMk cId="3637828554" sldId="944"/>
            <ac:spMk id="56" creationId="{479969C1-684B-2E84-B113-A22BDBB9C39C}"/>
          </ac:spMkLst>
        </pc:spChg>
        <pc:spChg chg="mod">
          <ac:chgData name="QiuTian" userId="d059b521-ee81-481f-be34-ac8650352dd5" providerId="ADAL" clId="{C66083D2-FC5C-0545-90E0-A9B527654B88}" dt="2023-03-04T09:00:07.792" v="27" actId="1076"/>
          <ac:spMkLst>
            <pc:docMk/>
            <pc:sldMk cId="3637828554" sldId="944"/>
            <ac:spMk id="64" creationId="{BFCE6DAD-2DC4-E9D6-9579-7FED1B2BC979}"/>
          </ac:spMkLst>
        </pc:spChg>
        <pc:spChg chg="mod">
          <ac:chgData name="QiuTian" userId="d059b521-ee81-481f-be34-ac8650352dd5" providerId="ADAL" clId="{C66083D2-FC5C-0545-90E0-A9B527654B88}" dt="2023-03-04T09:00:07.792" v="27" actId="1076"/>
          <ac:spMkLst>
            <pc:docMk/>
            <pc:sldMk cId="3637828554" sldId="944"/>
            <ac:spMk id="65" creationId="{63435AD5-746E-DA05-1FB9-0029C6E6C97E}"/>
          </ac:spMkLst>
        </pc:spChg>
        <pc:spChg chg="mod">
          <ac:chgData name="QiuTian" userId="d059b521-ee81-481f-be34-ac8650352dd5" providerId="ADAL" clId="{C66083D2-FC5C-0545-90E0-A9B527654B88}" dt="2023-03-04T09:00:07.792" v="27" actId="1076"/>
          <ac:spMkLst>
            <pc:docMk/>
            <pc:sldMk cId="3637828554" sldId="944"/>
            <ac:spMk id="66" creationId="{0A0BADFC-3F65-C25E-EE25-73EDA498F01C}"/>
          </ac:spMkLst>
        </pc:spChg>
        <pc:spChg chg="mod">
          <ac:chgData name="QiuTian" userId="d059b521-ee81-481f-be34-ac8650352dd5" providerId="ADAL" clId="{C66083D2-FC5C-0545-90E0-A9B527654B88}" dt="2023-03-04T09:00:07.792" v="27" actId="1076"/>
          <ac:spMkLst>
            <pc:docMk/>
            <pc:sldMk cId="3637828554" sldId="944"/>
            <ac:spMk id="67" creationId="{8641AD9B-F05C-A025-259D-3A33138C93F3}"/>
          </ac:spMkLst>
        </pc:spChg>
        <pc:spChg chg="mod">
          <ac:chgData name="QiuTian" userId="d059b521-ee81-481f-be34-ac8650352dd5" providerId="ADAL" clId="{C66083D2-FC5C-0545-90E0-A9B527654B88}" dt="2023-03-04T09:00:07.792" v="27" actId="1076"/>
          <ac:spMkLst>
            <pc:docMk/>
            <pc:sldMk cId="3637828554" sldId="944"/>
            <ac:spMk id="68" creationId="{756AFE91-6CA9-6D3B-FE3B-D48052E1A5E6}"/>
          </ac:spMkLst>
        </pc:spChg>
        <pc:spChg chg="mod">
          <ac:chgData name="QiuTian" userId="d059b521-ee81-481f-be34-ac8650352dd5" providerId="ADAL" clId="{C66083D2-FC5C-0545-90E0-A9B527654B88}" dt="2023-03-04T09:00:07.792" v="27" actId="1076"/>
          <ac:spMkLst>
            <pc:docMk/>
            <pc:sldMk cId="3637828554" sldId="944"/>
            <ac:spMk id="69" creationId="{3F571B29-372E-320B-0C06-7ADA7EAEF830}"/>
          </ac:spMkLst>
        </pc:spChg>
        <pc:spChg chg="mod">
          <ac:chgData name="QiuTian" userId="d059b521-ee81-481f-be34-ac8650352dd5" providerId="ADAL" clId="{C66083D2-FC5C-0545-90E0-A9B527654B88}" dt="2023-03-04T09:00:07.792" v="27" actId="1076"/>
          <ac:spMkLst>
            <pc:docMk/>
            <pc:sldMk cId="3637828554" sldId="944"/>
            <ac:spMk id="70" creationId="{323A2116-8EB1-56B7-3547-CCFA806B76B7}"/>
          </ac:spMkLst>
        </pc:spChg>
        <pc:spChg chg="mod">
          <ac:chgData name="QiuTian" userId="d059b521-ee81-481f-be34-ac8650352dd5" providerId="ADAL" clId="{C66083D2-FC5C-0545-90E0-A9B527654B88}" dt="2023-03-04T09:00:07.792" v="27" actId="1076"/>
          <ac:spMkLst>
            <pc:docMk/>
            <pc:sldMk cId="3637828554" sldId="944"/>
            <ac:spMk id="71" creationId="{A739F25A-10F4-99B9-813E-7B63BDBA4793}"/>
          </ac:spMkLst>
        </pc:spChg>
        <pc:spChg chg="mod">
          <ac:chgData name="QiuTian" userId="d059b521-ee81-481f-be34-ac8650352dd5" providerId="ADAL" clId="{C66083D2-FC5C-0545-90E0-A9B527654B88}" dt="2023-03-04T09:00:07.792" v="27" actId="1076"/>
          <ac:spMkLst>
            <pc:docMk/>
            <pc:sldMk cId="3637828554" sldId="944"/>
            <ac:spMk id="72" creationId="{D3C0364F-BFC2-3237-CD77-38E9C0F5B45E}"/>
          </ac:spMkLst>
        </pc:spChg>
        <pc:spChg chg="mod">
          <ac:chgData name="QiuTian" userId="d059b521-ee81-481f-be34-ac8650352dd5" providerId="ADAL" clId="{C66083D2-FC5C-0545-90E0-A9B527654B88}" dt="2023-03-04T09:00:07.792" v="27" actId="1076"/>
          <ac:spMkLst>
            <pc:docMk/>
            <pc:sldMk cId="3637828554" sldId="944"/>
            <ac:spMk id="73" creationId="{4FFF905D-F1F7-8B10-1FA6-AD97D15EFCE6}"/>
          </ac:spMkLst>
        </pc:spChg>
        <pc:spChg chg="mod">
          <ac:chgData name="QiuTian" userId="d059b521-ee81-481f-be34-ac8650352dd5" providerId="ADAL" clId="{C66083D2-FC5C-0545-90E0-A9B527654B88}" dt="2023-03-04T09:00:07.792" v="27" actId="1076"/>
          <ac:spMkLst>
            <pc:docMk/>
            <pc:sldMk cId="3637828554" sldId="944"/>
            <ac:spMk id="74" creationId="{0D245BB8-4075-E4B7-7CE0-A5C2FC86A768}"/>
          </ac:spMkLst>
        </pc:spChg>
        <pc:spChg chg="mod">
          <ac:chgData name="QiuTian" userId="d059b521-ee81-481f-be34-ac8650352dd5" providerId="ADAL" clId="{C66083D2-FC5C-0545-90E0-A9B527654B88}" dt="2023-03-04T09:00:07.792" v="27" actId="1076"/>
          <ac:spMkLst>
            <pc:docMk/>
            <pc:sldMk cId="3637828554" sldId="944"/>
            <ac:spMk id="75" creationId="{44180C31-C773-09F3-97A4-C9B795181DCD}"/>
          </ac:spMkLst>
        </pc:spChg>
        <pc:spChg chg="mod">
          <ac:chgData name="QiuTian" userId="d059b521-ee81-481f-be34-ac8650352dd5" providerId="ADAL" clId="{C66083D2-FC5C-0545-90E0-A9B527654B88}" dt="2023-03-04T09:00:07.792" v="27" actId="1076"/>
          <ac:spMkLst>
            <pc:docMk/>
            <pc:sldMk cId="3637828554" sldId="944"/>
            <ac:spMk id="76" creationId="{806C0E5F-DBBD-6BC0-578E-E5CCDE3B6194}"/>
          </ac:spMkLst>
        </pc:spChg>
        <pc:spChg chg="mod">
          <ac:chgData name="QiuTian" userId="d059b521-ee81-481f-be34-ac8650352dd5" providerId="ADAL" clId="{C66083D2-FC5C-0545-90E0-A9B527654B88}" dt="2023-03-04T09:00:07.792" v="27" actId="1076"/>
          <ac:spMkLst>
            <pc:docMk/>
            <pc:sldMk cId="3637828554" sldId="944"/>
            <ac:spMk id="77" creationId="{A9175F95-8F6D-5CA8-C557-818DD0ECA86B}"/>
          </ac:spMkLst>
        </pc:spChg>
        <pc:spChg chg="mod">
          <ac:chgData name="QiuTian" userId="d059b521-ee81-481f-be34-ac8650352dd5" providerId="ADAL" clId="{C66083D2-FC5C-0545-90E0-A9B527654B88}" dt="2023-03-04T09:00:07.792" v="27" actId="1076"/>
          <ac:spMkLst>
            <pc:docMk/>
            <pc:sldMk cId="3637828554" sldId="944"/>
            <ac:spMk id="78" creationId="{A59A15FB-7AD1-D3B0-0F3A-894511530B15}"/>
          </ac:spMkLst>
        </pc:spChg>
        <pc:spChg chg="mod">
          <ac:chgData name="QiuTian" userId="d059b521-ee81-481f-be34-ac8650352dd5" providerId="ADAL" clId="{C66083D2-FC5C-0545-90E0-A9B527654B88}" dt="2023-03-04T09:00:07.792" v="27" actId="1076"/>
          <ac:spMkLst>
            <pc:docMk/>
            <pc:sldMk cId="3637828554" sldId="944"/>
            <ac:spMk id="79" creationId="{DC293F90-EC51-E3D9-EA18-83E5C6CF426B}"/>
          </ac:spMkLst>
        </pc:spChg>
        <pc:spChg chg="mod">
          <ac:chgData name="QiuTian" userId="d059b521-ee81-481f-be34-ac8650352dd5" providerId="ADAL" clId="{C66083D2-FC5C-0545-90E0-A9B527654B88}" dt="2023-03-04T09:00:07.792" v="27" actId="1076"/>
          <ac:spMkLst>
            <pc:docMk/>
            <pc:sldMk cId="3637828554" sldId="944"/>
            <ac:spMk id="80" creationId="{8146F255-C0F3-46E1-125B-5B56C6023239}"/>
          </ac:spMkLst>
        </pc:spChg>
        <pc:spChg chg="mod">
          <ac:chgData name="QiuTian" userId="d059b521-ee81-481f-be34-ac8650352dd5" providerId="ADAL" clId="{C66083D2-FC5C-0545-90E0-A9B527654B88}" dt="2023-03-04T09:00:07.792" v="27" actId="1076"/>
          <ac:spMkLst>
            <pc:docMk/>
            <pc:sldMk cId="3637828554" sldId="944"/>
            <ac:spMk id="91" creationId="{E2218F4A-7E25-FFAD-094B-E6A7C8C19ADE}"/>
          </ac:spMkLst>
        </pc:spChg>
        <pc:spChg chg="mod">
          <ac:chgData name="QiuTian" userId="d059b521-ee81-481f-be34-ac8650352dd5" providerId="ADAL" clId="{C66083D2-FC5C-0545-90E0-A9B527654B88}" dt="2023-03-04T09:00:07.792" v="27" actId="1076"/>
          <ac:spMkLst>
            <pc:docMk/>
            <pc:sldMk cId="3637828554" sldId="944"/>
            <ac:spMk id="92" creationId="{499C15DB-762C-B366-02ED-1993605B0699}"/>
          </ac:spMkLst>
        </pc:spChg>
        <pc:spChg chg="mod">
          <ac:chgData name="QiuTian" userId="d059b521-ee81-481f-be34-ac8650352dd5" providerId="ADAL" clId="{C66083D2-FC5C-0545-90E0-A9B527654B88}" dt="2023-03-04T09:00:07.792" v="27" actId="1076"/>
          <ac:spMkLst>
            <pc:docMk/>
            <pc:sldMk cId="3637828554" sldId="944"/>
            <ac:spMk id="93" creationId="{7AFF77CD-F49F-99E4-FC6E-D18E37127F44}"/>
          </ac:spMkLst>
        </pc:spChg>
        <pc:spChg chg="mod">
          <ac:chgData name="QiuTian" userId="d059b521-ee81-481f-be34-ac8650352dd5" providerId="ADAL" clId="{C66083D2-FC5C-0545-90E0-A9B527654B88}" dt="2023-03-04T09:00:07.792" v="27" actId="1076"/>
          <ac:spMkLst>
            <pc:docMk/>
            <pc:sldMk cId="3637828554" sldId="944"/>
            <ac:spMk id="94" creationId="{F54FA741-32EB-14AC-7EAD-717E5061B813}"/>
          </ac:spMkLst>
        </pc:spChg>
        <pc:spChg chg="mod">
          <ac:chgData name="QiuTian" userId="d059b521-ee81-481f-be34-ac8650352dd5" providerId="ADAL" clId="{C66083D2-FC5C-0545-90E0-A9B527654B88}" dt="2023-03-04T09:00:07.792" v="27" actId="1076"/>
          <ac:spMkLst>
            <pc:docMk/>
            <pc:sldMk cId="3637828554" sldId="944"/>
            <ac:spMk id="95" creationId="{25E94F89-F1C2-1D92-7397-5CB52B0AC050}"/>
          </ac:spMkLst>
        </pc:spChg>
        <pc:spChg chg="mod">
          <ac:chgData name="QiuTian" userId="d059b521-ee81-481f-be34-ac8650352dd5" providerId="ADAL" clId="{C66083D2-FC5C-0545-90E0-A9B527654B88}" dt="2023-03-04T09:00:07.792" v="27" actId="1076"/>
          <ac:spMkLst>
            <pc:docMk/>
            <pc:sldMk cId="3637828554" sldId="944"/>
            <ac:spMk id="96" creationId="{790F4057-9999-9A6B-21DF-7C39437E80E6}"/>
          </ac:spMkLst>
        </pc:spChg>
        <pc:spChg chg="mod">
          <ac:chgData name="QiuTian" userId="d059b521-ee81-481f-be34-ac8650352dd5" providerId="ADAL" clId="{C66083D2-FC5C-0545-90E0-A9B527654B88}" dt="2023-03-04T09:00:07.792" v="27" actId="1076"/>
          <ac:spMkLst>
            <pc:docMk/>
            <pc:sldMk cId="3637828554" sldId="944"/>
            <ac:spMk id="97" creationId="{FD7E2266-E130-6FA3-C1FE-92B054AC5606}"/>
          </ac:spMkLst>
        </pc:spChg>
        <pc:spChg chg="mod">
          <ac:chgData name="QiuTian" userId="d059b521-ee81-481f-be34-ac8650352dd5" providerId="ADAL" clId="{C66083D2-FC5C-0545-90E0-A9B527654B88}" dt="2023-03-04T09:00:07.792" v="27" actId="1076"/>
          <ac:spMkLst>
            <pc:docMk/>
            <pc:sldMk cId="3637828554" sldId="944"/>
            <ac:spMk id="98" creationId="{44856B12-A424-9433-00C7-E81E82EED9A9}"/>
          </ac:spMkLst>
        </pc:spChg>
        <pc:spChg chg="mod">
          <ac:chgData name="QiuTian" userId="d059b521-ee81-481f-be34-ac8650352dd5" providerId="ADAL" clId="{C66083D2-FC5C-0545-90E0-A9B527654B88}" dt="2023-03-04T09:00:07.792" v="27" actId="1076"/>
          <ac:spMkLst>
            <pc:docMk/>
            <pc:sldMk cId="3637828554" sldId="944"/>
            <ac:spMk id="99" creationId="{F93BE889-6759-40B6-DC2F-C223F5BFBB44}"/>
          </ac:spMkLst>
        </pc:spChg>
        <pc:spChg chg="mod">
          <ac:chgData name="QiuTian" userId="d059b521-ee81-481f-be34-ac8650352dd5" providerId="ADAL" clId="{C66083D2-FC5C-0545-90E0-A9B527654B88}" dt="2023-03-04T09:00:07.792" v="27" actId="1076"/>
          <ac:spMkLst>
            <pc:docMk/>
            <pc:sldMk cId="3637828554" sldId="944"/>
            <ac:spMk id="100" creationId="{0F7E89BB-AAAE-9B72-9C67-99365239662E}"/>
          </ac:spMkLst>
        </pc:spChg>
        <pc:spChg chg="mod">
          <ac:chgData name="QiuTian" userId="d059b521-ee81-481f-be34-ac8650352dd5" providerId="ADAL" clId="{C66083D2-FC5C-0545-90E0-A9B527654B88}" dt="2023-03-04T09:00:07.792" v="27" actId="1076"/>
          <ac:spMkLst>
            <pc:docMk/>
            <pc:sldMk cId="3637828554" sldId="944"/>
            <ac:spMk id="101" creationId="{906B939A-EB98-411C-AA17-0C37A255233F}"/>
          </ac:spMkLst>
        </pc:spChg>
        <pc:spChg chg="mod">
          <ac:chgData name="QiuTian" userId="d059b521-ee81-481f-be34-ac8650352dd5" providerId="ADAL" clId="{C66083D2-FC5C-0545-90E0-A9B527654B88}" dt="2023-03-04T09:00:07.792" v="27" actId="1076"/>
          <ac:spMkLst>
            <pc:docMk/>
            <pc:sldMk cId="3637828554" sldId="944"/>
            <ac:spMk id="102" creationId="{2FBA0353-1B7D-8163-71B8-AEA631EADB41}"/>
          </ac:spMkLst>
        </pc:spChg>
        <pc:spChg chg="mod">
          <ac:chgData name="QiuTian" userId="d059b521-ee81-481f-be34-ac8650352dd5" providerId="ADAL" clId="{C66083D2-FC5C-0545-90E0-A9B527654B88}" dt="2023-03-04T09:00:07.792" v="27" actId="1076"/>
          <ac:spMkLst>
            <pc:docMk/>
            <pc:sldMk cId="3637828554" sldId="944"/>
            <ac:spMk id="103" creationId="{40377381-FB6B-3397-2C77-8A48685FFB13}"/>
          </ac:spMkLst>
        </pc:spChg>
        <pc:spChg chg="mod">
          <ac:chgData name="QiuTian" userId="d059b521-ee81-481f-be34-ac8650352dd5" providerId="ADAL" clId="{C66083D2-FC5C-0545-90E0-A9B527654B88}" dt="2023-03-04T09:00:07.792" v="27" actId="1076"/>
          <ac:spMkLst>
            <pc:docMk/>
            <pc:sldMk cId="3637828554" sldId="944"/>
            <ac:spMk id="104" creationId="{8637570D-DF1C-4B22-88D9-B3559BBBFFC0}"/>
          </ac:spMkLst>
        </pc:spChg>
        <pc:spChg chg="mod">
          <ac:chgData name="QiuTian" userId="d059b521-ee81-481f-be34-ac8650352dd5" providerId="ADAL" clId="{C66083D2-FC5C-0545-90E0-A9B527654B88}" dt="2023-03-04T09:00:07.792" v="27" actId="1076"/>
          <ac:spMkLst>
            <pc:docMk/>
            <pc:sldMk cId="3637828554" sldId="944"/>
            <ac:spMk id="105" creationId="{55A4D9F1-7F0F-D7B1-6271-74301BF4D8BE}"/>
          </ac:spMkLst>
        </pc:spChg>
        <pc:spChg chg="mod">
          <ac:chgData name="QiuTian" userId="d059b521-ee81-481f-be34-ac8650352dd5" providerId="ADAL" clId="{C66083D2-FC5C-0545-90E0-A9B527654B88}" dt="2023-03-04T09:00:07.792" v="27" actId="1076"/>
          <ac:spMkLst>
            <pc:docMk/>
            <pc:sldMk cId="3637828554" sldId="944"/>
            <ac:spMk id="106" creationId="{5E974CDB-46D1-8F55-EEE8-2C44C988BFEF}"/>
          </ac:spMkLst>
        </pc:spChg>
        <pc:spChg chg="mod">
          <ac:chgData name="QiuTian" userId="d059b521-ee81-481f-be34-ac8650352dd5" providerId="ADAL" clId="{C66083D2-FC5C-0545-90E0-A9B527654B88}" dt="2023-03-04T09:00:07.792" v="27" actId="1076"/>
          <ac:spMkLst>
            <pc:docMk/>
            <pc:sldMk cId="3637828554" sldId="944"/>
            <ac:spMk id="107" creationId="{48C8F39F-30CE-C823-BB0D-65C0B462955F}"/>
          </ac:spMkLst>
        </pc:spChg>
        <pc:spChg chg="mod">
          <ac:chgData name="QiuTian" userId="d059b521-ee81-481f-be34-ac8650352dd5" providerId="ADAL" clId="{C66083D2-FC5C-0545-90E0-A9B527654B88}" dt="2023-03-04T09:00:07.792" v="27" actId="1076"/>
          <ac:spMkLst>
            <pc:docMk/>
            <pc:sldMk cId="3637828554" sldId="944"/>
            <ac:spMk id="108" creationId="{F2B548DB-4CEE-9C30-630A-0CF8DD0B7A95}"/>
          </ac:spMkLst>
        </pc:spChg>
        <pc:spChg chg="mod">
          <ac:chgData name="QiuTian" userId="d059b521-ee81-481f-be34-ac8650352dd5" providerId="ADAL" clId="{C66083D2-FC5C-0545-90E0-A9B527654B88}" dt="2023-03-04T09:00:07.792" v="27" actId="1076"/>
          <ac:spMkLst>
            <pc:docMk/>
            <pc:sldMk cId="3637828554" sldId="944"/>
            <ac:spMk id="109" creationId="{1128A131-BDDE-A319-D467-FAC4527A12A6}"/>
          </ac:spMkLst>
        </pc:spChg>
        <pc:spChg chg="mod">
          <ac:chgData name="QiuTian" userId="d059b521-ee81-481f-be34-ac8650352dd5" providerId="ADAL" clId="{C66083D2-FC5C-0545-90E0-A9B527654B88}" dt="2023-03-04T09:00:07.792" v="27" actId="1076"/>
          <ac:spMkLst>
            <pc:docMk/>
            <pc:sldMk cId="3637828554" sldId="944"/>
            <ac:spMk id="110" creationId="{B7BB9AB2-41A0-A83B-4048-2BBB7A7942BF}"/>
          </ac:spMkLst>
        </pc:spChg>
        <pc:spChg chg="mod">
          <ac:chgData name="QiuTian" userId="d059b521-ee81-481f-be34-ac8650352dd5" providerId="ADAL" clId="{C66083D2-FC5C-0545-90E0-A9B527654B88}" dt="2023-03-04T09:00:07.792" v="27" actId="1076"/>
          <ac:spMkLst>
            <pc:docMk/>
            <pc:sldMk cId="3637828554" sldId="944"/>
            <ac:spMk id="111" creationId="{161D05C5-2CAA-CF92-F803-06F3A06A93B4}"/>
          </ac:spMkLst>
        </pc:spChg>
        <pc:spChg chg="mod">
          <ac:chgData name="QiuTian" userId="d059b521-ee81-481f-be34-ac8650352dd5" providerId="ADAL" clId="{C66083D2-FC5C-0545-90E0-A9B527654B88}" dt="2023-03-04T09:00:07.792" v="27" actId="1076"/>
          <ac:spMkLst>
            <pc:docMk/>
            <pc:sldMk cId="3637828554" sldId="944"/>
            <ac:spMk id="112" creationId="{28EFE3CB-CCE4-D83D-9B58-94E3069D8E3F}"/>
          </ac:spMkLst>
        </pc:spChg>
        <pc:spChg chg="mod">
          <ac:chgData name="QiuTian" userId="d059b521-ee81-481f-be34-ac8650352dd5" providerId="ADAL" clId="{C66083D2-FC5C-0545-90E0-A9B527654B88}" dt="2023-03-04T09:00:07.792" v="27" actId="1076"/>
          <ac:spMkLst>
            <pc:docMk/>
            <pc:sldMk cId="3637828554" sldId="944"/>
            <ac:spMk id="113" creationId="{F52F6E2B-F974-C538-99FD-8305434A93FB}"/>
          </ac:spMkLst>
        </pc:spChg>
        <pc:spChg chg="mod">
          <ac:chgData name="QiuTian" userId="d059b521-ee81-481f-be34-ac8650352dd5" providerId="ADAL" clId="{C66083D2-FC5C-0545-90E0-A9B527654B88}" dt="2023-03-04T09:00:07.792" v="27" actId="1076"/>
          <ac:spMkLst>
            <pc:docMk/>
            <pc:sldMk cId="3637828554" sldId="944"/>
            <ac:spMk id="114" creationId="{AC5A3CEE-848F-CADC-FFF0-313E3565193C}"/>
          </ac:spMkLst>
        </pc:spChg>
        <pc:spChg chg="mod">
          <ac:chgData name="QiuTian" userId="d059b521-ee81-481f-be34-ac8650352dd5" providerId="ADAL" clId="{C66083D2-FC5C-0545-90E0-A9B527654B88}" dt="2023-03-04T09:00:07.792" v="27" actId="1076"/>
          <ac:spMkLst>
            <pc:docMk/>
            <pc:sldMk cId="3637828554" sldId="944"/>
            <ac:spMk id="115" creationId="{C2CC8DF1-A8E7-EEB2-CDD0-C4DAEC8525AC}"/>
          </ac:spMkLst>
        </pc:spChg>
        <pc:spChg chg="mod">
          <ac:chgData name="QiuTian" userId="d059b521-ee81-481f-be34-ac8650352dd5" providerId="ADAL" clId="{C66083D2-FC5C-0545-90E0-A9B527654B88}" dt="2023-03-04T09:00:07.792" v="27" actId="1076"/>
          <ac:spMkLst>
            <pc:docMk/>
            <pc:sldMk cId="3637828554" sldId="944"/>
            <ac:spMk id="116" creationId="{B58FA1BB-824A-7EF3-55AB-BFCC3500FB5D}"/>
          </ac:spMkLst>
        </pc:spChg>
        <pc:spChg chg="mod">
          <ac:chgData name="QiuTian" userId="d059b521-ee81-481f-be34-ac8650352dd5" providerId="ADAL" clId="{C66083D2-FC5C-0545-90E0-A9B527654B88}" dt="2023-03-04T09:00:07.792" v="27" actId="1076"/>
          <ac:spMkLst>
            <pc:docMk/>
            <pc:sldMk cId="3637828554" sldId="944"/>
            <ac:spMk id="117" creationId="{D06D1B71-6B86-8119-F663-D8089E3D6D0D}"/>
          </ac:spMkLst>
        </pc:spChg>
        <pc:spChg chg="mod">
          <ac:chgData name="QiuTian" userId="d059b521-ee81-481f-be34-ac8650352dd5" providerId="ADAL" clId="{C66083D2-FC5C-0545-90E0-A9B527654B88}" dt="2023-03-04T09:00:07.792" v="27" actId="1076"/>
          <ac:spMkLst>
            <pc:docMk/>
            <pc:sldMk cId="3637828554" sldId="944"/>
            <ac:spMk id="118" creationId="{023FF774-FBBA-2F9B-49C1-1F2638134EAA}"/>
          </ac:spMkLst>
        </pc:spChg>
        <pc:spChg chg="mod">
          <ac:chgData name="QiuTian" userId="d059b521-ee81-481f-be34-ac8650352dd5" providerId="ADAL" clId="{C66083D2-FC5C-0545-90E0-A9B527654B88}" dt="2023-03-04T09:00:07.792" v="27" actId="1076"/>
          <ac:spMkLst>
            <pc:docMk/>
            <pc:sldMk cId="3637828554" sldId="944"/>
            <ac:spMk id="119" creationId="{E21E4D5C-3C28-5DF6-091A-E1213907FBC5}"/>
          </ac:spMkLst>
        </pc:spChg>
        <pc:spChg chg="mod">
          <ac:chgData name="QiuTian" userId="d059b521-ee81-481f-be34-ac8650352dd5" providerId="ADAL" clId="{C66083D2-FC5C-0545-90E0-A9B527654B88}" dt="2023-03-04T09:00:07.792" v="27" actId="1076"/>
          <ac:spMkLst>
            <pc:docMk/>
            <pc:sldMk cId="3637828554" sldId="944"/>
            <ac:spMk id="120" creationId="{24752647-9E89-6B98-4A8E-9C38B1A0265A}"/>
          </ac:spMkLst>
        </pc:spChg>
        <pc:spChg chg="mod">
          <ac:chgData name="QiuTian" userId="d059b521-ee81-481f-be34-ac8650352dd5" providerId="ADAL" clId="{C66083D2-FC5C-0545-90E0-A9B527654B88}" dt="2023-03-04T09:00:07.792" v="27" actId="1076"/>
          <ac:spMkLst>
            <pc:docMk/>
            <pc:sldMk cId="3637828554" sldId="944"/>
            <ac:spMk id="121" creationId="{6E0DF590-7222-398E-88C4-D38CBA2A5087}"/>
          </ac:spMkLst>
        </pc:spChg>
        <pc:spChg chg="mod">
          <ac:chgData name="QiuTian" userId="d059b521-ee81-481f-be34-ac8650352dd5" providerId="ADAL" clId="{C66083D2-FC5C-0545-90E0-A9B527654B88}" dt="2023-03-04T09:00:07.792" v="27" actId="1076"/>
          <ac:spMkLst>
            <pc:docMk/>
            <pc:sldMk cId="3637828554" sldId="944"/>
            <ac:spMk id="122" creationId="{581CF57D-9959-79ED-2499-C08E87C58796}"/>
          </ac:spMkLst>
        </pc:spChg>
        <pc:spChg chg="mod">
          <ac:chgData name="QiuTian" userId="d059b521-ee81-481f-be34-ac8650352dd5" providerId="ADAL" clId="{C66083D2-FC5C-0545-90E0-A9B527654B88}" dt="2023-03-04T09:00:07.792" v="27" actId="1076"/>
          <ac:spMkLst>
            <pc:docMk/>
            <pc:sldMk cId="3637828554" sldId="944"/>
            <ac:spMk id="123" creationId="{9F13FF11-5CAE-4762-724C-740037CDF5BE}"/>
          </ac:spMkLst>
        </pc:spChg>
        <pc:spChg chg="mod">
          <ac:chgData name="QiuTian" userId="d059b521-ee81-481f-be34-ac8650352dd5" providerId="ADAL" clId="{C66083D2-FC5C-0545-90E0-A9B527654B88}" dt="2023-03-04T09:00:07.792" v="27" actId="1076"/>
          <ac:spMkLst>
            <pc:docMk/>
            <pc:sldMk cId="3637828554" sldId="944"/>
            <ac:spMk id="124" creationId="{06521787-06D7-BD40-1910-DF994257213C}"/>
          </ac:spMkLst>
        </pc:spChg>
        <pc:spChg chg="mod">
          <ac:chgData name="QiuTian" userId="d059b521-ee81-481f-be34-ac8650352dd5" providerId="ADAL" clId="{C66083D2-FC5C-0545-90E0-A9B527654B88}" dt="2023-03-04T09:00:07.792" v="27" actId="1076"/>
          <ac:spMkLst>
            <pc:docMk/>
            <pc:sldMk cId="3637828554" sldId="944"/>
            <ac:spMk id="125" creationId="{B481BA88-7E53-7A17-C49F-74B050BABF89}"/>
          </ac:spMkLst>
        </pc:spChg>
        <pc:spChg chg="mod">
          <ac:chgData name="QiuTian" userId="d059b521-ee81-481f-be34-ac8650352dd5" providerId="ADAL" clId="{C66083D2-FC5C-0545-90E0-A9B527654B88}" dt="2023-03-04T09:00:07.792" v="27" actId="1076"/>
          <ac:spMkLst>
            <pc:docMk/>
            <pc:sldMk cId="3637828554" sldId="944"/>
            <ac:spMk id="126" creationId="{36C5EE1E-66F1-3EF8-4507-7DBBBCD5899A}"/>
          </ac:spMkLst>
        </pc:spChg>
        <pc:spChg chg="mod">
          <ac:chgData name="QiuTian" userId="d059b521-ee81-481f-be34-ac8650352dd5" providerId="ADAL" clId="{C66083D2-FC5C-0545-90E0-A9B527654B88}" dt="2023-03-04T09:00:07.792" v="27" actId="1076"/>
          <ac:spMkLst>
            <pc:docMk/>
            <pc:sldMk cId="3637828554" sldId="944"/>
            <ac:spMk id="127" creationId="{B9BFF1C0-597C-B5C4-E1B7-B8D958615DEA}"/>
          </ac:spMkLst>
        </pc:spChg>
        <pc:spChg chg="mod">
          <ac:chgData name="QiuTian" userId="d059b521-ee81-481f-be34-ac8650352dd5" providerId="ADAL" clId="{C66083D2-FC5C-0545-90E0-A9B527654B88}" dt="2023-03-04T09:00:07.792" v="27" actId="1076"/>
          <ac:spMkLst>
            <pc:docMk/>
            <pc:sldMk cId="3637828554" sldId="944"/>
            <ac:spMk id="134" creationId="{41799084-1AD2-10ED-82CD-01C594A00691}"/>
          </ac:spMkLst>
        </pc:spChg>
        <pc:spChg chg="mod">
          <ac:chgData name="QiuTian" userId="d059b521-ee81-481f-be34-ac8650352dd5" providerId="ADAL" clId="{C66083D2-FC5C-0545-90E0-A9B527654B88}" dt="2023-03-04T09:00:07.792" v="27" actId="1076"/>
          <ac:spMkLst>
            <pc:docMk/>
            <pc:sldMk cId="3637828554" sldId="944"/>
            <ac:spMk id="135" creationId="{DBF67B46-990A-75C1-CAFF-4D33BF5FE3B8}"/>
          </ac:spMkLst>
        </pc:spChg>
        <pc:spChg chg="mod">
          <ac:chgData name="QiuTian" userId="d059b521-ee81-481f-be34-ac8650352dd5" providerId="ADAL" clId="{C66083D2-FC5C-0545-90E0-A9B527654B88}" dt="2023-03-04T09:00:07.792" v="27" actId="1076"/>
          <ac:spMkLst>
            <pc:docMk/>
            <pc:sldMk cId="3637828554" sldId="944"/>
            <ac:spMk id="136" creationId="{2B7B66F9-35BA-B648-DDDA-F69FED52EB20}"/>
          </ac:spMkLst>
        </pc:spChg>
        <pc:spChg chg="mod">
          <ac:chgData name="QiuTian" userId="d059b521-ee81-481f-be34-ac8650352dd5" providerId="ADAL" clId="{C66083D2-FC5C-0545-90E0-A9B527654B88}" dt="2023-03-04T09:00:07.792" v="27" actId="1076"/>
          <ac:spMkLst>
            <pc:docMk/>
            <pc:sldMk cId="3637828554" sldId="944"/>
            <ac:spMk id="137" creationId="{9150EAF5-CDBD-8595-BE21-BA0D6213CAD7}"/>
          </ac:spMkLst>
        </pc:spChg>
        <pc:spChg chg="mod">
          <ac:chgData name="QiuTian" userId="d059b521-ee81-481f-be34-ac8650352dd5" providerId="ADAL" clId="{C66083D2-FC5C-0545-90E0-A9B527654B88}" dt="2023-03-04T09:00:07.792" v="27" actId="1076"/>
          <ac:spMkLst>
            <pc:docMk/>
            <pc:sldMk cId="3637828554" sldId="944"/>
            <ac:spMk id="138" creationId="{FC3D7753-1B8D-0741-CEAC-44E1BB4D2970}"/>
          </ac:spMkLst>
        </pc:spChg>
        <pc:spChg chg="mod">
          <ac:chgData name="QiuTian" userId="d059b521-ee81-481f-be34-ac8650352dd5" providerId="ADAL" clId="{C66083D2-FC5C-0545-90E0-A9B527654B88}" dt="2023-03-04T09:00:07.792" v="27" actId="1076"/>
          <ac:spMkLst>
            <pc:docMk/>
            <pc:sldMk cId="3637828554" sldId="944"/>
            <ac:spMk id="139" creationId="{DA073877-A11C-647F-2D6B-E841180AF87B}"/>
          </ac:spMkLst>
        </pc:spChg>
        <pc:spChg chg="mod">
          <ac:chgData name="QiuTian" userId="d059b521-ee81-481f-be34-ac8650352dd5" providerId="ADAL" clId="{C66083D2-FC5C-0545-90E0-A9B527654B88}" dt="2023-03-04T09:00:07.792" v="27" actId="1076"/>
          <ac:spMkLst>
            <pc:docMk/>
            <pc:sldMk cId="3637828554" sldId="944"/>
            <ac:spMk id="140" creationId="{354F47AD-74D4-6C7E-920B-9EF57779FA8A}"/>
          </ac:spMkLst>
        </pc:spChg>
        <pc:spChg chg="mod">
          <ac:chgData name="QiuTian" userId="d059b521-ee81-481f-be34-ac8650352dd5" providerId="ADAL" clId="{C66083D2-FC5C-0545-90E0-A9B527654B88}" dt="2023-03-04T09:00:07.792" v="27" actId="1076"/>
          <ac:spMkLst>
            <pc:docMk/>
            <pc:sldMk cId="3637828554" sldId="944"/>
            <ac:spMk id="141" creationId="{E7EAB9D2-CDD2-CE10-FF91-D5B7C21DCF52}"/>
          </ac:spMkLst>
        </pc:spChg>
        <pc:spChg chg="mod">
          <ac:chgData name="QiuTian" userId="d059b521-ee81-481f-be34-ac8650352dd5" providerId="ADAL" clId="{C66083D2-FC5C-0545-90E0-A9B527654B88}" dt="2023-03-04T09:00:07.792" v="27" actId="1076"/>
          <ac:spMkLst>
            <pc:docMk/>
            <pc:sldMk cId="3637828554" sldId="944"/>
            <ac:spMk id="142" creationId="{68DEDB6F-5BB3-B67E-B3A3-6A42449A8846}"/>
          </ac:spMkLst>
        </pc:spChg>
        <pc:spChg chg="mod">
          <ac:chgData name="QiuTian" userId="d059b521-ee81-481f-be34-ac8650352dd5" providerId="ADAL" clId="{C66083D2-FC5C-0545-90E0-A9B527654B88}" dt="2023-03-04T09:00:07.792" v="27" actId="1076"/>
          <ac:spMkLst>
            <pc:docMk/>
            <pc:sldMk cId="3637828554" sldId="944"/>
            <ac:spMk id="143" creationId="{6EA75DC4-AC95-746A-8885-878C957AE202}"/>
          </ac:spMkLst>
        </pc:spChg>
        <pc:spChg chg="mod">
          <ac:chgData name="QiuTian" userId="d059b521-ee81-481f-be34-ac8650352dd5" providerId="ADAL" clId="{C66083D2-FC5C-0545-90E0-A9B527654B88}" dt="2023-03-04T09:00:07.792" v="27" actId="1076"/>
          <ac:spMkLst>
            <pc:docMk/>
            <pc:sldMk cId="3637828554" sldId="944"/>
            <ac:spMk id="145" creationId="{A2A7CE8E-4180-29F8-C4CD-9FBE52BD3365}"/>
          </ac:spMkLst>
        </pc:spChg>
        <pc:spChg chg="mod">
          <ac:chgData name="QiuTian" userId="d059b521-ee81-481f-be34-ac8650352dd5" providerId="ADAL" clId="{C66083D2-FC5C-0545-90E0-A9B527654B88}" dt="2023-03-04T09:00:07.792" v="27" actId="1076"/>
          <ac:spMkLst>
            <pc:docMk/>
            <pc:sldMk cId="3637828554" sldId="944"/>
            <ac:spMk id="146" creationId="{5AFAFC66-FEBA-2AA8-960A-FAFF4598D7E7}"/>
          </ac:spMkLst>
        </pc:spChg>
        <pc:spChg chg="mod">
          <ac:chgData name="QiuTian" userId="d059b521-ee81-481f-be34-ac8650352dd5" providerId="ADAL" clId="{C66083D2-FC5C-0545-90E0-A9B527654B88}" dt="2023-03-04T09:00:07.792" v="27" actId="1076"/>
          <ac:spMkLst>
            <pc:docMk/>
            <pc:sldMk cId="3637828554" sldId="944"/>
            <ac:spMk id="147" creationId="{A77ACB1A-738B-5600-BB15-E23850F62FC6}"/>
          </ac:spMkLst>
        </pc:spChg>
        <pc:spChg chg="mod">
          <ac:chgData name="QiuTian" userId="d059b521-ee81-481f-be34-ac8650352dd5" providerId="ADAL" clId="{C66083D2-FC5C-0545-90E0-A9B527654B88}" dt="2023-03-04T09:00:07.792" v="27" actId="1076"/>
          <ac:spMkLst>
            <pc:docMk/>
            <pc:sldMk cId="3637828554" sldId="944"/>
            <ac:spMk id="148" creationId="{AF5E1722-3A3F-4E27-0BBF-36B761B9F86F}"/>
          </ac:spMkLst>
        </pc:spChg>
        <pc:spChg chg="mod">
          <ac:chgData name="QiuTian" userId="d059b521-ee81-481f-be34-ac8650352dd5" providerId="ADAL" clId="{C66083D2-FC5C-0545-90E0-A9B527654B88}" dt="2023-03-04T09:00:07.792" v="27" actId="1076"/>
          <ac:spMkLst>
            <pc:docMk/>
            <pc:sldMk cId="3637828554" sldId="944"/>
            <ac:spMk id="149" creationId="{939E8F30-08BF-735F-6D49-95E1D1BBEF65}"/>
          </ac:spMkLst>
        </pc:spChg>
        <pc:spChg chg="mod">
          <ac:chgData name="QiuTian" userId="d059b521-ee81-481f-be34-ac8650352dd5" providerId="ADAL" clId="{C66083D2-FC5C-0545-90E0-A9B527654B88}" dt="2023-03-04T09:00:07.792" v="27" actId="1076"/>
          <ac:spMkLst>
            <pc:docMk/>
            <pc:sldMk cId="3637828554" sldId="944"/>
            <ac:spMk id="150" creationId="{9DA3E318-980B-F8BD-A223-0B85FBE8AB72}"/>
          </ac:spMkLst>
        </pc:spChg>
        <pc:spChg chg="mod">
          <ac:chgData name="QiuTian" userId="d059b521-ee81-481f-be34-ac8650352dd5" providerId="ADAL" clId="{C66083D2-FC5C-0545-90E0-A9B527654B88}" dt="2023-03-04T09:00:07.792" v="27" actId="1076"/>
          <ac:spMkLst>
            <pc:docMk/>
            <pc:sldMk cId="3637828554" sldId="944"/>
            <ac:spMk id="151" creationId="{DB3EE628-BF68-F592-56FF-E3D9A55911F4}"/>
          </ac:spMkLst>
        </pc:spChg>
        <pc:spChg chg="mod">
          <ac:chgData name="QiuTian" userId="d059b521-ee81-481f-be34-ac8650352dd5" providerId="ADAL" clId="{C66083D2-FC5C-0545-90E0-A9B527654B88}" dt="2023-03-04T09:00:07.792" v="27" actId="1076"/>
          <ac:spMkLst>
            <pc:docMk/>
            <pc:sldMk cId="3637828554" sldId="944"/>
            <ac:spMk id="152" creationId="{94D7A727-0D30-3475-F91A-A9B38E8951DE}"/>
          </ac:spMkLst>
        </pc:spChg>
        <pc:spChg chg="mod">
          <ac:chgData name="QiuTian" userId="d059b521-ee81-481f-be34-ac8650352dd5" providerId="ADAL" clId="{C66083D2-FC5C-0545-90E0-A9B527654B88}" dt="2023-03-04T09:00:07.792" v="27" actId="1076"/>
          <ac:spMkLst>
            <pc:docMk/>
            <pc:sldMk cId="3637828554" sldId="944"/>
            <ac:spMk id="153" creationId="{EFDEFE26-6A7E-6F8B-8C16-57A380CB8C6F}"/>
          </ac:spMkLst>
        </pc:spChg>
        <pc:spChg chg="mod">
          <ac:chgData name="QiuTian" userId="d059b521-ee81-481f-be34-ac8650352dd5" providerId="ADAL" clId="{C66083D2-FC5C-0545-90E0-A9B527654B88}" dt="2023-03-04T09:00:07.792" v="27" actId="1076"/>
          <ac:spMkLst>
            <pc:docMk/>
            <pc:sldMk cId="3637828554" sldId="944"/>
            <ac:spMk id="154" creationId="{F989162F-1570-5554-74CD-B6733E425642}"/>
          </ac:spMkLst>
        </pc:spChg>
        <pc:spChg chg="mod">
          <ac:chgData name="QiuTian" userId="d059b521-ee81-481f-be34-ac8650352dd5" providerId="ADAL" clId="{C66083D2-FC5C-0545-90E0-A9B527654B88}" dt="2023-03-04T09:00:07.792" v="27" actId="1076"/>
          <ac:spMkLst>
            <pc:docMk/>
            <pc:sldMk cId="3637828554" sldId="944"/>
            <ac:spMk id="155" creationId="{5780D16E-911A-DB02-6A0A-439D9BA21EB3}"/>
          </ac:spMkLst>
        </pc:spChg>
        <pc:spChg chg="mod">
          <ac:chgData name="QiuTian" userId="d059b521-ee81-481f-be34-ac8650352dd5" providerId="ADAL" clId="{C66083D2-FC5C-0545-90E0-A9B527654B88}" dt="2023-03-04T09:00:07.792" v="27" actId="1076"/>
          <ac:spMkLst>
            <pc:docMk/>
            <pc:sldMk cId="3637828554" sldId="944"/>
            <ac:spMk id="156" creationId="{051E4B7A-6525-8EAD-7885-60BE54AE617D}"/>
          </ac:spMkLst>
        </pc:spChg>
        <pc:spChg chg="mod">
          <ac:chgData name="QiuTian" userId="d059b521-ee81-481f-be34-ac8650352dd5" providerId="ADAL" clId="{C66083D2-FC5C-0545-90E0-A9B527654B88}" dt="2023-03-04T09:00:07.792" v="27" actId="1076"/>
          <ac:spMkLst>
            <pc:docMk/>
            <pc:sldMk cId="3637828554" sldId="944"/>
            <ac:spMk id="157" creationId="{231D27C8-BA53-65F4-2F72-65ED3C38172C}"/>
          </ac:spMkLst>
        </pc:spChg>
        <pc:spChg chg="mod">
          <ac:chgData name="QiuTian" userId="d059b521-ee81-481f-be34-ac8650352dd5" providerId="ADAL" clId="{C66083D2-FC5C-0545-90E0-A9B527654B88}" dt="2023-03-04T09:00:07.792" v="27" actId="1076"/>
          <ac:spMkLst>
            <pc:docMk/>
            <pc:sldMk cId="3637828554" sldId="944"/>
            <ac:spMk id="159" creationId="{C1DA68A9-DC34-6C10-5EFC-2BE9EA70D7F4}"/>
          </ac:spMkLst>
        </pc:spChg>
        <pc:spChg chg="mod">
          <ac:chgData name="QiuTian" userId="d059b521-ee81-481f-be34-ac8650352dd5" providerId="ADAL" clId="{C66083D2-FC5C-0545-90E0-A9B527654B88}" dt="2023-03-04T09:00:07.792" v="27" actId="1076"/>
          <ac:spMkLst>
            <pc:docMk/>
            <pc:sldMk cId="3637828554" sldId="944"/>
            <ac:spMk id="160" creationId="{CA379D74-4A4D-C521-24A9-70340D5B8A8B}"/>
          </ac:spMkLst>
        </pc:spChg>
        <pc:spChg chg="mod">
          <ac:chgData name="QiuTian" userId="d059b521-ee81-481f-be34-ac8650352dd5" providerId="ADAL" clId="{C66083D2-FC5C-0545-90E0-A9B527654B88}" dt="2023-03-04T09:00:07.792" v="27" actId="1076"/>
          <ac:spMkLst>
            <pc:docMk/>
            <pc:sldMk cId="3637828554" sldId="944"/>
            <ac:spMk id="161" creationId="{0146AFC5-3E93-E36C-631E-1694F4FF0B26}"/>
          </ac:spMkLst>
        </pc:spChg>
        <pc:spChg chg="mod">
          <ac:chgData name="QiuTian" userId="d059b521-ee81-481f-be34-ac8650352dd5" providerId="ADAL" clId="{C66083D2-FC5C-0545-90E0-A9B527654B88}" dt="2023-03-04T09:00:07.792" v="27" actId="1076"/>
          <ac:spMkLst>
            <pc:docMk/>
            <pc:sldMk cId="3637828554" sldId="944"/>
            <ac:spMk id="162" creationId="{E2D50AEB-AE0D-8B9E-6D9D-A334795D73A1}"/>
          </ac:spMkLst>
        </pc:spChg>
        <pc:spChg chg="mod">
          <ac:chgData name="QiuTian" userId="d059b521-ee81-481f-be34-ac8650352dd5" providerId="ADAL" clId="{C66083D2-FC5C-0545-90E0-A9B527654B88}" dt="2023-03-04T09:00:07.792" v="27" actId="1076"/>
          <ac:spMkLst>
            <pc:docMk/>
            <pc:sldMk cId="3637828554" sldId="944"/>
            <ac:spMk id="163" creationId="{06A0C2A3-D985-355E-EAB4-365E79125821}"/>
          </ac:spMkLst>
        </pc:spChg>
        <pc:spChg chg="mod">
          <ac:chgData name="QiuTian" userId="d059b521-ee81-481f-be34-ac8650352dd5" providerId="ADAL" clId="{C66083D2-FC5C-0545-90E0-A9B527654B88}" dt="2023-03-04T09:00:07.792" v="27" actId="1076"/>
          <ac:spMkLst>
            <pc:docMk/>
            <pc:sldMk cId="3637828554" sldId="944"/>
            <ac:spMk id="164" creationId="{441F4590-1A40-1A00-EECD-57033A697DA8}"/>
          </ac:spMkLst>
        </pc:spChg>
        <pc:spChg chg="mod">
          <ac:chgData name="QiuTian" userId="d059b521-ee81-481f-be34-ac8650352dd5" providerId="ADAL" clId="{C66083D2-FC5C-0545-90E0-A9B527654B88}" dt="2023-03-04T09:00:07.792" v="27" actId="1076"/>
          <ac:spMkLst>
            <pc:docMk/>
            <pc:sldMk cId="3637828554" sldId="944"/>
            <ac:spMk id="165" creationId="{662E5FED-40CA-8085-7D3E-43DCC22865A9}"/>
          </ac:spMkLst>
        </pc:spChg>
        <pc:spChg chg="mod">
          <ac:chgData name="QiuTian" userId="d059b521-ee81-481f-be34-ac8650352dd5" providerId="ADAL" clId="{C66083D2-FC5C-0545-90E0-A9B527654B88}" dt="2023-03-04T09:00:07.792" v="27" actId="1076"/>
          <ac:spMkLst>
            <pc:docMk/>
            <pc:sldMk cId="3637828554" sldId="944"/>
            <ac:spMk id="167" creationId="{7A36EF24-9481-1CE4-DE2F-413CAEA7DE94}"/>
          </ac:spMkLst>
        </pc:spChg>
        <pc:spChg chg="mod">
          <ac:chgData name="QiuTian" userId="d059b521-ee81-481f-be34-ac8650352dd5" providerId="ADAL" clId="{C66083D2-FC5C-0545-90E0-A9B527654B88}" dt="2023-03-04T09:00:07.792" v="27" actId="1076"/>
          <ac:spMkLst>
            <pc:docMk/>
            <pc:sldMk cId="3637828554" sldId="944"/>
            <ac:spMk id="168" creationId="{B5113420-F753-0B36-DEAA-7CCDD67E519C}"/>
          </ac:spMkLst>
        </pc:spChg>
        <pc:spChg chg="mod">
          <ac:chgData name="QiuTian" userId="d059b521-ee81-481f-be34-ac8650352dd5" providerId="ADAL" clId="{C66083D2-FC5C-0545-90E0-A9B527654B88}" dt="2023-03-04T09:00:07.792" v="27" actId="1076"/>
          <ac:spMkLst>
            <pc:docMk/>
            <pc:sldMk cId="3637828554" sldId="944"/>
            <ac:spMk id="169" creationId="{A1635283-2C14-B566-A551-2373EF3D4E1D}"/>
          </ac:spMkLst>
        </pc:spChg>
        <pc:spChg chg="mod">
          <ac:chgData name="QiuTian" userId="d059b521-ee81-481f-be34-ac8650352dd5" providerId="ADAL" clId="{C66083D2-FC5C-0545-90E0-A9B527654B88}" dt="2023-03-04T09:00:07.792" v="27" actId="1076"/>
          <ac:spMkLst>
            <pc:docMk/>
            <pc:sldMk cId="3637828554" sldId="944"/>
            <ac:spMk id="170" creationId="{300EF4BF-DB9B-BF51-F277-1740053D42C9}"/>
          </ac:spMkLst>
        </pc:spChg>
        <pc:spChg chg="mod">
          <ac:chgData name="QiuTian" userId="d059b521-ee81-481f-be34-ac8650352dd5" providerId="ADAL" clId="{C66083D2-FC5C-0545-90E0-A9B527654B88}" dt="2023-03-04T09:00:07.792" v="27" actId="1076"/>
          <ac:spMkLst>
            <pc:docMk/>
            <pc:sldMk cId="3637828554" sldId="944"/>
            <ac:spMk id="171" creationId="{CCAE9DAF-DF3A-03CE-6A3C-48F3046AC3B3}"/>
          </ac:spMkLst>
        </pc:spChg>
        <pc:spChg chg="mod">
          <ac:chgData name="QiuTian" userId="d059b521-ee81-481f-be34-ac8650352dd5" providerId="ADAL" clId="{C66083D2-FC5C-0545-90E0-A9B527654B88}" dt="2023-03-04T09:00:07.792" v="27" actId="1076"/>
          <ac:spMkLst>
            <pc:docMk/>
            <pc:sldMk cId="3637828554" sldId="944"/>
            <ac:spMk id="172" creationId="{67B77445-0273-5035-BF03-2959118572E7}"/>
          </ac:spMkLst>
        </pc:spChg>
        <pc:spChg chg="mod">
          <ac:chgData name="QiuTian" userId="d059b521-ee81-481f-be34-ac8650352dd5" providerId="ADAL" clId="{C66083D2-FC5C-0545-90E0-A9B527654B88}" dt="2023-03-04T09:00:07.792" v="27" actId="1076"/>
          <ac:spMkLst>
            <pc:docMk/>
            <pc:sldMk cId="3637828554" sldId="944"/>
            <ac:spMk id="173" creationId="{DDBAF55E-9E64-48F0-C084-998A1BDC1C20}"/>
          </ac:spMkLst>
        </pc:spChg>
        <pc:spChg chg="mod">
          <ac:chgData name="QiuTian" userId="d059b521-ee81-481f-be34-ac8650352dd5" providerId="ADAL" clId="{C66083D2-FC5C-0545-90E0-A9B527654B88}" dt="2023-03-04T09:00:07.792" v="27" actId="1076"/>
          <ac:spMkLst>
            <pc:docMk/>
            <pc:sldMk cId="3637828554" sldId="944"/>
            <ac:spMk id="175" creationId="{035C5BA0-8B86-BFD9-DC5E-B52D8C9E2FE6}"/>
          </ac:spMkLst>
        </pc:spChg>
        <pc:spChg chg="mod">
          <ac:chgData name="QiuTian" userId="d059b521-ee81-481f-be34-ac8650352dd5" providerId="ADAL" clId="{C66083D2-FC5C-0545-90E0-A9B527654B88}" dt="2023-03-04T09:00:07.792" v="27" actId="1076"/>
          <ac:spMkLst>
            <pc:docMk/>
            <pc:sldMk cId="3637828554" sldId="944"/>
            <ac:spMk id="176" creationId="{37514386-F814-27EE-8C3B-47D0BC3A66E5}"/>
          </ac:spMkLst>
        </pc:spChg>
        <pc:spChg chg="mod">
          <ac:chgData name="QiuTian" userId="d059b521-ee81-481f-be34-ac8650352dd5" providerId="ADAL" clId="{C66083D2-FC5C-0545-90E0-A9B527654B88}" dt="2023-03-04T09:00:07.792" v="27" actId="1076"/>
          <ac:spMkLst>
            <pc:docMk/>
            <pc:sldMk cId="3637828554" sldId="944"/>
            <ac:spMk id="177" creationId="{E717E028-66B5-01B1-D1C9-E7FC3CBEA375}"/>
          </ac:spMkLst>
        </pc:spChg>
        <pc:spChg chg="mod">
          <ac:chgData name="QiuTian" userId="d059b521-ee81-481f-be34-ac8650352dd5" providerId="ADAL" clId="{C66083D2-FC5C-0545-90E0-A9B527654B88}" dt="2023-03-04T09:00:07.792" v="27" actId="1076"/>
          <ac:spMkLst>
            <pc:docMk/>
            <pc:sldMk cId="3637828554" sldId="944"/>
            <ac:spMk id="178" creationId="{772777DB-A6A1-4D50-9815-0E9ECCD815EF}"/>
          </ac:spMkLst>
        </pc:spChg>
        <pc:spChg chg="mod">
          <ac:chgData name="QiuTian" userId="d059b521-ee81-481f-be34-ac8650352dd5" providerId="ADAL" clId="{C66083D2-FC5C-0545-90E0-A9B527654B88}" dt="2023-03-04T09:00:07.792" v="27" actId="1076"/>
          <ac:spMkLst>
            <pc:docMk/>
            <pc:sldMk cId="3637828554" sldId="944"/>
            <ac:spMk id="179" creationId="{8D410DD8-B1B8-7FF1-29D5-546D53C75594}"/>
          </ac:spMkLst>
        </pc:spChg>
        <pc:spChg chg="mod">
          <ac:chgData name="QiuTian" userId="d059b521-ee81-481f-be34-ac8650352dd5" providerId="ADAL" clId="{C66083D2-FC5C-0545-90E0-A9B527654B88}" dt="2023-03-04T09:00:07.792" v="27" actId="1076"/>
          <ac:spMkLst>
            <pc:docMk/>
            <pc:sldMk cId="3637828554" sldId="944"/>
            <ac:spMk id="180" creationId="{5E2372F0-8FE3-3549-0E80-B7801595BDD5}"/>
          </ac:spMkLst>
        </pc:spChg>
        <pc:spChg chg="mod">
          <ac:chgData name="QiuTian" userId="d059b521-ee81-481f-be34-ac8650352dd5" providerId="ADAL" clId="{C66083D2-FC5C-0545-90E0-A9B527654B88}" dt="2023-03-04T09:00:07.792" v="27" actId="1076"/>
          <ac:spMkLst>
            <pc:docMk/>
            <pc:sldMk cId="3637828554" sldId="944"/>
            <ac:spMk id="181" creationId="{D2CFE0F7-0FD7-C9D4-DB45-13EF53AB42D7}"/>
          </ac:spMkLst>
        </pc:spChg>
        <pc:spChg chg="mod">
          <ac:chgData name="QiuTian" userId="d059b521-ee81-481f-be34-ac8650352dd5" providerId="ADAL" clId="{C66083D2-FC5C-0545-90E0-A9B527654B88}" dt="2023-03-04T09:00:07.792" v="27" actId="1076"/>
          <ac:spMkLst>
            <pc:docMk/>
            <pc:sldMk cId="3637828554" sldId="944"/>
            <ac:spMk id="183" creationId="{4653C1C8-7FD2-9CA1-0D20-3C3DCBE974F5}"/>
          </ac:spMkLst>
        </pc:spChg>
        <pc:spChg chg="mod">
          <ac:chgData name="QiuTian" userId="d059b521-ee81-481f-be34-ac8650352dd5" providerId="ADAL" clId="{C66083D2-FC5C-0545-90E0-A9B527654B88}" dt="2023-03-04T09:00:07.792" v="27" actId="1076"/>
          <ac:spMkLst>
            <pc:docMk/>
            <pc:sldMk cId="3637828554" sldId="944"/>
            <ac:spMk id="184" creationId="{1CDB7733-8597-BAA2-60A2-630D42531B44}"/>
          </ac:spMkLst>
        </pc:spChg>
        <pc:spChg chg="mod">
          <ac:chgData name="QiuTian" userId="d059b521-ee81-481f-be34-ac8650352dd5" providerId="ADAL" clId="{C66083D2-FC5C-0545-90E0-A9B527654B88}" dt="2023-03-04T09:00:07.792" v="27" actId="1076"/>
          <ac:spMkLst>
            <pc:docMk/>
            <pc:sldMk cId="3637828554" sldId="944"/>
            <ac:spMk id="185" creationId="{C365BEE8-1D2D-D50E-1214-6393E994D64D}"/>
          </ac:spMkLst>
        </pc:spChg>
        <pc:spChg chg="mod">
          <ac:chgData name="QiuTian" userId="d059b521-ee81-481f-be34-ac8650352dd5" providerId="ADAL" clId="{C66083D2-FC5C-0545-90E0-A9B527654B88}" dt="2023-03-04T09:00:07.792" v="27" actId="1076"/>
          <ac:spMkLst>
            <pc:docMk/>
            <pc:sldMk cId="3637828554" sldId="944"/>
            <ac:spMk id="186" creationId="{66CCDD00-A5A3-3921-7560-CF3A2361CC0B}"/>
          </ac:spMkLst>
        </pc:spChg>
        <pc:spChg chg="mod">
          <ac:chgData name="QiuTian" userId="d059b521-ee81-481f-be34-ac8650352dd5" providerId="ADAL" clId="{C66083D2-FC5C-0545-90E0-A9B527654B88}" dt="2023-03-04T09:00:07.792" v="27" actId="1076"/>
          <ac:spMkLst>
            <pc:docMk/>
            <pc:sldMk cId="3637828554" sldId="944"/>
            <ac:spMk id="187" creationId="{E8364665-9C04-2F75-C6FD-84CA509F97EF}"/>
          </ac:spMkLst>
        </pc:spChg>
        <pc:spChg chg="mod">
          <ac:chgData name="QiuTian" userId="d059b521-ee81-481f-be34-ac8650352dd5" providerId="ADAL" clId="{C66083D2-FC5C-0545-90E0-A9B527654B88}" dt="2023-03-04T09:00:07.792" v="27" actId="1076"/>
          <ac:spMkLst>
            <pc:docMk/>
            <pc:sldMk cId="3637828554" sldId="944"/>
            <ac:spMk id="188" creationId="{8DEE7D77-E993-48DF-C021-B77E4B5B4613}"/>
          </ac:spMkLst>
        </pc:spChg>
        <pc:spChg chg="mod">
          <ac:chgData name="QiuTian" userId="d059b521-ee81-481f-be34-ac8650352dd5" providerId="ADAL" clId="{C66083D2-FC5C-0545-90E0-A9B527654B88}" dt="2023-03-04T09:00:07.792" v="27" actId="1076"/>
          <ac:spMkLst>
            <pc:docMk/>
            <pc:sldMk cId="3637828554" sldId="944"/>
            <ac:spMk id="189" creationId="{7082F67C-1FD4-71B9-E580-B62A8E2F1D23}"/>
          </ac:spMkLst>
        </pc:spChg>
        <pc:spChg chg="mod">
          <ac:chgData name="QiuTian" userId="d059b521-ee81-481f-be34-ac8650352dd5" providerId="ADAL" clId="{C66083D2-FC5C-0545-90E0-A9B527654B88}" dt="2023-03-04T09:00:07.792" v="27" actId="1076"/>
          <ac:spMkLst>
            <pc:docMk/>
            <pc:sldMk cId="3637828554" sldId="944"/>
            <ac:spMk id="191" creationId="{AEAE0379-8CF9-EF49-480F-96F2862B9552}"/>
          </ac:spMkLst>
        </pc:spChg>
        <pc:spChg chg="mod">
          <ac:chgData name="QiuTian" userId="d059b521-ee81-481f-be34-ac8650352dd5" providerId="ADAL" clId="{C66083D2-FC5C-0545-90E0-A9B527654B88}" dt="2023-03-04T09:00:07.792" v="27" actId="1076"/>
          <ac:spMkLst>
            <pc:docMk/>
            <pc:sldMk cId="3637828554" sldId="944"/>
            <ac:spMk id="192" creationId="{DD10F4B8-E313-59A4-40E9-2455C08A69FB}"/>
          </ac:spMkLst>
        </pc:spChg>
        <pc:spChg chg="mod">
          <ac:chgData name="QiuTian" userId="d059b521-ee81-481f-be34-ac8650352dd5" providerId="ADAL" clId="{C66083D2-FC5C-0545-90E0-A9B527654B88}" dt="2023-03-04T09:00:07.792" v="27" actId="1076"/>
          <ac:spMkLst>
            <pc:docMk/>
            <pc:sldMk cId="3637828554" sldId="944"/>
            <ac:spMk id="193" creationId="{7C06F2F7-EDFB-485D-D588-74E71138A794}"/>
          </ac:spMkLst>
        </pc:spChg>
        <pc:spChg chg="mod">
          <ac:chgData name="QiuTian" userId="d059b521-ee81-481f-be34-ac8650352dd5" providerId="ADAL" clId="{C66083D2-FC5C-0545-90E0-A9B527654B88}" dt="2023-03-04T09:00:07.792" v="27" actId="1076"/>
          <ac:spMkLst>
            <pc:docMk/>
            <pc:sldMk cId="3637828554" sldId="944"/>
            <ac:spMk id="194" creationId="{3550E624-33D5-42DF-DD88-3CBC6CC23F66}"/>
          </ac:spMkLst>
        </pc:spChg>
        <pc:spChg chg="mod">
          <ac:chgData name="QiuTian" userId="d059b521-ee81-481f-be34-ac8650352dd5" providerId="ADAL" clId="{C66083D2-FC5C-0545-90E0-A9B527654B88}" dt="2023-03-04T09:00:07.792" v="27" actId="1076"/>
          <ac:spMkLst>
            <pc:docMk/>
            <pc:sldMk cId="3637828554" sldId="944"/>
            <ac:spMk id="195" creationId="{58004F47-4055-B966-C962-C7EFFF159F69}"/>
          </ac:spMkLst>
        </pc:spChg>
        <pc:spChg chg="mod">
          <ac:chgData name="QiuTian" userId="d059b521-ee81-481f-be34-ac8650352dd5" providerId="ADAL" clId="{C66083D2-FC5C-0545-90E0-A9B527654B88}" dt="2023-03-04T09:00:07.792" v="27" actId="1076"/>
          <ac:spMkLst>
            <pc:docMk/>
            <pc:sldMk cId="3637828554" sldId="944"/>
            <ac:spMk id="196" creationId="{11D639AC-9DF6-1683-20DC-3303E41F54BB}"/>
          </ac:spMkLst>
        </pc:spChg>
        <pc:spChg chg="mod">
          <ac:chgData name="QiuTian" userId="d059b521-ee81-481f-be34-ac8650352dd5" providerId="ADAL" clId="{C66083D2-FC5C-0545-90E0-A9B527654B88}" dt="2023-03-04T09:00:07.792" v="27" actId="1076"/>
          <ac:spMkLst>
            <pc:docMk/>
            <pc:sldMk cId="3637828554" sldId="944"/>
            <ac:spMk id="197" creationId="{07435504-D0C3-0044-59AF-D98F4349B829}"/>
          </ac:spMkLst>
        </pc:spChg>
        <pc:spChg chg="mod">
          <ac:chgData name="QiuTian" userId="d059b521-ee81-481f-be34-ac8650352dd5" providerId="ADAL" clId="{C66083D2-FC5C-0545-90E0-A9B527654B88}" dt="2023-03-04T09:00:07.792" v="27" actId="1076"/>
          <ac:spMkLst>
            <pc:docMk/>
            <pc:sldMk cId="3637828554" sldId="944"/>
            <ac:spMk id="199" creationId="{B3E6CD0A-69EF-3DBD-3371-70F9AB3B0ECB}"/>
          </ac:spMkLst>
        </pc:spChg>
        <pc:spChg chg="mod">
          <ac:chgData name="QiuTian" userId="d059b521-ee81-481f-be34-ac8650352dd5" providerId="ADAL" clId="{C66083D2-FC5C-0545-90E0-A9B527654B88}" dt="2023-03-04T09:00:07.792" v="27" actId="1076"/>
          <ac:spMkLst>
            <pc:docMk/>
            <pc:sldMk cId="3637828554" sldId="944"/>
            <ac:spMk id="200" creationId="{DC542E88-58B8-3419-72D7-A88C31B760C7}"/>
          </ac:spMkLst>
        </pc:spChg>
        <pc:spChg chg="mod">
          <ac:chgData name="QiuTian" userId="d059b521-ee81-481f-be34-ac8650352dd5" providerId="ADAL" clId="{C66083D2-FC5C-0545-90E0-A9B527654B88}" dt="2023-03-04T09:00:07.792" v="27" actId="1076"/>
          <ac:spMkLst>
            <pc:docMk/>
            <pc:sldMk cId="3637828554" sldId="944"/>
            <ac:spMk id="201" creationId="{F53B9A17-9B77-4E55-1602-34805AF42B6B}"/>
          </ac:spMkLst>
        </pc:spChg>
        <pc:spChg chg="mod">
          <ac:chgData name="QiuTian" userId="d059b521-ee81-481f-be34-ac8650352dd5" providerId="ADAL" clId="{C66083D2-FC5C-0545-90E0-A9B527654B88}" dt="2023-03-04T09:00:07.792" v="27" actId="1076"/>
          <ac:spMkLst>
            <pc:docMk/>
            <pc:sldMk cId="3637828554" sldId="944"/>
            <ac:spMk id="202" creationId="{78CCCD2E-413D-B6DD-0344-0A8462FC7E54}"/>
          </ac:spMkLst>
        </pc:spChg>
        <pc:spChg chg="mod">
          <ac:chgData name="QiuTian" userId="d059b521-ee81-481f-be34-ac8650352dd5" providerId="ADAL" clId="{C66083D2-FC5C-0545-90E0-A9B527654B88}" dt="2023-03-04T09:00:07.792" v="27" actId="1076"/>
          <ac:spMkLst>
            <pc:docMk/>
            <pc:sldMk cId="3637828554" sldId="944"/>
            <ac:spMk id="203" creationId="{13C6FF34-081C-DF42-1B4E-F88B13396F9F}"/>
          </ac:spMkLst>
        </pc:spChg>
        <pc:spChg chg="mod">
          <ac:chgData name="QiuTian" userId="d059b521-ee81-481f-be34-ac8650352dd5" providerId="ADAL" clId="{C66083D2-FC5C-0545-90E0-A9B527654B88}" dt="2023-03-04T09:00:07.792" v="27" actId="1076"/>
          <ac:spMkLst>
            <pc:docMk/>
            <pc:sldMk cId="3637828554" sldId="944"/>
            <ac:spMk id="204" creationId="{6D03FD69-8F85-FC0B-EEE0-2715496E21C7}"/>
          </ac:spMkLst>
        </pc:spChg>
        <pc:spChg chg="mod">
          <ac:chgData name="QiuTian" userId="d059b521-ee81-481f-be34-ac8650352dd5" providerId="ADAL" clId="{C66083D2-FC5C-0545-90E0-A9B527654B88}" dt="2023-03-04T09:00:07.792" v="27" actId="1076"/>
          <ac:spMkLst>
            <pc:docMk/>
            <pc:sldMk cId="3637828554" sldId="944"/>
            <ac:spMk id="205" creationId="{429A9FC2-DA16-BB22-6995-E18AA7EDCB75}"/>
          </ac:spMkLst>
        </pc:spChg>
        <pc:spChg chg="mod">
          <ac:chgData name="QiuTian" userId="d059b521-ee81-481f-be34-ac8650352dd5" providerId="ADAL" clId="{C66083D2-FC5C-0545-90E0-A9B527654B88}" dt="2023-03-04T09:00:07.792" v="27" actId="1076"/>
          <ac:spMkLst>
            <pc:docMk/>
            <pc:sldMk cId="3637828554" sldId="944"/>
            <ac:spMk id="207" creationId="{D36B3298-BED9-6021-81E5-54C6366647C2}"/>
          </ac:spMkLst>
        </pc:spChg>
        <pc:spChg chg="mod">
          <ac:chgData name="QiuTian" userId="d059b521-ee81-481f-be34-ac8650352dd5" providerId="ADAL" clId="{C66083D2-FC5C-0545-90E0-A9B527654B88}" dt="2023-03-04T09:00:07.792" v="27" actId="1076"/>
          <ac:spMkLst>
            <pc:docMk/>
            <pc:sldMk cId="3637828554" sldId="944"/>
            <ac:spMk id="208" creationId="{07A7DE99-4B86-6AC7-B630-F70BA33824F1}"/>
          </ac:spMkLst>
        </pc:spChg>
        <pc:spChg chg="mod">
          <ac:chgData name="QiuTian" userId="d059b521-ee81-481f-be34-ac8650352dd5" providerId="ADAL" clId="{C66083D2-FC5C-0545-90E0-A9B527654B88}" dt="2023-03-04T09:00:07.792" v="27" actId="1076"/>
          <ac:spMkLst>
            <pc:docMk/>
            <pc:sldMk cId="3637828554" sldId="944"/>
            <ac:spMk id="209" creationId="{88FE6E2F-9CF4-3CD5-6697-13C882995CC5}"/>
          </ac:spMkLst>
        </pc:spChg>
        <pc:spChg chg="mod">
          <ac:chgData name="QiuTian" userId="d059b521-ee81-481f-be34-ac8650352dd5" providerId="ADAL" clId="{C66083D2-FC5C-0545-90E0-A9B527654B88}" dt="2023-03-04T09:00:07.792" v="27" actId="1076"/>
          <ac:spMkLst>
            <pc:docMk/>
            <pc:sldMk cId="3637828554" sldId="944"/>
            <ac:spMk id="210" creationId="{F9766261-57D4-6EC0-621C-FB5814FA14CE}"/>
          </ac:spMkLst>
        </pc:spChg>
        <pc:spChg chg="mod">
          <ac:chgData name="QiuTian" userId="d059b521-ee81-481f-be34-ac8650352dd5" providerId="ADAL" clId="{C66083D2-FC5C-0545-90E0-A9B527654B88}" dt="2023-03-04T09:00:07.792" v="27" actId="1076"/>
          <ac:spMkLst>
            <pc:docMk/>
            <pc:sldMk cId="3637828554" sldId="944"/>
            <ac:spMk id="211" creationId="{DA32BED7-FCEF-0388-4922-90D3122DB476}"/>
          </ac:spMkLst>
        </pc:spChg>
        <pc:spChg chg="mod">
          <ac:chgData name="QiuTian" userId="d059b521-ee81-481f-be34-ac8650352dd5" providerId="ADAL" clId="{C66083D2-FC5C-0545-90E0-A9B527654B88}" dt="2023-03-04T09:00:07.792" v="27" actId="1076"/>
          <ac:spMkLst>
            <pc:docMk/>
            <pc:sldMk cId="3637828554" sldId="944"/>
            <ac:spMk id="212" creationId="{91CFA1B6-7BDB-C18F-5089-C566D6425197}"/>
          </ac:spMkLst>
        </pc:spChg>
        <pc:spChg chg="mod">
          <ac:chgData name="QiuTian" userId="d059b521-ee81-481f-be34-ac8650352dd5" providerId="ADAL" clId="{C66083D2-FC5C-0545-90E0-A9B527654B88}" dt="2023-03-04T09:00:07.792" v="27" actId="1076"/>
          <ac:spMkLst>
            <pc:docMk/>
            <pc:sldMk cId="3637828554" sldId="944"/>
            <ac:spMk id="213" creationId="{D81A3D3F-EC71-6CAA-1F3F-51DCD7F24878}"/>
          </ac:spMkLst>
        </pc:spChg>
        <pc:spChg chg="mod">
          <ac:chgData name="QiuTian" userId="d059b521-ee81-481f-be34-ac8650352dd5" providerId="ADAL" clId="{C66083D2-FC5C-0545-90E0-A9B527654B88}" dt="2023-03-04T09:00:07.792" v="27" actId="1076"/>
          <ac:spMkLst>
            <pc:docMk/>
            <pc:sldMk cId="3637828554" sldId="944"/>
            <ac:spMk id="215" creationId="{2F77C3FF-4784-4C4A-CCBF-38944E73C719}"/>
          </ac:spMkLst>
        </pc:spChg>
        <pc:spChg chg="mod">
          <ac:chgData name="QiuTian" userId="d059b521-ee81-481f-be34-ac8650352dd5" providerId="ADAL" clId="{C66083D2-FC5C-0545-90E0-A9B527654B88}" dt="2023-03-04T09:00:07.792" v="27" actId="1076"/>
          <ac:spMkLst>
            <pc:docMk/>
            <pc:sldMk cId="3637828554" sldId="944"/>
            <ac:spMk id="216" creationId="{4B46B50B-0DC2-0693-2B26-8EB5E4158605}"/>
          </ac:spMkLst>
        </pc:spChg>
        <pc:spChg chg="mod">
          <ac:chgData name="QiuTian" userId="d059b521-ee81-481f-be34-ac8650352dd5" providerId="ADAL" clId="{C66083D2-FC5C-0545-90E0-A9B527654B88}" dt="2023-03-04T09:00:07.792" v="27" actId="1076"/>
          <ac:spMkLst>
            <pc:docMk/>
            <pc:sldMk cId="3637828554" sldId="944"/>
            <ac:spMk id="217" creationId="{4F5FAAFB-5F07-5757-B63B-969E81FD7ECA}"/>
          </ac:spMkLst>
        </pc:spChg>
        <pc:spChg chg="mod">
          <ac:chgData name="QiuTian" userId="d059b521-ee81-481f-be34-ac8650352dd5" providerId="ADAL" clId="{C66083D2-FC5C-0545-90E0-A9B527654B88}" dt="2023-03-04T09:00:07.792" v="27" actId="1076"/>
          <ac:spMkLst>
            <pc:docMk/>
            <pc:sldMk cId="3637828554" sldId="944"/>
            <ac:spMk id="218" creationId="{C4ACBF26-D058-A2D0-ADE7-45CD1FE0D87B}"/>
          </ac:spMkLst>
        </pc:spChg>
        <pc:spChg chg="mod">
          <ac:chgData name="QiuTian" userId="d059b521-ee81-481f-be34-ac8650352dd5" providerId="ADAL" clId="{C66083D2-FC5C-0545-90E0-A9B527654B88}" dt="2023-03-04T09:00:07.792" v="27" actId="1076"/>
          <ac:spMkLst>
            <pc:docMk/>
            <pc:sldMk cId="3637828554" sldId="944"/>
            <ac:spMk id="219" creationId="{CBDEF9FC-186C-2C5B-5B48-F516233018AA}"/>
          </ac:spMkLst>
        </pc:spChg>
        <pc:spChg chg="mod">
          <ac:chgData name="QiuTian" userId="d059b521-ee81-481f-be34-ac8650352dd5" providerId="ADAL" clId="{C66083D2-FC5C-0545-90E0-A9B527654B88}" dt="2023-03-04T09:00:07.792" v="27" actId="1076"/>
          <ac:spMkLst>
            <pc:docMk/>
            <pc:sldMk cId="3637828554" sldId="944"/>
            <ac:spMk id="220" creationId="{D9320803-37CD-BFFE-F72B-82038394EDEC}"/>
          </ac:spMkLst>
        </pc:spChg>
        <pc:spChg chg="mod">
          <ac:chgData name="QiuTian" userId="d059b521-ee81-481f-be34-ac8650352dd5" providerId="ADAL" clId="{C66083D2-FC5C-0545-90E0-A9B527654B88}" dt="2023-03-04T09:00:07.792" v="27" actId="1076"/>
          <ac:spMkLst>
            <pc:docMk/>
            <pc:sldMk cId="3637828554" sldId="944"/>
            <ac:spMk id="221" creationId="{289339FC-6F8A-F233-810E-FCE7C83CB108}"/>
          </ac:spMkLst>
        </pc:spChg>
        <pc:spChg chg="mod">
          <ac:chgData name="QiuTian" userId="d059b521-ee81-481f-be34-ac8650352dd5" providerId="ADAL" clId="{C66083D2-FC5C-0545-90E0-A9B527654B88}" dt="2023-03-04T09:00:07.792" v="27" actId="1076"/>
          <ac:spMkLst>
            <pc:docMk/>
            <pc:sldMk cId="3637828554" sldId="944"/>
            <ac:spMk id="223" creationId="{68E11A7A-CC9F-FDA4-D9BE-458796BC4998}"/>
          </ac:spMkLst>
        </pc:spChg>
        <pc:spChg chg="mod">
          <ac:chgData name="QiuTian" userId="d059b521-ee81-481f-be34-ac8650352dd5" providerId="ADAL" clId="{C66083D2-FC5C-0545-90E0-A9B527654B88}" dt="2023-03-04T09:00:07.792" v="27" actId="1076"/>
          <ac:spMkLst>
            <pc:docMk/>
            <pc:sldMk cId="3637828554" sldId="944"/>
            <ac:spMk id="224" creationId="{422C8304-F9F2-E439-640A-A1497979A552}"/>
          </ac:spMkLst>
        </pc:spChg>
        <pc:spChg chg="mod">
          <ac:chgData name="QiuTian" userId="d059b521-ee81-481f-be34-ac8650352dd5" providerId="ADAL" clId="{C66083D2-FC5C-0545-90E0-A9B527654B88}" dt="2023-03-04T09:00:07.792" v="27" actId="1076"/>
          <ac:spMkLst>
            <pc:docMk/>
            <pc:sldMk cId="3637828554" sldId="944"/>
            <ac:spMk id="225" creationId="{8D2759B0-907D-75A1-8ACF-5960A240FA0F}"/>
          </ac:spMkLst>
        </pc:spChg>
        <pc:spChg chg="mod">
          <ac:chgData name="QiuTian" userId="d059b521-ee81-481f-be34-ac8650352dd5" providerId="ADAL" clId="{C66083D2-FC5C-0545-90E0-A9B527654B88}" dt="2023-03-04T09:00:07.792" v="27" actId="1076"/>
          <ac:spMkLst>
            <pc:docMk/>
            <pc:sldMk cId="3637828554" sldId="944"/>
            <ac:spMk id="226" creationId="{D0907893-9E35-45D0-7731-89A7E937939B}"/>
          </ac:spMkLst>
        </pc:spChg>
        <pc:spChg chg="mod">
          <ac:chgData name="QiuTian" userId="d059b521-ee81-481f-be34-ac8650352dd5" providerId="ADAL" clId="{C66083D2-FC5C-0545-90E0-A9B527654B88}" dt="2023-03-04T09:00:07.792" v="27" actId="1076"/>
          <ac:spMkLst>
            <pc:docMk/>
            <pc:sldMk cId="3637828554" sldId="944"/>
            <ac:spMk id="227" creationId="{C1B4220F-0231-BE72-D231-0A7647EFDDED}"/>
          </ac:spMkLst>
        </pc:spChg>
        <pc:spChg chg="mod">
          <ac:chgData name="QiuTian" userId="d059b521-ee81-481f-be34-ac8650352dd5" providerId="ADAL" clId="{C66083D2-FC5C-0545-90E0-A9B527654B88}" dt="2023-03-04T09:00:07.792" v="27" actId="1076"/>
          <ac:spMkLst>
            <pc:docMk/>
            <pc:sldMk cId="3637828554" sldId="944"/>
            <ac:spMk id="228" creationId="{E4C43A35-F093-2C2B-395A-DFDA678220B7}"/>
          </ac:spMkLst>
        </pc:spChg>
        <pc:spChg chg="mod">
          <ac:chgData name="QiuTian" userId="d059b521-ee81-481f-be34-ac8650352dd5" providerId="ADAL" clId="{C66083D2-FC5C-0545-90E0-A9B527654B88}" dt="2023-03-04T09:00:07.792" v="27" actId="1076"/>
          <ac:spMkLst>
            <pc:docMk/>
            <pc:sldMk cId="3637828554" sldId="944"/>
            <ac:spMk id="229" creationId="{0D6C2FEE-5F03-C748-ECDC-6077CE636B5A}"/>
          </ac:spMkLst>
        </pc:spChg>
        <pc:spChg chg="mod">
          <ac:chgData name="QiuTian" userId="d059b521-ee81-481f-be34-ac8650352dd5" providerId="ADAL" clId="{C66083D2-FC5C-0545-90E0-A9B527654B88}" dt="2023-03-04T09:00:07.792" v="27" actId="1076"/>
          <ac:spMkLst>
            <pc:docMk/>
            <pc:sldMk cId="3637828554" sldId="944"/>
            <ac:spMk id="231" creationId="{7567AC3A-174A-A277-5CF9-3AC94C0CBE8C}"/>
          </ac:spMkLst>
        </pc:spChg>
        <pc:spChg chg="mod">
          <ac:chgData name="QiuTian" userId="d059b521-ee81-481f-be34-ac8650352dd5" providerId="ADAL" clId="{C66083D2-FC5C-0545-90E0-A9B527654B88}" dt="2023-03-04T09:00:07.792" v="27" actId="1076"/>
          <ac:spMkLst>
            <pc:docMk/>
            <pc:sldMk cId="3637828554" sldId="944"/>
            <ac:spMk id="232" creationId="{6C385852-285D-7300-D44B-4ABAA130E15D}"/>
          </ac:spMkLst>
        </pc:spChg>
        <pc:spChg chg="mod">
          <ac:chgData name="QiuTian" userId="d059b521-ee81-481f-be34-ac8650352dd5" providerId="ADAL" clId="{C66083D2-FC5C-0545-90E0-A9B527654B88}" dt="2023-03-04T09:00:07.792" v="27" actId="1076"/>
          <ac:spMkLst>
            <pc:docMk/>
            <pc:sldMk cId="3637828554" sldId="944"/>
            <ac:spMk id="233" creationId="{4DE9D623-A258-8562-5578-0DE3BA78FAA3}"/>
          </ac:spMkLst>
        </pc:spChg>
        <pc:spChg chg="mod">
          <ac:chgData name="QiuTian" userId="d059b521-ee81-481f-be34-ac8650352dd5" providerId="ADAL" clId="{C66083D2-FC5C-0545-90E0-A9B527654B88}" dt="2023-03-04T09:00:07.792" v="27" actId="1076"/>
          <ac:spMkLst>
            <pc:docMk/>
            <pc:sldMk cId="3637828554" sldId="944"/>
            <ac:spMk id="234" creationId="{99FDE17A-D57D-3D1F-C2F0-F65C6EDFF61C}"/>
          </ac:spMkLst>
        </pc:spChg>
        <pc:spChg chg="mod">
          <ac:chgData name="QiuTian" userId="d059b521-ee81-481f-be34-ac8650352dd5" providerId="ADAL" clId="{C66083D2-FC5C-0545-90E0-A9B527654B88}" dt="2023-03-04T09:00:07.792" v="27" actId="1076"/>
          <ac:spMkLst>
            <pc:docMk/>
            <pc:sldMk cId="3637828554" sldId="944"/>
            <ac:spMk id="235" creationId="{BB586EFD-8486-9597-4AD3-13F062A5B1A6}"/>
          </ac:spMkLst>
        </pc:spChg>
        <pc:spChg chg="mod">
          <ac:chgData name="QiuTian" userId="d059b521-ee81-481f-be34-ac8650352dd5" providerId="ADAL" clId="{C66083D2-FC5C-0545-90E0-A9B527654B88}" dt="2023-03-04T09:00:07.792" v="27" actId="1076"/>
          <ac:spMkLst>
            <pc:docMk/>
            <pc:sldMk cId="3637828554" sldId="944"/>
            <ac:spMk id="236" creationId="{6A32F396-FB04-20CD-0498-D7FA74A254EB}"/>
          </ac:spMkLst>
        </pc:spChg>
        <pc:spChg chg="mod">
          <ac:chgData name="QiuTian" userId="d059b521-ee81-481f-be34-ac8650352dd5" providerId="ADAL" clId="{C66083D2-FC5C-0545-90E0-A9B527654B88}" dt="2023-03-04T09:00:07.792" v="27" actId="1076"/>
          <ac:spMkLst>
            <pc:docMk/>
            <pc:sldMk cId="3637828554" sldId="944"/>
            <ac:spMk id="237" creationId="{DB359A45-1311-5849-5BEC-9A711AD4EB68}"/>
          </ac:spMkLst>
        </pc:spChg>
        <pc:spChg chg="mod">
          <ac:chgData name="QiuTian" userId="d059b521-ee81-481f-be34-ac8650352dd5" providerId="ADAL" clId="{C66083D2-FC5C-0545-90E0-A9B527654B88}" dt="2023-03-04T09:00:07.792" v="27" actId="1076"/>
          <ac:spMkLst>
            <pc:docMk/>
            <pc:sldMk cId="3637828554" sldId="944"/>
            <ac:spMk id="239" creationId="{DB37CF1E-FE44-E6A8-E4C5-75CB9D9822B3}"/>
          </ac:spMkLst>
        </pc:spChg>
        <pc:spChg chg="mod">
          <ac:chgData name="QiuTian" userId="d059b521-ee81-481f-be34-ac8650352dd5" providerId="ADAL" clId="{C66083D2-FC5C-0545-90E0-A9B527654B88}" dt="2023-03-04T09:00:07.792" v="27" actId="1076"/>
          <ac:spMkLst>
            <pc:docMk/>
            <pc:sldMk cId="3637828554" sldId="944"/>
            <ac:spMk id="240" creationId="{73F828C0-6058-4635-E5A2-72129ADFB3D7}"/>
          </ac:spMkLst>
        </pc:spChg>
        <pc:spChg chg="mod">
          <ac:chgData name="QiuTian" userId="d059b521-ee81-481f-be34-ac8650352dd5" providerId="ADAL" clId="{C66083D2-FC5C-0545-90E0-A9B527654B88}" dt="2023-03-04T09:00:07.792" v="27" actId="1076"/>
          <ac:spMkLst>
            <pc:docMk/>
            <pc:sldMk cId="3637828554" sldId="944"/>
            <ac:spMk id="241" creationId="{0582F4C6-BF04-1F6A-48FA-5ADC05B3DD96}"/>
          </ac:spMkLst>
        </pc:spChg>
        <pc:spChg chg="mod">
          <ac:chgData name="QiuTian" userId="d059b521-ee81-481f-be34-ac8650352dd5" providerId="ADAL" clId="{C66083D2-FC5C-0545-90E0-A9B527654B88}" dt="2023-03-04T09:00:07.792" v="27" actId="1076"/>
          <ac:spMkLst>
            <pc:docMk/>
            <pc:sldMk cId="3637828554" sldId="944"/>
            <ac:spMk id="242" creationId="{DCF747C8-8A00-4275-71CD-461765DFBF35}"/>
          </ac:spMkLst>
        </pc:spChg>
        <pc:spChg chg="mod">
          <ac:chgData name="QiuTian" userId="d059b521-ee81-481f-be34-ac8650352dd5" providerId="ADAL" clId="{C66083D2-FC5C-0545-90E0-A9B527654B88}" dt="2023-03-04T09:00:07.792" v="27" actId="1076"/>
          <ac:spMkLst>
            <pc:docMk/>
            <pc:sldMk cId="3637828554" sldId="944"/>
            <ac:spMk id="243" creationId="{A8F5DF78-7057-F2C4-E3C0-7896B3CE6E7A}"/>
          </ac:spMkLst>
        </pc:spChg>
        <pc:spChg chg="mod">
          <ac:chgData name="QiuTian" userId="d059b521-ee81-481f-be34-ac8650352dd5" providerId="ADAL" clId="{C66083D2-FC5C-0545-90E0-A9B527654B88}" dt="2023-03-04T09:00:07.792" v="27" actId="1076"/>
          <ac:spMkLst>
            <pc:docMk/>
            <pc:sldMk cId="3637828554" sldId="944"/>
            <ac:spMk id="244" creationId="{4B43F9C5-AE33-C3C7-9848-47BB93D4E563}"/>
          </ac:spMkLst>
        </pc:spChg>
        <pc:spChg chg="mod">
          <ac:chgData name="QiuTian" userId="d059b521-ee81-481f-be34-ac8650352dd5" providerId="ADAL" clId="{C66083D2-FC5C-0545-90E0-A9B527654B88}" dt="2023-03-04T09:00:07.792" v="27" actId="1076"/>
          <ac:spMkLst>
            <pc:docMk/>
            <pc:sldMk cId="3637828554" sldId="944"/>
            <ac:spMk id="245" creationId="{2F2F7222-582E-B878-D8D2-42A4BCABD0E3}"/>
          </ac:spMkLst>
        </pc:spChg>
        <pc:spChg chg="mod">
          <ac:chgData name="QiuTian" userId="d059b521-ee81-481f-be34-ac8650352dd5" providerId="ADAL" clId="{C66083D2-FC5C-0545-90E0-A9B527654B88}" dt="2023-03-04T09:00:07.792" v="27" actId="1076"/>
          <ac:spMkLst>
            <pc:docMk/>
            <pc:sldMk cId="3637828554" sldId="944"/>
            <ac:spMk id="247" creationId="{F8F39B22-1D45-ED1C-DE87-3D53F17CD882}"/>
          </ac:spMkLst>
        </pc:spChg>
        <pc:spChg chg="mod">
          <ac:chgData name="QiuTian" userId="d059b521-ee81-481f-be34-ac8650352dd5" providerId="ADAL" clId="{C66083D2-FC5C-0545-90E0-A9B527654B88}" dt="2023-03-04T09:00:07.792" v="27" actId="1076"/>
          <ac:spMkLst>
            <pc:docMk/>
            <pc:sldMk cId="3637828554" sldId="944"/>
            <ac:spMk id="248" creationId="{A31FF9F7-F7F5-4ED0-146D-EFC0904D573A}"/>
          </ac:spMkLst>
        </pc:spChg>
        <pc:spChg chg="mod">
          <ac:chgData name="QiuTian" userId="d059b521-ee81-481f-be34-ac8650352dd5" providerId="ADAL" clId="{C66083D2-FC5C-0545-90E0-A9B527654B88}" dt="2023-03-04T09:00:07.792" v="27" actId="1076"/>
          <ac:spMkLst>
            <pc:docMk/>
            <pc:sldMk cId="3637828554" sldId="944"/>
            <ac:spMk id="249" creationId="{33CEC16D-4920-41D1-3087-1821BB26DBBB}"/>
          </ac:spMkLst>
        </pc:spChg>
        <pc:spChg chg="mod">
          <ac:chgData name="QiuTian" userId="d059b521-ee81-481f-be34-ac8650352dd5" providerId="ADAL" clId="{C66083D2-FC5C-0545-90E0-A9B527654B88}" dt="2023-03-04T09:00:07.792" v="27" actId="1076"/>
          <ac:spMkLst>
            <pc:docMk/>
            <pc:sldMk cId="3637828554" sldId="944"/>
            <ac:spMk id="250" creationId="{26A5D1D3-5F2D-C440-7586-C0E120C90D91}"/>
          </ac:spMkLst>
        </pc:spChg>
        <pc:spChg chg="mod">
          <ac:chgData name="QiuTian" userId="d059b521-ee81-481f-be34-ac8650352dd5" providerId="ADAL" clId="{C66083D2-FC5C-0545-90E0-A9B527654B88}" dt="2023-03-04T09:00:07.792" v="27" actId="1076"/>
          <ac:spMkLst>
            <pc:docMk/>
            <pc:sldMk cId="3637828554" sldId="944"/>
            <ac:spMk id="251" creationId="{A5485C43-0882-9093-A4D1-D587C090C4D6}"/>
          </ac:spMkLst>
        </pc:spChg>
        <pc:spChg chg="mod">
          <ac:chgData name="QiuTian" userId="d059b521-ee81-481f-be34-ac8650352dd5" providerId="ADAL" clId="{C66083D2-FC5C-0545-90E0-A9B527654B88}" dt="2023-03-04T09:00:07.792" v="27" actId="1076"/>
          <ac:spMkLst>
            <pc:docMk/>
            <pc:sldMk cId="3637828554" sldId="944"/>
            <ac:spMk id="252" creationId="{55F0C055-7CEE-AF73-D1AB-BC8F38C6CE53}"/>
          </ac:spMkLst>
        </pc:spChg>
        <pc:spChg chg="mod">
          <ac:chgData name="QiuTian" userId="d059b521-ee81-481f-be34-ac8650352dd5" providerId="ADAL" clId="{C66083D2-FC5C-0545-90E0-A9B527654B88}" dt="2023-03-04T09:00:07.792" v="27" actId="1076"/>
          <ac:spMkLst>
            <pc:docMk/>
            <pc:sldMk cId="3637828554" sldId="944"/>
            <ac:spMk id="253" creationId="{0D8B08D2-AB39-F34B-FD5E-485247E02CC0}"/>
          </ac:spMkLst>
        </pc:spChg>
        <pc:spChg chg="mod">
          <ac:chgData name="QiuTian" userId="d059b521-ee81-481f-be34-ac8650352dd5" providerId="ADAL" clId="{C66083D2-FC5C-0545-90E0-A9B527654B88}" dt="2023-03-04T09:00:07.792" v="27" actId="1076"/>
          <ac:spMkLst>
            <pc:docMk/>
            <pc:sldMk cId="3637828554" sldId="944"/>
            <ac:spMk id="255" creationId="{9DD33B38-576C-E697-8935-183B1B3AB81B}"/>
          </ac:spMkLst>
        </pc:spChg>
        <pc:spChg chg="mod">
          <ac:chgData name="QiuTian" userId="d059b521-ee81-481f-be34-ac8650352dd5" providerId="ADAL" clId="{C66083D2-FC5C-0545-90E0-A9B527654B88}" dt="2023-03-04T09:00:07.792" v="27" actId="1076"/>
          <ac:spMkLst>
            <pc:docMk/>
            <pc:sldMk cId="3637828554" sldId="944"/>
            <ac:spMk id="256" creationId="{BCB62D0C-7575-5982-F7F7-763DBF5A659D}"/>
          </ac:spMkLst>
        </pc:spChg>
        <pc:spChg chg="mod">
          <ac:chgData name="QiuTian" userId="d059b521-ee81-481f-be34-ac8650352dd5" providerId="ADAL" clId="{C66083D2-FC5C-0545-90E0-A9B527654B88}" dt="2023-03-04T09:00:07.792" v="27" actId="1076"/>
          <ac:spMkLst>
            <pc:docMk/>
            <pc:sldMk cId="3637828554" sldId="944"/>
            <ac:spMk id="257" creationId="{C3A0A53A-CA72-5F35-8B04-6AB9BD0DAC69}"/>
          </ac:spMkLst>
        </pc:spChg>
        <pc:spChg chg="mod">
          <ac:chgData name="QiuTian" userId="d059b521-ee81-481f-be34-ac8650352dd5" providerId="ADAL" clId="{C66083D2-FC5C-0545-90E0-A9B527654B88}" dt="2023-03-04T09:00:07.792" v="27" actId="1076"/>
          <ac:spMkLst>
            <pc:docMk/>
            <pc:sldMk cId="3637828554" sldId="944"/>
            <ac:spMk id="258" creationId="{AFC3FEC3-5BE6-661E-46D3-F4EC0222ACDF}"/>
          </ac:spMkLst>
        </pc:spChg>
        <pc:spChg chg="mod">
          <ac:chgData name="QiuTian" userId="d059b521-ee81-481f-be34-ac8650352dd5" providerId="ADAL" clId="{C66083D2-FC5C-0545-90E0-A9B527654B88}" dt="2023-03-04T09:00:07.792" v="27" actId="1076"/>
          <ac:spMkLst>
            <pc:docMk/>
            <pc:sldMk cId="3637828554" sldId="944"/>
            <ac:spMk id="259" creationId="{1D148873-D5E9-221D-259D-39B67345C106}"/>
          </ac:spMkLst>
        </pc:spChg>
        <pc:spChg chg="mod">
          <ac:chgData name="QiuTian" userId="d059b521-ee81-481f-be34-ac8650352dd5" providerId="ADAL" clId="{C66083D2-FC5C-0545-90E0-A9B527654B88}" dt="2023-03-04T09:00:07.792" v="27" actId="1076"/>
          <ac:spMkLst>
            <pc:docMk/>
            <pc:sldMk cId="3637828554" sldId="944"/>
            <ac:spMk id="260" creationId="{87CB61FA-AF0D-E62D-4C07-B80ADD1FCCF4}"/>
          </ac:spMkLst>
        </pc:spChg>
        <pc:spChg chg="mod">
          <ac:chgData name="QiuTian" userId="d059b521-ee81-481f-be34-ac8650352dd5" providerId="ADAL" clId="{C66083D2-FC5C-0545-90E0-A9B527654B88}" dt="2023-03-04T09:00:07.792" v="27" actId="1076"/>
          <ac:spMkLst>
            <pc:docMk/>
            <pc:sldMk cId="3637828554" sldId="944"/>
            <ac:spMk id="261" creationId="{38F36AFB-3A7C-23B4-D203-F43267FD2434}"/>
          </ac:spMkLst>
        </pc:spChg>
        <pc:spChg chg="mod">
          <ac:chgData name="QiuTian" userId="d059b521-ee81-481f-be34-ac8650352dd5" providerId="ADAL" clId="{C66083D2-FC5C-0545-90E0-A9B527654B88}" dt="2023-03-04T09:00:07.792" v="27" actId="1076"/>
          <ac:spMkLst>
            <pc:docMk/>
            <pc:sldMk cId="3637828554" sldId="944"/>
            <ac:spMk id="263" creationId="{9BE641EE-B471-4901-D60B-FA4D7938868B}"/>
          </ac:spMkLst>
        </pc:spChg>
        <pc:spChg chg="mod">
          <ac:chgData name="QiuTian" userId="d059b521-ee81-481f-be34-ac8650352dd5" providerId="ADAL" clId="{C66083D2-FC5C-0545-90E0-A9B527654B88}" dt="2023-03-04T09:00:07.792" v="27" actId="1076"/>
          <ac:spMkLst>
            <pc:docMk/>
            <pc:sldMk cId="3637828554" sldId="944"/>
            <ac:spMk id="264" creationId="{40F267E1-DE6A-3986-2CE2-08339F4872E5}"/>
          </ac:spMkLst>
        </pc:spChg>
        <pc:spChg chg="mod">
          <ac:chgData name="QiuTian" userId="d059b521-ee81-481f-be34-ac8650352dd5" providerId="ADAL" clId="{C66083D2-FC5C-0545-90E0-A9B527654B88}" dt="2023-03-04T09:00:07.792" v="27" actId="1076"/>
          <ac:spMkLst>
            <pc:docMk/>
            <pc:sldMk cId="3637828554" sldId="944"/>
            <ac:spMk id="265" creationId="{F97D1DED-4160-53A1-0DD8-C662AEB28525}"/>
          </ac:spMkLst>
        </pc:spChg>
        <pc:spChg chg="mod">
          <ac:chgData name="QiuTian" userId="d059b521-ee81-481f-be34-ac8650352dd5" providerId="ADAL" clId="{C66083D2-FC5C-0545-90E0-A9B527654B88}" dt="2023-03-04T09:00:07.792" v="27" actId="1076"/>
          <ac:spMkLst>
            <pc:docMk/>
            <pc:sldMk cId="3637828554" sldId="944"/>
            <ac:spMk id="266" creationId="{24FFF038-7EBA-1BE7-4B33-0E9E055851B9}"/>
          </ac:spMkLst>
        </pc:spChg>
        <pc:spChg chg="mod">
          <ac:chgData name="QiuTian" userId="d059b521-ee81-481f-be34-ac8650352dd5" providerId="ADAL" clId="{C66083D2-FC5C-0545-90E0-A9B527654B88}" dt="2023-03-04T09:00:07.792" v="27" actId="1076"/>
          <ac:spMkLst>
            <pc:docMk/>
            <pc:sldMk cId="3637828554" sldId="944"/>
            <ac:spMk id="267" creationId="{8B9F8551-B6D5-FCD6-FEC3-C7BE2C9F0B35}"/>
          </ac:spMkLst>
        </pc:spChg>
        <pc:spChg chg="mod">
          <ac:chgData name="QiuTian" userId="d059b521-ee81-481f-be34-ac8650352dd5" providerId="ADAL" clId="{C66083D2-FC5C-0545-90E0-A9B527654B88}" dt="2023-03-04T09:00:07.792" v="27" actId="1076"/>
          <ac:spMkLst>
            <pc:docMk/>
            <pc:sldMk cId="3637828554" sldId="944"/>
            <ac:spMk id="268" creationId="{8E87D0D1-5A04-B5B7-72AE-CBE2E0336812}"/>
          </ac:spMkLst>
        </pc:spChg>
        <pc:spChg chg="mod">
          <ac:chgData name="QiuTian" userId="d059b521-ee81-481f-be34-ac8650352dd5" providerId="ADAL" clId="{C66083D2-FC5C-0545-90E0-A9B527654B88}" dt="2023-03-04T09:00:07.792" v="27" actId="1076"/>
          <ac:spMkLst>
            <pc:docMk/>
            <pc:sldMk cId="3637828554" sldId="944"/>
            <ac:spMk id="269" creationId="{C0B6AB91-F0F9-91E1-AEA5-1D55C44649CF}"/>
          </ac:spMkLst>
        </pc:spChg>
        <pc:spChg chg="mod">
          <ac:chgData name="QiuTian" userId="d059b521-ee81-481f-be34-ac8650352dd5" providerId="ADAL" clId="{C66083D2-FC5C-0545-90E0-A9B527654B88}" dt="2023-03-04T09:00:07.792" v="27" actId="1076"/>
          <ac:spMkLst>
            <pc:docMk/>
            <pc:sldMk cId="3637828554" sldId="944"/>
            <ac:spMk id="271" creationId="{32A3624C-9553-4AF8-E8AE-D3F6E866909C}"/>
          </ac:spMkLst>
        </pc:spChg>
        <pc:spChg chg="mod">
          <ac:chgData name="QiuTian" userId="d059b521-ee81-481f-be34-ac8650352dd5" providerId="ADAL" clId="{C66083D2-FC5C-0545-90E0-A9B527654B88}" dt="2023-03-04T09:00:07.792" v="27" actId="1076"/>
          <ac:spMkLst>
            <pc:docMk/>
            <pc:sldMk cId="3637828554" sldId="944"/>
            <ac:spMk id="272" creationId="{56F936F4-CF4F-1892-5740-34F7DE6D4A7D}"/>
          </ac:spMkLst>
        </pc:spChg>
        <pc:spChg chg="mod">
          <ac:chgData name="QiuTian" userId="d059b521-ee81-481f-be34-ac8650352dd5" providerId="ADAL" clId="{C66083D2-FC5C-0545-90E0-A9B527654B88}" dt="2023-03-04T09:00:07.792" v="27" actId="1076"/>
          <ac:spMkLst>
            <pc:docMk/>
            <pc:sldMk cId="3637828554" sldId="944"/>
            <ac:spMk id="273" creationId="{1CB54227-7DF3-D14F-00A0-8E8280095166}"/>
          </ac:spMkLst>
        </pc:spChg>
        <pc:spChg chg="mod">
          <ac:chgData name="QiuTian" userId="d059b521-ee81-481f-be34-ac8650352dd5" providerId="ADAL" clId="{C66083D2-FC5C-0545-90E0-A9B527654B88}" dt="2023-03-04T09:00:07.792" v="27" actId="1076"/>
          <ac:spMkLst>
            <pc:docMk/>
            <pc:sldMk cId="3637828554" sldId="944"/>
            <ac:spMk id="274" creationId="{F61D59EF-F5E5-C31F-1AFD-0C5F4912FF1E}"/>
          </ac:spMkLst>
        </pc:spChg>
        <pc:spChg chg="mod">
          <ac:chgData name="QiuTian" userId="d059b521-ee81-481f-be34-ac8650352dd5" providerId="ADAL" clId="{C66083D2-FC5C-0545-90E0-A9B527654B88}" dt="2023-03-04T09:00:07.792" v="27" actId="1076"/>
          <ac:spMkLst>
            <pc:docMk/>
            <pc:sldMk cId="3637828554" sldId="944"/>
            <ac:spMk id="275" creationId="{3CEC39C2-D0A9-73FF-50D9-6E8AFEE8E775}"/>
          </ac:spMkLst>
        </pc:spChg>
        <pc:spChg chg="mod">
          <ac:chgData name="QiuTian" userId="d059b521-ee81-481f-be34-ac8650352dd5" providerId="ADAL" clId="{C66083D2-FC5C-0545-90E0-A9B527654B88}" dt="2023-03-04T09:00:07.792" v="27" actId="1076"/>
          <ac:spMkLst>
            <pc:docMk/>
            <pc:sldMk cId="3637828554" sldId="944"/>
            <ac:spMk id="276" creationId="{235E52C6-0134-DA58-B666-D531029B633F}"/>
          </ac:spMkLst>
        </pc:spChg>
        <pc:spChg chg="mod">
          <ac:chgData name="QiuTian" userId="d059b521-ee81-481f-be34-ac8650352dd5" providerId="ADAL" clId="{C66083D2-FC5C-0545-90E0-A9B527654B88}" dt="2023-03-04T09:00:07.792" v="27" actId="1076"/>
          <ac:spMkLst>
            <pc:docMk/>
            <pc:sldMk cId="3637828554" sldId="944"/>
            <ac:spMk id="277" creationId="{2E986783-A035-8BA9-482F-1090584BA7F4}"/>
          </ac:spMkLst>
        </pc:spChg>
        <pc:spChg chg="mod">
          <ac:chgData name="QiuTian" userId="d059b521-ee81-481f-be34-ac8650352dd5" providerId="ADAL" clId="{C66083D2-FC5C-0545-90E0-A9B527654B88}" dt="2023-03-04T09:00:07.792" v="27" actId="1076"/>
          <ac:spMkLst>
            <pc:docMk/>
            <pc:sldMk cId="3637828554" sldId="944"/>
            <ac:spMk id="279" creationId="{54D625B7-E2D6-69E9-0F5E-F2ADA2F08357}"/>
          </ac:spMkLst>
        </pc:spChg>
        <pc:spChg chg="mod">
          <ac:chgData name="QiuTian" userId="d059b521-ee81-481f-be34-ac8650352dd5" providerId="ADAL" clId="{C66083D2-FC5C-0545-90E0-A9B527654B88}" dt="2023-03-04T09:00:07.792" v="27" actId="1076"/>
          <ac:spMkLst>
            <pc:docMk/>
            <pc:sldMk cId="3637828554" sldId="944"/>
            <ac:spMk id="280" creationId="{44D75D0C-C750-A39A-6350-522816F8334C}"/>
          </ac:spMkLst>
        </pc:spChg>
        <pc:spChg chg="mod">
          <ac:chgData name="QiuTian" userId="d059b521-ee81-481f-be34-ac8650352dd5" providerId="ADAL" clId="{C66083D2-FC5C-0545-90E0-A9B527654B88}" dt="2023-03-04T09:00:07.792" v="27" actId="1076"/>
          <ac:spMkLst>
            <pc:docMk/>
            <pc:sldMk cId="3637828554" sldId="944"/>
            <ac:spMk id="281" creationId="{FCE64E94-1AB6-F83A-B0AA-D5619BB5FC0C}"/>
          </ac:spMkLst>
        </pc:spChg>
        <pc:spChg chg="mod">
          <ac:chgData name="QiuTian" userId="d059b521-ee81-481f-be34-ac8650352dd5" providerId="ADAL" clId="{C66083D2-FC5C-0545-90E0-A9B527654B88}" dt="2023-03-04T09:00:07.792" v="27" actId="1076"/>
          <ac:spMkLst>
            <pc:docMk/>
            <pc:sldMk cId="3637828554" sldId="944"/>
            <ac:spMk id="282" creationId="{042755A0-B5DD-3F5F-0D44-44B8D05409E7}"/>
          </ac:spMkLst>
        </pc:spChg>
        <pc:spChg chg="mod">
          <ac:chgData name="QiuTian" userId="d059b521-ee81-481f-be34-ac8650352dd5" providerId="ADAL" clId="{C66083D2-FC5C-0545-90E0-A9B527654B88}" dt="2023-03-04T09:00:07.792" v="27" actId="1076"/>
          <ac:spMkLst>
            <pc:docMk/>
            <pc:sldMk cId="3637828554" sldId="944"/>
            <ac:spMk id="283" creationId="{DC702282-A3A9-D476-8BD4-7A3EDEFEE103}"/>
          </ac:spMkLst>
        </pc:spChg>
        <pc:spChg chg="mod">
          <ac:chgData name="QiuTian" userId="d059b521-ee81-481f-be34-ac8650352dd5" providerId="ADAL" clId="{C66083D2-FC5C-0545-90E0-A9B527654B88}" dt="2023-03-04T09:00:07.792" v="27" actId="1076"/>
          <ac:spMkLst>
            <pc:docMk/>
            <pc:sldMk cId="3637828554" sldId="944"/>
            <ac:spMk id="284" creationId="{50CA87A8-FA1C-623A-C322-05E20E183198}"/>
          </ac:spMkLst>
        </pc:spChg>
        <pc:spChg chg="mod">
          <ac:chgData name="QiuTian" userId="d059b521-ee81-481f-be34-ac8650352dd5" providerId="ADAL" clId="{C66083D2-FC5C-0545-90E0-A9B527654B88}" dt="2023-03-04T09:00:07.792" v="27" actId="1076"/>
          <ac:spMkLst>
            <pc:docMk/>
            <pc:sldMk cId="3637828554" sldId="944"/>
            <ac:spMk id="285" creationId="{6CF20B66-2867-BC78-8825-C18CB289FFAB}"/>
          </ac:spMkLst>
        </pc:spChg>
        <pc:spChg chg="mod">
          <ac:chgData name="QiuTian" userId="d059b521-ee81-481f-be34-ac8650352dd5" providerId="ADAL" clId="{C66083D2-FC5C-0545-90E0-A9B527654B88}" dt="2023-03-04T09:00:07.792" v="27" actId="1076"/>
          <ac:spMkLst>
            <pc:docMk/>
            <pc:sldMk cId="3637828554" sldId="944"/>
            <ac:spMk id="287" creationId="{2425EF65-E28A-AC74-F82F-9DD036951E20}"/>
          </ac:spMkLst>
        </pc:spChg>
        <pc:spChg chg="mod">
          <ac:chgData name="QiuTian" userId="d059b521-ee81-481f-be34-ac8650352dd5" providerId="ADAL" clId="{C66083D2-FC5C-0545-90E0-A9B527654B88}" dt="2023-03-04T09:00:07.792" v="27" actId="1076"/>
          <ac:spMkLst>
            <pc:docMk/>
            <pc:sldMk cId="3637828554" sldId="944"/>
            <ac:spMk id="288" creationId="{599019BE-6E99-408C-471D-C9F2176D652C}"/>
          </ac:spMkLst>
        </pc:spChg>
        <pc:spChg chg="mod">
          <ac:chgData name="QiuTian" userId="d059b521-ee81-481f-be34-ac8650352dd5" providerId="ADAL" clId="{C66083D2-FC5C-0545-90E0-A9B527654B88}" dt="2023-03-04T09:00:07.792" v="27" actId="1076"/>
          <ac:spMkLst>
            <pc:docMk/>
            <pc:sldMk cId="3637828554" sldId="944"/>
            <ac:spMk id="289" creationId="{81ACE9BC-2B49-1308-EC0E-46D8C71C4709}"/>
          </ac:spMkLst>
        </pc:spChg>
        <pc:spChg chg="mod">
          <ac:chgData name="QiuTian" userId="d059b521-ee81-481f-be34-ac8650352dd5" providerId="ADAL" clId="{C66083D2-FC5C-0545-90E0-A9B527654B88}" dt="2023-03-04T09:00:07.792" v="27" actId="1076"/>
          <ac:spMkLst>
            <pc:docMk/>
            <pc:sldMk cId="3637828554" sldId="944"/>
            <ac:spMk id="290" creationId="{8938C470-1AAF-E56A-8F36-14CDD92A9012}"/>
          </ac:spMkLst>
        </pc:spChg>
        <pc:spChg chg="mod">
          <ac:chgData name="QiuTian" userId="d059b521-ee81-481f-be34-ac8650352dd5" providerId="ADAL" clId="{C66083D2-FC5C-0545-90E0-A9B527654B88}" dt="2023-03-04T09:00:07.792" v="27" actId="1076"/>
          <ac:spMkLst>
            <pc:docMk/>
            <pc:sldMk cId="3637828554" sldId="944"/>
            <ac:spMk id="291" creationId="{7E14FE1E-4B74-2BD6-4DDE-6A552647FE31}"/>
          </ac:spMkLst>
        </pc:spChg>
        <pc:spChg chg="mod">
          <ac:chgData name="QiuTian" userId="d059b521-ee81-481f-be34-ac8650352dd5" providerId="ADAL" clId="{C66083D2-FC5C-0545-90E0-A9B527654B88}" dt="2023-03-04T09:00:07.792" v="27" actId="1076"/>
          <ac:spMkLst>
            <pc:docMk/>
            <pc:sldMk cId="3637828554" sldId="944"/>
            <ac:spMk id="292" creationId="{E3F80149-74FB-F040-E52B-FD9F83FCFB13}"/>
          </ac:spMkLst>
        </pc:spChg>
        <pc:spChg chg="mod">
          <ac:chgData name="QiuTian" userId="d059b521-ee81-481f-be34-ac8650352dd5" providerId="ADAL" clId="{C66083D2-FC5C-0545-90E0-A9B527654B88}" dt="2023-03-04T09:00:07.792" v="27" actId="1076"/>
          <ac:spMkLst>
            <pc:docMk/>
            <pc:sldMk cId="3637828554" sldId="944"/>
            <ac:spMk id="293" creationId="{1865870D-613E-3AD2-9DEA-AF6FAA04EE74}"/>
          </ac:spMkLst>
        </pc:spChg>
        <pc:spChg chg="mod">
          <ac:chgData name="QiuTian" userId="d059b521-ee81-481f-be34-ac8650352dd5" providerId="ADAL" clId="{C66083D2-FC5C-0545-90E0-A9B527654B88}" dt="2023-03-04T09:00:07.792" v="27" actId="1076"/>
          <ac:spMkLst>
            <pc:docMk/>
            <pc:sldMk cId="3637828554" sldId="944"/>
            <ac:spMk id="295" creationId="{E2D58CD7-8854-4819-AB69-DD575EE6237A}"/>
          </ac:spMkLst>
        </pc:spChg>
        <pc:spChg chg="mod">
          <ac:chgData name="QiuTian" userId="d059b521-ee81-481f-be34-ac8650352dd5" providerId="ADAL" clId="{C66083D2-FC5C-0545-90E0-A9B527654B88}" dt="2023-03-04T09:00:07.792" v="27" actId="1076"/>
          <ac:spMkLst>
            <pc:docMk/>
            <pc:sldMk cId="3637828554" sldId="944"/>
            <ac:spMk id="296" creationId="{3416244E-98B9-4B70-EA92-A5261F7397F5}"/>
          </ac:spMkLst>
        </pc:spChg>
        <pc:spChg chg="mod">
          <ac:chgData name="QiuTian" userId="d059b521-ee81-481f-be34-ac8650352dd5" providerId="ADAL" clId="{C66083D2-FC5C-0545-90E0-A9B527654B88}" dt="2023-03-04T09:00:07.792" v="27" actId="1076"/>
          <ac:spMkLst>
            <pc:docMk/>
            <pc:sldMk cId="3637828554" sldId="944"/>
            <ac:spMk id="297" creationId="{B5526F5D-2FA5-3BF6-9622-C1FA4525307F}"/>
          </ac:spMkLst>
        </pc:spChg>
        <pc:spChg chg="mod">
          <ac:chgData name="QiuTian" userId="d059b521-ee81-481f-be34-ac8650352dd5" providerId="ADAL" clId="{C66083D2-FC5C-0545-90E0-A9B527654B88}" dt="2023-03-04T09:00:07.792" v="27" actId="1076"/>
          <ac:spMkLst>
            <pc:docMk/>
            <pc:sldMk cId="3637828554" sldId="944"/>
            <ac:spMk id="298" creationId="{94FC98AD-1B2F-6FCF-A4E2-7871BD086EFB}"/>
          </ac:spMkLst>
        </pc:spChg>
        <pc:spChg chg="mod">
          <ac:chgData name="QiuTian" userId="d059b521-ee81-481f-be34-ac8650352dd5" providerId="ADAL" clId="{C66083D2-FC5C-0545-90E0-A9B527654B88}" dt="2023-03-04T09:00:07.792" v="27" actId="1076"/>
          <ac:spMkLst>
            <pc:docMk/>
            <pc:sldMk cId="3637828554" sldId="944"/>
            <ac:spMk id="299" creationId="{57861BB0-918E-836D-D98E-D4003E32D0E1}"/>
          </ac:spMkLst>
        </pc:spChg>
        <pc:spChg chg="mod">
          <ac:chgData name="QiuTian" userId="d059b521-ee81-481f-be34-ac8650352dd5" providerId="ADAL" clId="{C66083D2-FC5C-0545-90E0-A9B527654B88}" dt="2023-03-04T09:00:07.792" v="27" actId="1076"/>
          <ac:spMkLst>
            <pc:docMk/>
            <pc:sldMk cId="3637828554" sldId="944"/>
            <ac:spMk id="300" creationId="{C55F85D1-C53F-083B-31D3-8FB38B4D0826}"/>
          </ac:spMkLst>
        </pc:spChg>
        <pc:spChg chg="mod">
          <ac:chgData name="QiuTian" userId="d059b521-ee81-481f-be34-ac8650352dd5" providerId="ADAL" clId="{C66083D2-FC5C-0545-90E0-A9B527654B88}" dt="2023-03-04T09:00:07.792" v="27" actId="1076"/>
          <ac:spMkLst>
            <pc:docMk/>
            <pc:sldMk cId="3637828554" sldId="944"/>
            <ac:spMk id="301" creationId="{6E57898B-190E-CF33-72FE-BF72A95BFBFB}"/>
          </ac:spMkLst>
        </pc:spChg>
        <pc:spChg chg="add mod">
          <ac:chgData name="QiuTian" userId="d059b521-ee81-481f-be34-ac8650352dd5" providerId="ADAL" clId="{C66083D2-FC5C-0545-90E0-A9B527654B88}" dt="2023-03-04T09:00:07.792" v="27" actId="1076"/>
          <ac:spMkLst>
            <pc:docMk/>
            <pc:sldMk cId="3637828554" sldId="944"/>
            <ac:spMk id="302" creationId="{3D7D6DB0-3E02-A882-196A-E970176B99E4}"/>
          </ac:spMkLst>
        </pc:spChg>
        <pc:spChg chg="add mod">
          <ac:chgData name="QiuTian" userId="d059b521-ee81-481f-be34-ac8650352dd5" providerId="ADAL" clId="{C66083D2-FC5C-0545-90E0-A9B527654B88}" dt="2023-03-04T09:00:07.792" v="27" actId="1076"/>
          <ac:spMkLst>
            <pc:docMk/>
            <pc:sldMk cId="3637828554" sldId="944"/>
            <ac:spMk id="303" creationId="{68918DA9-77DE-DEC1-098B-C129C106F7FD}"/>
          </ac:spMkLst>
        </pc:spChg>
        <pc:grpChg chg="add mod">
          <ac:chgData name="QiuTian" userId="d059b521-ee81-481f-be34-ac8650352dd5" providerId="ADAL" clId="{C66083D2-FC5C-0545-90E0-A9B527654B88}" dt="2023-03-04T09:00:07.792" v="27" actId="1076"/>
          <ac:grpSpMkLst>
            <pc:docMk/>
            <pc:sldMk cId="3637828554" sldId="944"/>
            <ac:grpSpMk id="16" creationId="{65C33FD0-F831-E087-39F0-B4CA94629ECB}"/>
          </ac:grpSpMkLst>
        </pc:grpChg>
        <pc:grpChg chg="mod">
          <ac:chgData name="QiuTian" userId="d059b521-ee81-481f-be34-ac8650352dd5" providerId="ADAL" clId="{C66083D2-FC5C-0545-90E0-A9B527654B88}" dt="2023-03-04T09:00:07.792" v="27" actId="1076"/>
          <ac:grpSpMkLst>
            <pc:docMk/>
            <pc:sldMk cId="3637828554" sldId="944"/>
            <ac:grpSpMk id="39" creationId="{C8FA81D5-DA76-7AA4-6ECF-4D33D8DCC07E}"/>
          </ac:grpSpMkLst>
        </pc:grpChg>
        <pc:grpChg chg="mod">
          <ac:chgData name="QiuTian" userId="d059b521-ee81-481f-be34-ac8650352dd5" providerId="ADAL" clId="{C66083D2-FC5C-0545-90E0-A9B527654B88}" dt="2023-03-04T09:00:07.792" v="27" actId="1076"/>
          <ac:grpSpMkLst>
            <pc:docMk/>
            <pc:sldMk cId="3637828554" sldId="944"/>
            <ac:grpSpMk id="57" creationId="{5308D732-B581-DDAF-3486-4D456DF78CBF}"/>
          </ac:grpSpMkLst>
        </pc:grpChg>
        <pc:grpChg chg="mod">
          <ac:chgData name="QiuTian" userId="d059b521-ee81-481f-be34-ac8650352dd5" providerId="ADAL" clId="{C66083D2-FC5C-0545-90E0-A9B527654B88}" dt="2023-03-04T09:00:07.792" v="27" actId="1076"/>
          <ac:grpSpMkLst>
            <pc:docMk/>
            <pc:sldMk cId="3637828554" sldId="944"/>
            <ac:grpSpMk id="58" creationId="{A15BC8CE-C7CB-0379-26B0-C87901FB72D4}"/>
          </ac:grpSpMkLst>
        </pc:grpChg>
        <pc:grpChg chg="mod">
          <ac:chgData name="QiuTian" userId="d059b521-ee81-481f-be34-ac8650352dd5" providerId="ADAL" clId="{C66083D2-FC5C-0545-90E0-A9B527654B88}" dt="2023-03-04T09:00:07.792" v="27" actId="1076"/>
          <ac:grpSpMkLst>
            <pc:docMk/>
            <pc:sldMk cId="3637828554" sldId="944"/>
            <ac:grpSpMk id="59" creationId="{F4FB2658-BAA8-5E62-F8CB-CA116798FA5A}"/>
          </ac:grpSpMkLst>
        </pc:grpChg>
        <pc:grpChg chg="mod">
          <ac:chgData name="QiuTian" userId="d059b521-ee81-481f-be34-ac8650352dd5" providerId="ADAL" clId="{C66083D2-FC5C-0545-90E0-A9B527654B88}" dt="2023-03-04T09:00:07.792" v="27" actId="1076"/>
          <ac:grpSpMkLst>
            <pc:docMk/>
            <pc:sldMk cId="3637828554" sldId="944"/>
            <ac:grpSpMk id="60" creationId="{A4069D98-095A-C7C5-55E1-74D2154EF412}"/>
          </ac:grpSpMkLst>
        </pc:grpChg>
        <pc:grpChg chg="mod">
          <ac:chgData name="QiuTian" userId="d059b521-ee81-481f-be34-ac8650352dd5" providerId="ADAL" clId="{C66083D2-FC5C-0545-90E0-A9B527654B88}" dt="2023-03-04T09:00:07.792" v="27" actId="1076"/>
          <ac:grpSpMkLst>
            <pc:docMk/>
            <pc:sldMk cId="3637828554" sldId="944"/>
            <ac:grpSpMk id="61" creationId="{595FF494-69D9-E574-5BB0-6154CFAC3B60}"/>
          </ac:grpSpMkLst>
        </pc:grpChg>
        <pc:grpChg chg="mod">
          <ac:chgData name="QiuTian" userId="d059b521-ee81-481f-be34-ac8650352dd5" providerId="ADAL" clId="{C66083D2-FC5C-0545-90E0-A9B527654B88}" dt="2023-03-04T09:00:07.792" v="27" actId="1076"/>
          <ac:grpSpMkLst>
            <pc:docMk/>
            <pc:sldMk cId="3637828554" sldId="944"/>
            <ac:grpSpMk id="62" creationId="{829A3487-0D61-0D29-38BF-AF026E193188}"/>
          </ac:grpSpMkLst>
        </pc:grpChg>
        <pc:grpChg chg="mod">
          <ac:chgData name="QiuTian" userId="d059b521-ee81-481f-be34-ac8650352dd5" providerId="ADAL" clId="{C66083D2-FC5C-0545-90E0-A9B527654B88}" dt="2023-03-04T09:00:07.792" v="27" actId="1076"/>
          <ac:grpSpMkLst>
            <pc:docMk/>
            <pc:sldMk cId="3637828554" sldId="944"/>
            <ac:grpSpMk id="63" creationId="{8227238D-0888-86B0-79E7-EA21B71F1493}"/>
          </ac:grpSpMkLst>
        </pc:grpChg>
        <pc:grpChg chg="mod">
          <ac:chgData name="QiuTian" userId="d059b521-ee81-481f-be34-ac8650352dd5" providerId="ADAL" clId="{C66083D2-FC5C-0545-90E0-A9B527654B88}" dt="2023-03-04T09:00:07.792" v="27" actId="1076"/>
          <ac:grpSpMkLst>
            <pc:docMk/>
            <pc:sldMk cId="3637828554" sldId="944"/>
            <ac:grpSpMk id="81" creationId="{58451FB0-F967-0B88-8688-84C15A4C2CF9}"/>
          </ac:grpSpMkLst>
        </pc:grpChg>
        <pc:grpChg chg="mod">
          <ac:chgData name="QiuTian" userId="d059b521-ee81-481f-be34-ac8650352dd5" providerId="ADAL" clId="{C66083D2-FC5C-0545-90E0-A9B527654B88}" dt="2023-03-04T09:00:07.792" v="27" actId="1076"/>
          <ac:grpSpMkLst>
            <pc:docMk/>
            <pc:sldMk cId="3637828554" sldId="944"/>
            <ac:grpSpMk id="82" creationId="{D6D680BF-C10F-1038-AC0C-1F82EB8E1051}"/>
          </ac:grpSpMkLst>
        </pc:grpChg>
        <pc:grpChg chg="mod">
          <ac:chgData name="QiuTian" userId="d059b521-ee81-481f-be34-ac8650352dd5" providerId="ADAL" clId="{C66083D2-FC5C-0545-90E0-A9B527654B88}" dt="2023-03-04T09:00:07.792" v="27" actId="1076"/>
          <ac:grpSpMkLst>
            <pc:docMk/>
            <pc:sldMk cId="3637828554" sldId="944"/>
            <ac:grpSpMk id="83" creationId="{524CBBCB-42A9-BB73-44AB-50D901E0E49C}"/>
          </ac:grpSpMkLst>
        </pc:grpChg>
        <pc:grpChg chg="mod">
          <ac:chgData name="QiuTian" userId="d059b521-ee81-481f-be34-ac8650352dd5" providerId="ADAL" clId="{C66083D2-FC5C-0545-90E0-A9B527654B88}" dt="2023-03-04T09:00:07.792" v="27" actId="1076"/>
          <ac:grpSpMkLst>
            <pc:docMk/>
            <pc:sldMk cId="3637828554" sldId="944"/>
            <ac:grpSpMk id="84" creationId="{F7639CB4-FBB0-A723-D8B5-6334288DB442}"/>
          </ac:grpSpMkLst>
        </pc:grpChg>
        <pc:grpChg chg="mod">
          <ac:chgData name="QiuTian" userId="d059b521-ee81-481f-be34-ac8650352dd5" providerId="ADAL" clId="{C66083D2-FC5C-0545-90E0-A9B527654B88}" dt="2023-03-04T09:00:07.792" v="27" actId="1076"/>
          <ac:grpSpMkLst>
            <pc:docMk/>
            <pc:sldMk cId="3637828554" sldId="944"/>
            <ac:grpSpMk id="85" creationId="{042E6E37-426D-71FE-46C3-2A6EBBDF5913}"/>
          </ac:grpSpMkLst>
        </pc:grpChg>
        <pc:grpChg chg="mod">
          <ac:chgData name="QiuTian" userId="d059b521-ee81-481f-be34-ac8650352dd5" providerId="ADAL" clId="{C66083D2-FC5C-0545-90E0-A9B527654B88}" dt="2023-03-04T09:00:07.792" v="27" actId="1076"/>
          <ac:grpSpMkLst>
            <pc:docMk/>
            <pc:sldMk cId="3637828554" sldId="944"/>
            <ac:grpSpMk id="86" creationId="{4AE7892A-12C3-9C1B-1DEC-DD9AC9439982}"/>
          </ac:grpSpMkLst>
        </pc:grpChg>
        <pc:grpChg chg="mod">
          <ac:chgData name="QiuTian" userId="d059b521-ee81-481f-be34-ac8650352dd5" providerId="ADAL" clId="{C66083D2-FC5C-0545-90E0-A9B527654B88}" dt="2023-03-04T09:00:07.792" v="27" actId="1076"/>
          <ac:grpSpMkLst>
            <pc:docMk/>
            <pc:sldMk cId="3637828554" sldId="944"/>
            <ac:grpSpMk id="87" creationId="{A2544B01-9489-33CB-2F97-DFED2E3698A9}"/>
          </ac:grpSpMkLst>
        </pc:grpChg>
        <pc:grpChg chg="mod">
          <ac:chgData name="QiuTian" userId="d059b521-ee81-481f-be34-ac8650352dd5" providerId="ADAL" clId="{C66083D2-FC5C-0545-90E0-A9B527654B88}" dt="2023-03-04T09:00:07.792" v="27" actId="1076"/>
          <ac:grpSpMkLst>
            <pc:docMk/>
            <pc:sldMk cId="3637828554" sldId="944"/>
            <ac:grpSpMk id="88" creationId="{B0D43E6C-CDD5-A517-DC3A-4934DCBB7D52}"/>
          </ac:grpSpMkLst>
        </pc:grpChg>
        <pc:grpChg chg="mod">
          <ac:chgData name="QiuTian" userId="d059b521-ee81-481f-be34-ac8650352dd5" providerId="ADAL" clId="{C66083D2-FC5C-0545-90E0-A9B527654B88}" dt="2023-03-04T09:00:07.792" v="27" actId="1076"/>
          <ac:grpSpMkLst>
            <pc:docMk/>
            <pc:sldMk cId="3637828554" sldId="944"/>
            <ac:grpSpMk id="89" creationId="{A2F84649-A2EC-8EE5-0852-F50053E9138A}"/>
          </ac:grpSpMkLst>
        </pc:grpChg>
        <pc:grpChg chg="mod">
          <ac:chgData name="QiuTian" userId="d059b521-ee81-481f-be34-ac8650352dd5" providerId="ADAL" clId="{C66083D2-FC5C-0545-90E0-A9B527654B88}" dt="2023-03-04T09:00:07.792" v="27" actId="1076"/>
          <ac:grpSpMkLst>
            <pc:docMk/>
            <pc:sldMk cId="3637828554" sldId="944"/>
            <ac:grpSpMk id="90" creationId="{8DC7AFF3-2301-7AF7-2B22-679B194D02D4}"/>
          </ac:grpSpMkLst>
        </pc:grpChg>
        <pc:grpChg chg="mod">
          <ac:chgData name="QiuTian" userId="d059b521-ee81-481f-be34-ac8650352dd5" providerId="ADAL" clId="{C66083D2-FC5C-0545-90E0-A9B527654B88}" dt="2023-03-04T09:00:07.792" v="27" actId="1076"/>
          <ac:grpSpMkLst>
            <pc:docMk/>
            <pc:sldMk cId="3637828554" sldId="944"/>
            <ac:grpSpMk id="128" creationId="{7B1884AF-E1EE-C70E-022E-E9DF45CD5045}"/>
          </ac:grpSpMkLst>
        </pc:grpChg>
        <pc:grpChg chg="mod">
          <ac:chgData name="QiuTian" userId="d059b521-ee81-481f-be34-ac8650352dd5" providerId="ADAL" clId="{C66083D2-FC5C-0545-90E0-A9B527654B88}" dt="2023-03-04T09:00:07.792" v="27" actId="1076"/>
          <ac:grpSpMkLst>
            <pc:docMk/>
            <pc:sldMk cId="3637828554" sldId="944"/>
            <ac:grpSpMk id="129" creationId="{D6C04E4C-FDCA-7FB0-3041-49A8DEDB9D1E}"/>
          </ac:grpSpMkLst>
        </pc:grpChg>
        <pc:grpChg chg="mod">
          <ac:chgData name="QiuTian" userId="d059b521-ee81-481f-be34-ac8650352dd5" providerId="ADAL" clId="{C66083D2-FC5C-0545-90E0-A9B527654B88}" dt="2023-03-04T09:00:07.792" v="27" actId="1076"/>
          <ac:grpSpMkLst>
            <pc:docMk/>
            <pc:sldMk cId="3637828554" sldId="944"/>
            <ac:grpSpMk id="130" creationId="{B54A9E91-2D5F-9CA4-5B58-848BACA89263}"/>
          </ac:grpSpMkLst>
        </pc:grpChg>
        <pc:grpChg chg="mod">
          <ac:chgData name="QiuTian" userId="d059b521-ee81-481f-be34-ac8650352dd5" providerId="ADAL" clId="{C66083D2-FC5C-0545-90E0-A9B527654B88}" dt="2023-03-04T09:00:07.792" v="27" actId="1076"/>
          <ac:grpSpMkLst>
            <pc:docMk/>
            <pc:sldMk cId="3637828554" sldId="944"/>
            <ac:grpSpMk id="131" creationId="{8D1BC416-D9E9-229E-AEC5-D3B3DB41E21B}"/>
          </ac:grpSpMkLst>
        </pc:grpChg>
        <pc:grpChg chg="mod">
          <ac:chgData name="QiuTian" userId="d059b521-ee81-481f-be34-ac8650352dd5" providerId="ADAL" clId="{C66083D2-FC5C-0545-90E0-A9B527654B88}" dt="2023-03-04T09:00:07.792" v="27" actId="1076"/>
          <ac:grpSpMkLst>
            <pc:docMk/>
            <pc:sldMk cId="3637828554" sldId="944"/>
            <ac:grpSpMk id="132" creationId="{E8B46592-C48D-A2BD-7C98-BE3E0A0FA3D9}"/>
          </ac:grpSpMkLst>
        </pc:grpChg>
        <pc:grpChg chg="mod">
          <ac:chgData name="QiuTian" userId="d059b521-ee81-481f-be34-ac8650352dd5" providerId="ADAL" clId="{C66083D2-FC5C-0545-90E0-A9B527654B88}" dt="2023-03-04T09:00:07.792" v="27" actId="1076"/>
          <ac:grpSpMkLst>
            <pc:docMk/>
            <pc:sldMk cId="3637828554" sldId="944"/>
            <ac:grpSpMk id="133" creationId="{15325497-E6D0-C0D4-D44A-E677605217D5}"/>
          </ac:grpSpMkLst>
        </pc:grpChg>
        <pc:grpChg chg="mod">
          <ac:chgData name="QiuTian" userId="d059b521-ee81-481f-be34-ac8650352dd5" providerId="ADAL" clId="{C66083D2-FC5C-0545-90E0-A9B527654B88}" dt="2023-03-04T09:00:07.792" v="27" actId="1076"/>
          <ac:grpSpMkLst>
            <pc:docMk/>
            <pc:sldMk cId="3637828554" sldId="944"/>
            <ac:grpSpMk id="158" creationId="{7A8A9FDD-D295-B7B0-B703-7816C70B4B06}"/>
          </ac:grpSpMkLst>
        </pc:grpChg>
        <pc:grpChg chg="mod">
          <ac:chgData name="QiuTian" userId="d059b521-ee81-481f-be34-ac8650352dd5" providerId="ADAL" clId="{C66083D2-FC5C-0545-90E0-A9B527654B88}" dt="2023-03-04T09:00:07.792" v="27" actId="1076"/>
          <ac:grpSpMkLst>
            <pc:docMk/>
            <pc:sldMk cId="3637828554" sldId="944"/>
            <ac:grpSpMk id="166" creationId="{C3D3EF4C-E19E-BD22-900D-BE97EF4A5A7C}"/>
          </ac:grpSpMkLst>
        </pc:grpChg>
        <pc:grpChg chg="mod">
          <ac:chgData name="QiuTian" userId="d059b521-ee81-481f-be34-ac8650352dd5" providerId="ADAL" clId="{C66083D2-FC5C-0545-90E0-A9B527654B88}" dt="2023-03-04T09:00:07.792" v="27" actId="1076"/>
          <ac:grpSpMkLst>
            <pc:docMk/>
            <pc:sldMk cId="3637828554" sldId="944"/>
            <ac:grpSpMk id="174" creationId="{47081D24-22D9-BAF1-7704-3A2419BB78FA}"/>
          </ac:grpSpMkLst>
        </pc:grpChg>
        <pc:grpChg chg="mod">
          <ac:chgData name="QiuTian" userId="d059b521-ee81-481f-be34-ac8650352dd5" providerId="ADAL" clId="{C66083D2-FC5C-0545-90E0-A9B527654B88}" dt="2023-03-04T09:00:07.792" v="27" actId="1076"/>
          <ac:grpSpMkLst>
            <pc:docMk/>
            <pc:sldMk cId="3637828554" sldId="944"/>
            <ac:grpSpMk id="182" creationId="{2EFF8998-5083-BC9C-8DDB-67BF541C02C0}"/>
          </ac:grpSpMkLst>
        </pc:grpChg>
        <pc:grpChg chg="mod">
          <ac:chgData name="QiuTian" userId="d059b521-ee81-481f-be34-ac8650352dd5" providerId="ADAL" clId="{C66083D2-FC5C-0545-90E0-A9B527654B88}" dt="2023-03-04T09:00:07.792" v="27" actId="1076"/>
          <ac:grpSpMkLst>
            <pc:docMk/>
            <pc:sldMk cId="3637828554" sldId="944"/>
            <ac:grpSpMk id="190" creationId="{BB298FC5-7F8B-1CD9-14F4-5BEF23575054}"/>
          </ac:grpSpMkLst>
        </pc:grpChg>
        <pc:grpChg chg="mod">
          <ac:chgData name="QiuTian" userId="d059b521-ee81-481f-be34-ac8650352dd5" providerId="ADAL" clId="{C66083D2-FC5C-0545-90E0-A9B527654B88}" dt="2023-03-04T09:00:07.792" v="27" actId="1076"/>
          <ac:grpSpMkLst>
            <pc:docMk/>
            <pc:sldMk cId="3637828554" sldId="944"/>
            <ac:grpSpMk id="198" creationId="{3A88D101-1413-29CF-EF30-0F2F2515497B}"/>
          </ac:grpSpMkLst>
        </pc:grpChg>
        <pc:grpChg chg="mod">
          <ac:chgData name="QiuTian" userId="d059b521-ee81-481f-be34-ac8650352dd5" providerId="ADAL" clId="{C66083D2-FC5C-0545-90E0-A9B527654B88}" dt="2023-03-04T09:00:07.792" v="27" actId="1076"/>
          <ac:grpSpMkLst>
            <pc:docMk/>
            <pc:sldMk cId="3637828554" sldId="944"/>
            <ac:grpSpMk id="206" creationId="{F3DDA3D7-8FC3-922A-5E43-F450A56398DC}"/>
          </ac:grpSpMkLst>
        </pc:grpChg>
        <pc:grpChg chg="mod">
          <ac:chgData name="QiuTian" userId="d059b521-ee81-481f-be34-ac8650352dd5" providerId="ADAL" clId="{C66083D2-FC5C-0545-90E0-A9B527654B88}" dt="2023-03-04T09:00:07.792" v="27" actId="1076"/>
          <ac:grpSpMkLst>
            <pc:docMk/>
            <pc:sldMk cId="3637828554" sldId="944"/>
            <ac:grpSpMk id="214" creationId="{8E21038C-2C90-80F2-9D07-F02E26567F85}"/>
          </ac:grpSpMkLst>
        </pc:grpChg>
        <pc:grpChg chg="mod">
          <ac:chgData name="QiuTian" userId="d059b521-ee81-481f-be34-ac8650352dd5" providerId="ADAL" clId="{C66083D2-FC5C-0545-90E0-A9B527654B88}" dt="2023-03-04T09:00:07.792" v="27" actId="1076"/>
          <ac:grpSpMkLst>
            <pc:docMk/>
            <pc:sldMk cId="3637828554" sldId="944"/>
            <ac:grpSpMk id="222" creationId="{F5286244-59F3-B10F-11B8-6FE23DEC6305}"/>
          </ac:grpSpMkLst>
        </pc:grpChg>
        <pc:grpChg chg="mod">
          <ac:chgData name="QiuTian" userId="d059b521-ee81-481f-be34-ac8650352dd5" providerId="ADAL" clId="{C66083D2-FC5C-0545-90E0-A9B527654B88}" dt="2023-03-04T09:00:07.792" v="27" actId="1076"/>
          <ac:grpSpMkLst>
            <pc:docMk/>
            <pc:sldMk cId="3637828554" sldId="944"/>
            <ac:grpSpMk id="230" creationId="{41787F73-2588-6748-1731-30205F88E0EF}"/>
          </ac:grpSpMkLst>
        </pc:grpChg>
        <pc:grpChg chg="mod">
          <ac:chgData name="QiuTian" userId="d059b521-ee81-481f-be34-ac8650352dd5" providerId="ADAL" clId="{C66083D2-FC5C-0545-90E0-A9B527654B88}" dt="2023-03-04T09:00:07.792" v="27" actId="1076"/>
          <ac:grpSpMkLst>
            <pc:docMk/>
            <pc:sldMk cId="3637828554" sldId="944"/>
            <ac:grpSpMk id="238" creationId="{09C243DC-C982-CFD8-88C5-4266CAEF5307}"/>
          </ac:grpSpMkLst>
        </pc:grpChg>
        <pc:grpChg chg="mod">
          <ac:chgData name="QiuTian" userId="d059b521-ee81-481f-be34-ac8650352dd5" providerId="ADAL" clId="{C66083D2-FC5C-0545-90E0-A9B527654B88}" dt="2023-03-04T09:00:07.792" v="27" actId="1076"/>
          <ac:grpSpMkLst>
            <pc:docMk/>
            <pc:sldMk cId="3637828554" sldId="944"/>
            <ac:grpSpMk id="246" creationId="{44365E9C-A78B-3984-830D-47DD6208A925}"/>
          </ac:grpSpMkLst>
        </pc:grpChg>
        <pc:grpChg chg="mod">
          <ac:chgData name="QiuTian" userId="d059b521-ee81-481f-be34-ac8650352dd5" providerId="ADAL" clId="{C66083D2-FC5C-0545-90E0-A9B527654B88}" dt="2023-03-04T09:00:07.792" v="27" actId="1076"/>
          <ac:grpSpMkLst>
            <pc:docMk/>
            <pc:sldMk cId="3637828554" sldId="944"/>
            <ac:grpSpMk id="254" creationId="{B7424F03-3C22-EE88-57C5-36A19CC0833E}"/>
          </ac:grpSpMkLst>
        </pc:grpChg>
        <pc:grpChg chg="mod">
          <ac:chgData name="QiuTian" userId="d059b521-ee81-481f-be34-ac8650352dd5" providerId="ADAL" clId="{C66083D2-FC5C-0545-90E0-A9B527654B88}" dt="2023-03-04T09:00:07.792" v="27" actId="1076"/>
          <ac:grpSpMkLst>
            <pc:docMk/>
            <pc:sldMk cId="3637828554" sldId="944"/>
            <ac:grpSpMk id="262" creationId="{AB011E93-877B-4310-77C7-F2B7BCDC9175}"/>
          </ac:grpSpMkLst>
        </pc:grpChg>
        <pc:grpChg chg="mod">
          <ac:chgData name="QiuTian" userId="d059b521-ee81-481f-be34-ac8650352dd5" providerId="ADAL" clId="{C66083D2-FC5C-0545-90E0-A9B527654B88}" dt="2023-03-04T09:00:07.792" v="27" actId="1076"/>
          <ac:grpSpMkLst>
            <pc:docMk/>
            <pc:sldMk cId="3637828554" sldId="944"/>
            <ac:grpSpMk id="270" creationId="{8B6F2246-0FE9-B6AD-22C8-DA4EE68F7E62}"/>
          </ac:grpSpMkLst>
        </pc:grpChg>
        <pc:grpChg chg="mod">
          <ac:chgData name="QiuTian" userId="d059b521-ee81-481f-be34-ac8650352dd5" providerId="ADAL" clId="{C66083D2-FC5C-0545-90E0-A9B527654B88}" dt="2023-03-04T09:00:07.792" v="27" actId="1076"/>
          <ac:grpSpMkLst>
            <pc:docMk/>
            <pc:sldMk cId="3637828554" sldId="944"/>
            <ac:grpSpMk id="278" creationId="{97A37C88-B5EC-EEC0-8CB8-D665736A4C93}"/>
          </ac:grpSpMkLst>
        </pc:grpChg>
        <pc:grpChg chg="mod">
          <ac:chgData name="QiuTian" userId="d059b521-ee81-481f-be34-ac8650352dd5" providerId="ADAL" clId="{C66083D2-FC5C-0545-90E0-A9B527654B88}" dt="2023-03-04T09:00:07.792" v="27" actId="1076"/>
          <ac:grpSpMkLst>
            <pc:docMk/>
            <pc:sldMk cId="3637828554" sldId="944"/>
            <ac:grpSpMk id="286" creationId="{4B48A220-B5A2-C457-3201-EC2C6FB0D5AA}"/>
          </ac:grpSpMkLst>
        </pc:grpChg>
        <pc:grpChg chg="mod">
          <ac:chgData name="QiuTian" userId="d059b521-ee81-481f-be34-ac8650352dd5" providerId="ADAL" clId="{C66083D2-FC5C-0545-90E0-A9B527654B88}" dt="2023-03-04T09:00:07.792" v="27" actId="1076"/>
          <ac:grpSpMkLst>
            <pc:docMk/>
            <pc:sldMk cId="3637828554" sldId="944"/>
            <ac:grpSpMk id="294" creationId="{4BD11E2B-1CF4-52C6-088D-1610656066E8}"/>
          </ac:grpSpMkLst>
        </pc:grpChg>
        <pc:graphicFrameChg chg="add mod">
          <ac:chgData name="QiuTian" userId="d059b521-ee81-481f-be34-ac8650352dd5" providerId="ADAL" clId="{C66083D2-FC5C-0545-90E0-A9B527654B88}" dt="2023-03-04T09:00:07.792" v="27" actId="1076"/>
          <ac:graphicFrameMkLst>
            <pc:docMk/>
            <pc:sldMk cId="3637828554" sldId="944"/>
            <ac:graphicFrameMk id="8" creationId="{FF56F0F2-81B9-E4CC-C1BB-DB669FDDE443}"/>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9" creationId="{40349C76-CCF7-3608-D807-C1EFA9040E8D}"/>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0" creationId="{52B3AC7B-14B7-16ED-9249-AA7058B63C75}"/>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1" creationId="{3550B171-CC71-39B5-DA72-EE5D1A4DF816}"/>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2" creationId="{2E4BB4A4-1FB3-87F2-FD58-DF28F13955E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3" creationId="{29ED3542-876C-8DEB-8751-2A600CE6BCB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4" creationId="{BED79656-AE16-6200-1EBE-B5DBBABAACCB}"/>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5" creationId="{991FAABE-FB13-A8D8-506E-4210580F1BD7}"/>
          </ac:graphicFrameMkLst>
        </pc:graphicFrameChg>
        <pc:graphicFrameChg chg="mod">
          <ac:chgData name="QiuTian" userId="d059b521-ee81-481f-be34-ac8650352dd5" providerId="ADAL" clId="{C66083D2-FC5C-0545-90E0-A9B527654B88}" dt="2023-03-04T09:00:07.792" v="27" actId="1076"/>
          <ac:graphicFrameMkLst>
            <pc:docMk/>
            <pc:sldMk cId="3637828554" sldId="944"/>
            <ac:graphicFrameMk id="144" creationId="{80AA05F0-058C-6EE1-512F-8DE98337AB1B}"/>
          </ac:graphicFrameMkLst>
        </pc:graphicFrameChg>
      </pc:sldChg>
      <pc:sldChg chg="addSp delSp modSp add mod modAnim">
        <pc:chgData name="QiuTian" userId="d059b521-ee81-481f-be34-ac8650352dd5" providerId="ADAL" clId="{C66083D2-FC5C-0545-90E0-A9B527654B88}" dt="2023-03-06T07:17:34.768" v="1479" actId="20577"/>
        <pc:sldMkLst>
          <pc:docMk/>
          <pc:sldMk cId="1720254866" sldId="945"/>
        </pc:sldMkLst>
        <pc:spChg chg="add mod">
          <ac:chgData name="QiuTian" userId="d059b521-ee81-481f-be34-ac8650352dd5" providerId="ADAL" clId="{C66083D2-FC5C-0545-90E0-A9B527654B88}" dt="2023-03-04T09:10:18.362" v="126"/>
          <ac:spMkLst>
            <pc:docMk/>
            <pc:sldMk cId="1720254866" sldId="945"/>
            <ac:spMk id="2" creationId="{D6647BAF-7DC0-3CAA-4E7B-37BD6493DD6F}"/>
          </ac:spMkLst>
        </pc:spChg>
        <pc:spChg chg="del">
          <ac:chgData name="QiuTian" userId="d059b521-ee81-481f-be34-ac8650352dd5" providerId="ADAL" clId="{C66083D2-FC5C-0545-90E0-A9B527654B88}" dt="2023-03-04T09:09:57.208" v="123"/>
          <ac:spMkLst>
            <pc:docMk/>
            <pc:sldMk cId="1720254866" sldId="945"/>
            <ac:spMk id="5" creationId="{959057A3-0087-D824-6484-FE8805CD1536}"/>
          </ac:spMkLst>
        </pc:spChg>
        <pc:spChg chg="add mod">
          <ac:chgData name="QiuTian" userId="d059b521-ee81-481f-be34-ac8650352dd5" providerId="ADAL" clId="{C66083D2-FC5C-0545-90E0-A9B527654B88}" dt="2023-03-06T07:17:34.768" v="1479" actId="20577"/>
          <ac:spMkLst>
            <pc:docMk/>
            <pc:sldMk cId="1720254866" sldId="945"/>
            <ac:spMk id="6" creationId="{3D2FDDFB-3162-E7A5-6089-323CBA31A372}"/>
          </ac:spMkLst>
        </pc:spChg>
        <pc:spChg chg="mod">
          <ac:chgData name="QiuTian" userId="d059b521-ee81-481f-be34-ac8650352dd5" providerId="ADAL" clId="{C66083D2-FC5C-0545-90E0-A9B527654B88}" dt="2023-03-04T09:00:26.296" v="31" actId="1076"/>
          <ac:spMkLst>
            <pc:docMk/>
            <pc:sldMk cId="1720254866" sldId="945"/>
            <ac:spMk id="8" creationId="{54E752CA-ACB1-E1D5-D27A-7A8B642A9DE4}"/>
          </ac:spMkLst>
        </pc:spChg>
        <pc:spChg chg="mod">
          <ac:chgData name="QiuTian" userId="d059b521-ee81-481f-be34-ac8650352dd5" providerId="ADAL" clId="{C66083D2-FC5C-0545-90E0-A9B527654B88}" dt="2023-03-04T09:00:26.296" v="31" actId="1076"/>
          <ac:spMkLst>
            <pc:docMk/>
            <pc:sldMk cId="1720254866" sldId="945"/>
            <ac:spMk id="9" creationId="{22956801-6085-0713-CD0F-609F0EEEFB64}"/>
          </ac:spMkLst>
        </pc:spChg>
        <pc:spChg chg="mod">
          <ac:chgData name="QiuTian" userId="d059b521-ee81-481f-be34-ac8650352dd5" providerId="ADAL" clId="{C66083D2-FC5C-0545-90E0-A9B527654B88}" dt="2023-03-04T09:00:26.296" v="31" actId="1076"/>
          <ac:spMkLst>
            <pc:docMk/>
            <pc:sldMk cId="1720254866" sldId="945"/>
            <ac:spMk id="10" creationId="{CEFFA864-0C31-7E77-06F0-9A3C0D621F43}"/>
          </ac:spMkLst>
        </pc:spChg>
        <pc:spChg chg="mod">
          <ac:chgData name="QiuTian" userId="d059b521-ee81-481f-be34-ac8650352dd5" providerId="ADAL" clId="{C66083D2-FC5C-0545-90E0-A9B527654B88}" dt="2023-03-04T09:00:26.296" v="31" actId="1076"/>
          <ac:spMkLst>
            <pc:docMk/>
            <pc:sldMk cId="1720254866" sldId="945"/>
            <ac:spMk id="11" creationId="{E2F0909E-6D11-D548-CAD8-1779F3866AF6}"/>
          </ac:spMkLst>
        </pc:spChg>
        <pc:spChg chg="mod">
          <ac:chgData name="QiuTian" userId="d059b521-ee81-481f-be34-ac8650352dd5" providerId="ADAL" clId="{C66083D2-FC5C-0545-90E0-A9B527654B88}" dt="2023-03-04T09:00:26.296" v="31" actId="1076"/>
          <ac:spMkLst>
            <pc:docMk/>
            <pc:sldMk cId="1720254866" sldId="945"/>
            <ac:spMk id="12" creationId="{43B280E8-8A49-E099-C486-F6BE660DCD9A}"/>
          </ac:spMkLst>
        </pc:spChg>
        <pc:spChg chg="mod">
          <ac:chgData name="QiuTian" userId="d059b521-ee81-481f-be34-ac8650352dd5" providerId="ADAL" clId="{C66083D2-FC5C-0545-90E0-A9B527654B88}" dt="2023-03-04T09:00:26.296" v="31" actId="1076"/>
          <ac:spMkLst>
            <pc:docMk/>
            <pc:sldMk cId="1720254866" sldId="945"/>
            <ac:spMk id="13" creationId="{48BC7BC8-0D8C-8531-027E-21EEE38A5CC6}"/>
          </ac:spMkLst>
        </pc:spChg>
        <pc:spChg chg="mod">
          <ac:chgData name="QiuTian" userId="d059b521-ee81-481f-be34-ac8650352dd5" providerId="ADAL" clId="{C66083D2-FC5C-0545-90E0-A9B527654B88}" dt="2023-03-04T09:00:26.296" v="31" actId="1076"/>
          <ac:spMkLst>
            <pc:docMk/>
            <pc:sldMk cId="1720254866" sldId="945"/>
            <ac:spMk id="14" creationId="{DA19615C-E20B-EE5B-89F3-5C69763B9B07}"/>
          </ac:spMkLst>
        </pc:spChg>
        <pc:spChg chg="mod">
          <ac:chgData name="QiuTian" userId="d059b521-ee81-481f-be34-ac8650352dd5" providerId="ADAL" clId="{C66083D2-FC5C-0545-90E0-A9B527654B88}" dt="2023-03-04T09:00:26.296" v="31" actId="1076"/>
          <ac:spMkLst>
            <pc:docMk/>
            <pc:sldMk cId="1720254866" sldId="945"/>
            <ac:spMk id="15" creationId="{74EABD9F-32EC-5B2A-B827-BD915220B470}"/>
          </ac:spMkLst>
        </pc:spChg>
        <pc:spChg chg="mod">
          <ac:chgData name="QiuTian" userId="d059b521-ee81-481f-be34-ac8650352dd5" providerId="ADAL" clId="{C66083D2-FC5C-0545-90E0-A9B527654B88}" dt="2023-03-04T09:00:26.296" v="31" actId="1076"/>
          <ac:spMkLst>
            <pc:docMk/>
            <pc:sldMk cId="1720254866" sldId="945"/>
            <ac:spMk id="16" creationId="{318ADBCA-8C46-ED5E-45A6-D5B665E06F35}"/>
          </ac:spMkLst>
        </pc:spChg>
        <pc:spChg chg="mod">
          <ac:chgData name="QiuTian" userId="d059b521-ee81-481f-be34-ac8650352dd5" providerId="ADAL" clId="{C66083D2-FC5C-0545-90E0-A9B527654B88}" dt="2023-03-04T09:00:26.296" v="31" actId="1076"/>
          <ac:spMkLst>
            <pc:docMk/>
            <pc:sldMk cId="1720254866" sldId="945"/>
            <ac:spMk id="17" creationId="{D526FA87-E17F-696B-CFE5-083F99F5976B}"/>
          </ac:spMkLst>
        </pc:spChg>
        <pc:spChg chg="mod">
          <ac:chgData name="QiuTian" userId="d059b521-ee81-481f-be34-ac8650352dd5" providerId="ADAL" clId="{C66083D2-FC5C-0545-90E0-A9B527654B88}" dt="2023-03-04T09:00:26.296" v="31" actId="1076"/>
          <ac:spMkLst>
            <pc:docMk/>
            <pc:sldMk cId="1720254866" sldId="945"/>
            <ac:spMk id="18" creationId="{873BB18F-FF46-E567-40B1-581CDAD1A639}"/>
          </ac:spMkLst>
        </pc:spChg>
        <pc:spChg chg="mod">
          <ac:chgData name="QiuTian" userId="d059b521-ee81-481f-be34-ac8650352dd5" providerId="ADAL" clId="{C66083D2-FC5C-0545-90E0-A9B527654B88}" dt="2023-03-04T09:00:26.296" v="31" actId="1076"/>
          <ac:spMkLst>
            <pc:docMk/>
            <pc:sldMk cId="1720254866" sldId="945"/>
            <ac:spMk id="19" creationId="{4483AE8F-DFAA-5030-2689-8EC9E86580E7}"/>
          </ac:spMkLst>
        </pc:spChg>
        <pc:spChg chg="mod">
          <ac:chgData name="QiuTian" userId="d059b521-ee81-481f-be34-ac8650352dd5" providerId="ADAL" clId="{C66083D2-FC5C-0545-90E0-A9B527654B88}" dt="2023-03-04T09:00:26.296" v="31" actId="1076"/>
          <ac:spMkLst>
            <pc:docMk/>
            <pc:sldMk cId="1720254866" sldId="945"/>
            <ac:spMk id="20" creationId="{1A30EE64-A0BE-E771-346D-3B444FA541F9}"/>
          </ac:spMkLst>
        </pc:spChg>
        <pc:spChg chg="mod">
          <ac:chgData name="QiuTian" userId="d059b521-ee81-481f-be34-ac8650352dd5" providerId="ADAL" clId="{C66083D2-FC5C-0545-90E0-A9B527654B88}" dt="2023-03-04T09:00:26.296" v="31" actId="1076"/>
          <ac:spMkLst>
            <pc:docMk/>
            <pc:sldMk cId="1720254866" sldId="945"/>
            <ac:spMk id="21" creationId="{AB5A1EDE-5EF9-52BC-6CC6-DE42796BE62B}"/>
          </ac:spMkLst>
        </pc:spChg>
        <pc:spChg chg="mod">
          <ac:chgData name="QiuTian" userId="d059b521-ee81-481f-be34-ac8650352dd5" providerId="ADAL" clId="{C66083D2-FC5C-0545-90E0-A9B527654B88}" dt="2023-03-04T09:00:26.296" v="31" actId="1076"/>
          <ac:spMkLst>
            <pc:docMk/>
            <pc:sldMk cId="1720254866" sldId="945"/>
            <ac:spMk id="22" creationId="{E3AE0788-219A-676A-85AF-82371E291530}"/>
          </ac:spMkLst>
        </pc:spChg>
        <pc:spChg chg="mod">
          <ac:chgData name="QiuTian" userId="d059b521-ee81-481f-be34-ac8650352dd5" providerId="ADAL" clId="{C66083D2-FC5C-0545-90E0-A9B527654B88}" dt="2023-03-04T09:00:26.296" v="31" actId="1076"/>
          <ac:spMkLst>
            <pc:docMk/>
            <pc:sldMk cId="1720254866" sldId="945"/>
            <ac:spMk id="23" creationId="{30C37F61-CEF2-6965-B344-D4669B63E65D}"/>
          </ac:spMkLst>
        </pc:spChg>
        <pc:spChg chg="mod">
          <ac:chgData name="QiuTian" userId="d059b521-ee81-481f-be34-ac8650352dd5" providerId="ADAL" clId="{C66083D2-FC5C-0545-90E0-A9B527654B88}" dt="2023-03-04T09:00:26.296" v="31" actId="1076"/>
          <ac:spMkLst>
            <pc:docMk/>
            <pc:sldMk cId="1720254866" sldId="945"/>
            <ac:spMk id="24" creationId="{12DCAF42-CBC8-37C5-B241-522F8FACFFEF}"/>
          </ac:spMkLst>
        </pc:spChg>
        <pc:spChg chg="mod">
          <ac:chgData name="QiuTian" userId="d059b521-ee81-481f-be34-ac8650352dd5" providerId="ADAL" clId="{C66083D2-FC5C-0545-90E0-A9B527654B88}" dt="2023-03-04T09:00:26.296" v="31" actId="1076"/>
          <ac:spMkLst>
            <pc:docMk/>
            <pc:sldMk cId="1720254866" sldId="945"/>
            <ac:spMk id="25" creationId="{CF95B0DF-5CA7-98A1-7AC9-295F92061448}"/>
          </ac:spMkLst>
        </pc:spChg>
        <pc:spChg chg="mod">
          <ac:chgData name="QiuTian" userId="d059b521-ee81-481f-be34-ac8650352dd5" providerId="ADAL" clId="{C66083D2-FC5C-0545-90E0-A9B527654B88}" dt="2023-03-04T09:00:26.296" v="31" actId="1076"/>
          <ac:spMkLst>
            <pc:docMk/>
            <pc:sldMk cId="1720254866" sldId="945"/>
            <ac:spMk id="26" creationId="{919EC3D7-D77D-C9CB-686F-AEDA39392111}"/>
          </ac:spMkLst>
        </pc:spChg>
        <pc:spChg chg="mod">
          <ac:chgData name="QiuTian" userId="d059b521-ee81-481f-be34-ac8650352dd5" providerId="ADAL" clId="{C66083D2-FC5C-0545-90E0-A9B527654B88}" dt="2023-03-04T09:00:26.296" v="31" actId="1076"/>
          <ac:spMkLst>
            <pc:docMk/>
            <pc:sldMk cId="1720254866" sldId="945"/>
            <ac:spMk id="27" creationId="{90095DB4-05BC-0D91-06D9-2BEC519D7D8A}"/>
          </ac:spMkLst>
        </pc:spChg>
        <pc:spChg chg="mod">
          <ac:chgData name="QiuTian" userId="d059b521-ee81-481f-be34-ac8650352dd5" providerId="ADAL" clId="{C66083D2-FC5C-0545-90E0-A9B527654B88}" dt="2023-03-04T09:00:26.296" v="31" actId="1076"/>
          <ac:spMkLst>
            <pc:docMk/>
            <pc:sldMk cId="1720254866" sldId="945"/>
            <ac:spMk id="52" creationId="{2BF56A37-9F10-F26B-FA4B-7E727C59A8E2}"/>
          </ac:spMkLst>
        </pc:spChg>
        <pc:spChg chg="mod">
          <ac:chgData name="QiuTian" userId="d059b521-ee81-481f-be34-ac8650352dd5" providerId="ADAL" clId="{C66083D2-FC5C-0545-90E0-A9B527654B88}" dt="2023-03-04T09:00:26.296" v="31" actId="1076"/>
          <ac:spMkLst>
            <pc:docMk/>
            <pc:sldMk cId="1720254866" sldId="945"/>
            <ac:spMk id="54" creationId="{4F5D1B35-6900-F376-D24B-B4D72B9951B9}"/>
          </ac:spMkLst>
        </pc:spChg>
        <pc:spChg chg="mod">
          <ac:chgData name="QiuTian" userId="d059b521-ee81-481f-be34-ac8650352dd5" providerId="ADAL" clId="{C66083D2-FC5C-0545-90E0-A9B527654B88}" dt="2023-03-04T09:00:26.296" v="31" actId="1076"/>
          <ac:spMkLst>
            <pc:docMk/>
            <pc:sldMk cId="1720254866" sldId="945"/>
            <ac:spMk id="57" creationId="{8E040EF8-06F9-E920-C2AF-DC94EFB74F59}"/>
          </ac:spMkLst>
        </pc:spChg>
        <pc:spChg chg="mod">
          <ac:chgData name="QiuTian" userId="d059b521-ee81-481f-be34-ac8650352dd5" providerId="ADAL" clId="{C66083D2-FC5C-0545-90E0-A9B527654B88}" dt="2023-03-04T09:00:26.296" v="31" actId="1076"/>
          <ac:spMkLst>
            <pc:docMk/>
            <pc:sldMk cId="1720254866" sldId="945"/>
            <ac:spMk id="58" creationId="{D82A910B-3B76-B79E-5851-1EB34EE0C4CE}"/>
          </ac:spMkLst>
        </pc:spChg>
        <pc:spChg chg="mod">
          <ac:chgData name="QiuTian" userId="d059b521-ee81-481f-be34-ac8650352dd5" providerId="ADAL" clId="{C66083D2-FC5C-0545-90E0-A9B527654B88}" dt="2023-03-04T09:00:26.296" v="31" actId="1076"/>
          <ac:spMkLst>
            <pc:docMk/>
            <pc:sldMk cId="1720254866" sldId="945"/>
            <ac:spMk id="59" creationId="{C084AFD3-74EC-6BB7-308C-1F8BFC35AF2A}"/>
          </ac:spMkLst>
        </pc:spChg>
        <pc:spChg chg="mod">
          <ac:chgData name="QiuTian" userId="d059b521-ee81-481f-be34-ac8650352dd5" providerId="ADAL" clId="{C66083D2-FC5C-0545-90E0-A9B527654B88}" dt="2023-03-04T09:00:26.296" v="31" actId="1076"/>
          <ac:spMkLst>
            <pc:docMk/>
            <pc:sldMk cId="1720254866" sldId="945"/>
            <ac:spMk id="60" creationId="{3EA74895-94A5-A6CB-4B60-FE2D693BF7FE}"/>
          </ac:spMkLst>
        </pc:spChg>
        <pc:spChg chg="mod">
          <ac:chgData name="QiuTian" userId="d059b521-ee81-481f-be34-ac8650352dd5" providerId="ADAL" clId="{C66083D2-FC5C-0545-90E0-A9B527654B88}" dt="2023-03-04T09:00:26.296" v="31" actId="1076"/>
          <ac:spMkLst>
            <pc:docMk/>
            <pc:sldMk cId="1720254866" sldId="945"/>
            <ac:spMk id="61" creationId="{53065C79-BDF9-F568-5F86-64EA46AD9DF9}"/>
          </ac:spMkLst>
        </pc:spChg>
        <pc:spChg chg="mod">
          <ac:chgData name="QiuTian" userId="d059b521-ee81-481f-be34-ac8650352dd5" providerId="ADAL" clId="{C66083D2-FC5C-0545-90E0-A9B527654B88}" dt="2023-03-04T09:00:26.296" v="31" actId="1076"/>
          <ac:spMkLst>
            <pc:docMk/>
            <pc:sldMk cId="1720254866" sldId="945"/>
            <ac:spMk id="72" creationId="{7209A072-6AF2-665D-3976-0B808FB3EFFE}"/>
          </ac:spMkLst>
        </pc:spChg>
        <pc:spChg chg="mod">
          <ac:chgData name="QiuTian" userId="d059b521-ee81-481f-be34-ac8650352dd5" providerId="ADAL" clId="{C66083D2-FC5C-0545-90E0-A9B527654B88}" dt="2023-03-04T09:00:26.296" v="31" actId="1076"/>
          <ac:spMkLst>
            <pc:docMk/>
            <pc:sldMk cId="1720254866" sldId="945"/>
            <ac:spMk id="115" creationId="{67DB563C-935C-859F-4719-4770FE194189}"/>
          </ac:spMkLst>
        </pc:spChg>
        <pc:spChg chg="mod">
          <ac:chgData name="QiuTian" userId="d059b521-ee81-481f-be34-ac8650352dd5" providerId="ADAL" clId="{C66083D2-FC5C-0545-90E0-A9B527654B88}" dt="2023-03-04T09:00:26.296" v="31" actId="1076"/>
          <ac:spMkLst>
            <pc:docMk/>
            <pc:sldMk cId="1720254866" sldId="945"/>
            <ac:spMk id="116" creationId="{D89522B8-E0AE-3245-CE18-1667BDEF66B0}"/>
          </ac:spMkLst>
        </pc:spChg>
        <pc:spChg chg="mod">
          <ac:chgData name="QiuTian" userId="d059b521-ee81-481f-be34-ac8650352dd5" providerId="ADAL" clId="{C66083D2-FC5C-0545-90E0-A9B527654B88}" dt="2023-03-04T09:00:26.296" v="31" actId="1076"/>
          <ac:spMkLst>
            <pc:docMk/>
            <pc:sldMk cId="1720254866" sldId="945"/>
            <ac:spMk id="117" creationId="{D160AD78-E1AB-7719-DEFD-79B4CC7D9560}"/>
          </ac:spMkLst>
        </pc:spChg>
        <pc:spChg chg="mod">
          <ac:chgData name="QiuTian" userId="d059b521-ee81-481f-be34-ac8650352dd5" providerId="ADAL" clId="{C66083D2-FC5C-0545-90E0-A9B527654B88}" dt="2023-03-04T09:00:26.296" v="31" actId="1076"/>
          <ac:spMkLst>
            <pc:docMk/>
            <pc:sldMk cId="1720254866" sldId="945"/>
            <ac:spMk id="118" creationId="{AE8B5421-48A9-641A-7B51-0F0191E0EC1C}"/>
          </ac:spMkLst>
        </pc:spChg>
        <pc:spChg chg="mod">
          <ac:chgData name="QiuTian" userId="d059b521-ee81-481f-be34-ac8650352dd5" providerId="ADAL" clId="{C66083D2-FC5C-0545-90E0-A9B527654B88}" dt="2023-03-04T09:00:26.296" v="31" actId="1076"/>
          <ac:spMkLst>
            <pc:docMk/>
            <pc:sldMk cId="1720254866" sldId="945"/>
            <ac:spMk id="119" creationId="{DC89DEE2-C63E-92F9-199D-7CC7D0C95D45}"/>
          </ac:spMkLst>
        </pc:spChg>
        <pc:spChg chg="mod">
          <ac:chgData name="QiuTian" userId="d059b521-ee81-481f-be34-ac8650352dd5" providerId="ADAL" clId="{C66083D2-FC5C-0545-90E0-A9B527654B88}" dt="2023-03-04T09:00:26.296" v="31" actId="1076"/>
          <ac:spMkLst>
            <pc:docMk/>
            <pc:sldMk cId="1720254866" sldId="945"/>
            <ac:spMk id="120" creationId="{C5CC069A-91B4-7249-88BE-F769619DCBDB}"/>
          </ac:spMkLst>
        </pc:spChg>
        <pc:spChg chg="mod">
          <ac:chgData name="QiuTian" userId="d059b521-ee81-481f-be34-ac8650352dd5" providerId="ADAL" clId="{C66083D2-FC5C-0545-90E0-A9B527654B88}" dt="2023-03-04T09:00:26.296" v="31" actId="1076"/>
          <ac:spMkLst>
            <pc:docMk/>
            <pc:sldMk cId="1720254866" sldId="945"/>
            <ac:spMk id="121" creationId="{06A0797C-5EBF-FF1E-5D60-B46B284CFAD7}"/>
          </ac:spMkLst>
        </pc:spChg>
        <pc:spChg chg="mod">
          <ac:chgData name="QiuTian" userId="d059b521-ee81-481f-be34-ac8650352dd5" providerId="ADAL" clId="{C66083D2-FC5C-0545-90E0-A9B527654B88}" dt="2023-03-04T09:00:26.296" v="31" actId="1076"/>
          <ac:spMkLst>
            <pc:docMk/>
            <pc:sldMk cId="1720254866" sldId="945"/>
            <ac:spMk id="122" creationId="{3D622F8B-5DAB-E96F-D44E-7FCB335CB57E}"/>
          </ac:spMkLst>
        </pc:spChg>
        <pc:spChg chg="mod">
          <ac:chgData name="QiuTian" userId="d059b521-ee81-481f-be34-ac8650352dd5" providerId="ADAL" clId="{C66083D2-FC5C-0545-90E0-A9B527654B88}" dt="2023-03-04T09:00:26.296" v="31" actId="1076"/>
          <ac:spMkLst>
            <pc:docMk/>
            <pc:sldMk cId="1720254866" sldId="945"/>
            <ac:spMk id="123" creationId="{1C02A03C-C4C8-39E3-D8E8-D757283B822C}"/>
          </ac:spMkLst>
        </pc:spChg>
        <pc:spChg chg="mod">
          <ac:chgData name="QiuTian" userId="d059b521-ee81-481f-be34-ac8650352dd5" providerId="ADAL" clId="{C66083D2-FC5C-0545-90E0-A9B527654B88}" dt="2023-03-04T09:00:26.296" v="31" actId="1076"/>
          <ac:spMkLst>
            <pc:docMk/>
            <pc:sldMk cId="1720254866" sldId="945"/>
            <ac:spMk id="124" creationId="{85E17374-C517-BFE1-2937-597D51DAC0C1}"/>
          </ac:spMkLst>
        </pc:spChg>
        <pc:spChg chg="mod">
          <ac:chgData name="QiuTian" userId="d059b521-ee81-481f-be34-ac8650352dd5" providerId="ADAL" clId="{C66083D2-FC5C-0545-90E0-A9B527654B88}" dt="2023-03-04T09:00:26.296" v="31" actId="1076"/>
          <ac:spMkLst>
            <pc:docMk/>
            <pc:sldMk cId="1720254866" sldId="945"/>
            <ac:spMk id="125" creationId="{D9797AEA-E3DF-FBA0-C2B0-7DCC5292C9F7}"/>
          </ac:spMkLst>
        </pc:spChg>
        <pc:spChg chg="mod">
          <ac:chgData name="QiuTian" userId="d059b521-ee81-481f-be34-ac8650352dd5" providerId="ADAL" clId="{C66083D2-FC5C-0545-90E0-A9B527654B88}" dt="2023-03-04T09:00:26.296" v="31" actId="1076"/>
          <ac:spMkLst>
            <pc:docMk/>
            <pc:sldMk cId="1720254866" sldId="945"/>
            <ac:spMk id="126" creationId="{6831A04F-3284-BDBD-E428-060EE88A8FE3}"/>
          </ac:spMkLst>
        </pc:spChg>
        <pc:spChg chg="mod">
          <ac:chgData name="QiuTian" userId="d059b521-ee81-481f-be34-ac8650352dd5" providerId="ADAL" clId="{C66083D2-FC5C-0545-90E0-A9B527654B88}" dt="2023-03-04T09:00:26.296" v="31" actId="1076"/>
          <ac:spMkLst>
            <pc:docMk/>
            <pc:sldMk cId="1720254866" sldId="945"/>
            <ac:spMk id="127" creationId="{0F9CDF5D-B7BA-EFF2-8DB9-4E056C926D32}"/>
          </ac:spMkLst>
        </pc:spChg>
        <pc:spChg chg="mod">
          <ac:chgData name="QiuTian" userId="d059b521-ee81-481f-be34-ac8650352dd5" providerId="ADAL" clId="{C66083D2-FC5C-0545-90E0-A9B527654B88}" dt="2023-03-04T09:00:26.296" v="31" actId="1076"/>
          <ac:spMkLst>
            <pc:docMk/>
            <pc:sldMk cId="1720254866" sldId="945"/>
            <ac:spMk id="128" creationId="{ACAE9FAA-B222-AD54-89C7-5E250BEE0DA6}"/>
          </ac:spMkLst>
        </pc:spChg>
        <pc:spChg chg="mod">
          <ac:chgData name="QiuTian" userId="d059b521-ee81-481f-be34-ac8650352dd5" providerId="ADAL" clId="{C66083D2-FC5C-0545-90E0-A9B527654B88}" dt="2023-03-04T09:00:26.296" v="31" actId="1076"/>
          <ac:spMkLst>
            <pc:docMk/>
            <pc:sldMk cId="1720254866" sldId="945"/>
            <ac:spMk id="129" creationId="{288C1494-83CD-8FAF-C606-B4C205671241}"/>
          </ac:spMkLst>
        </pc:spChg>
        <pc:spChg chg="mod">
          <ac:chgData name="QiuTian" userId="d059b521-ee81-481f-be34-ac8650352dd5" providerId="ADAL" clId="{C66083D2-FC5C-0545-90E0-A9B527654B88}" dt="2023-03-04T09:00:26.296" v="31" actId="1076"/>
          <ac:spMkLst>
            <pc:docMk/>
            <pc:sldMk cId="1720254866" sldId="945"/>
            <ac:spMk id="130" creationId="{FCF97852-FFD5-5046-B39C-983134721197}"/>
          </ac:spMkLst>
        </pc:spChg>
        <pc:spChg chg="mod">
          <ac:chgData name="QiuTian" userId="d059b521-ee81-481f-be34-ac8650352dd5" providerId="ADAL" clId="{C66083D2-FC5C-0545-90E0-A9B527654B88}" dt="2023-03-04T09:00:26.296" v="31" actId="1076"/>
          <ac:spMkLst>
            <pc:docMk/>
            <pc:sldMk cId="1720254866" sldId="945"/>
            <ac:spMk id="131" creationId="{6ABF85F5-6FF4-F427-7C92-344C0E475D9C}"/>
          </ac:spMkLst>
        </pc:spChg>
        <pc:spChg chg="mod">
          <ac:chgData name="QiuTian" userId="d059b521-ee81-481f-be34-ac8650352dd5" providerId="ADAL" clId="{C66083D2-FC5C-0545-90E0-A9B527654B88}" dt="2023-03-04T09:00:26.296" v="31" actId="1076"/>
          <ac:spMkLst>
            <pc:docMk/>
            <pc:sldMk cId="1720254866" sldId="945"/>
            <ac:spMk id="132" creationId="{02609FB3-1D47-CBCA-505F-426854D160BB}"/>
          </ac:spMkLst>
        </pc:spChg>
        <pc:spChg chg="mod">
          <ac:chgData name="QiuTian" userId="d059b521-ee81-481f-be34-ac8650352dd5" providerId="ADAL" clId="{C66083D2-FC5C-0545-90E0-A9B527654B88}" dt="2023-03-04T09:00:26.296" v="31" actId="1076"/>
          <ac:spMkLst>
            <pc:docMk/>
            <pc:sldMk cId="1720254866" sldId="945"/>
            <ac:spMk id="133" creationId="{E00690A0-A63A-BD74-D0B1-9D8E824B5800}"/>
          </ac:spMkLst>
        </pc:spChg>
        <pc:spChg chg="mod">
          <ac:chgData name="QiuTian" userId="d059b521-ee81-481f-be34-ac8650352dd5" providerId="ADAL" clId="{C66083D2-FC5C-0545-90E0-A9B527654B88}" dt="2023-03-04T09:00:26.296" v="31" actId="1076"/>
          <ac:spMkLst>
            <pc:docMk/>
            <pc:sldMk cId="1720254866" sldId="945"/>
            <ac:spMk id="134" creationId="{D42E1B8F-8CFA-F4B8-5C6F-F7AB2AF9BE53}"/>
          </ac:spMkLst>
        </pc:spChg>
        <pc:spChg chg="mod">
          <ac:chgData name="QiuTian" userId="d059b521-ee81-481f-be34-ac8650352dd5" providerId="ADAL" clId="{C66083D2-FC5C-0545-90E0-A9B527654B88}" dt="2023-03-04T09:00:26.296" v="31" actId="1076"/>
          <ac:spMkLst>
            <pc:docMk/>
            <pc:sldMk cId="1720254866" sldId="945"/>
            <ac:spMk id="135" creationId="{D69C384B-FE20-1DD3-8361-127C0D3EA0F1}"/>
          </ac:spMkLst>
        </pc:spChg>
        <pc:spChg chg="mod">
          <ac:chgData name="QiuTian" userId="d059b521-ee81-481f-be34-ac8650352dd5" providerId="ADAL" clId="{C66083D2-FC5C-0545-90E0-A9B527654B88}" dt="2023-03-04T09:00:26.296" v="31" actId="1076"/>
          <ac:spMkLst>
            <pc:docMk/>
            <pc:sldMk cId="1720254866" sldId="945"/>
            <ac:spMk id="136" creationId="{18629888-8EE7-A668-9ECF-41DF40B0960F}"/>
          </ac:spMkLst>
        </pc:spChg>
        <pc:spChg chg="mod">
          <ac:chgData name="QiuTian" userId="d059b521-ee81-481f-be34-ac8650352dd5" providerId="ADAL" clId="{C66083D2-FC5C-0545-90E0-A9B527654B88}" dt="2023-03-04T09:00:26.296" v="31" actId="1076"/>
          <ac:spMkLst>
            <pc:docMk/>
            <pc:sldMk cId="1720254866" sldId="945"/>
            <ac:spMk id="137" creationId="{BB849A91-3CD6-3F6F-6447-9BE04F920E32}"/>
          </ac:spMkLst>
        </pc:spChg>
        <pc:spChg chg="mod">
          <ac:chgData name="QiuTian" userId="d059b521-ee81-481f-be34-ac8650352dd5" providerId="ADAL" clId="{C66083D2-FC5C-0545-90E0-A9B527654B88}" dt="2023-03-04T09:00:26.296" v="31" actId="1076"/>
          <ac:spMkLst>
            <pc:docMk/>
            <pc:sldMk cId="1720254866" sldId="945"/>
            <ac:spMk id="138" creationId="{7C436951-F312-A550-27FA-162321771F01}"/>
          </ac:spMkLst>
        </pc:spChg>
        <pc:spChg chg="mod">
          <ac:chgData name="QiuTian" userId="d059b521-ee81-481f-be34-ac8650352dd5" providerId="ADAL" clId="{C66083D2-FC5C-0545-90E0-A9B527654B88}" dt="2023-03-04T09:00:26.296" v="31" actId="1076"/>
          <ac:spMkLst>
            <pc:docMk/>
            <pc:sldMk cId="1720254866" sldId="945"/>
            <ac:spMk id="139" creationId="{284BDA1B-BD9B-02B7-3E0B-CBA50DF2E100}"/>
          </ac:spMkLst>
        </pc:spChg>
        <pc:spChg chg="mod">
          <ac:chgData name="QiuTian" userId="d059b521-ee81-481f-be34-ac8650352dd5" providerId="ADAL" clId="{C66083D2-FC5C-0545-90E0-A9B527654B88}" dt="2023-03-04T09:00:26.296" v="31" actId="1076"/>
          <ac:spMkLst>
            <pc:docMk/>
            <pc:sldMk cId="1720254866" sldId="945"/>
            <ac:spMk id="140" creationId="{4A64CDC8-10FF-D588-4A59-70D23C98A497}"/>
          </ac:spMkLst>
        </pc:spChg>
        <pc:spChg chg="mod">
          <ac:chgData name="QiuTian" userId="d059b521-ee81-481f-be34-ac8650352dd5" providerId="ADAL" clId="{C66083D2-FC5C-0545-90E0-A9B527654B88}" dt="2023-03-04T09:00:26.296" v="31" actId="1076"/>
          <ac:spMkLst>
            <pc:docMk/>
            <pc:sldMk cId="1720254866" sldId="945"/>
            <ac:spMk id="141" creationId="{EF3644EB-6D35-B01A-DCA9-3A0E7C539765}"/>
          </ac:spMkLst>
        </pc:spChg>
        <pc:spChg chg="mod">
          <ac:chgData name="QiuTian" userId="d059b521-ee81-481f-be34-ac8650352dd5" providerId="ADAL" clId="{C66083D2-FC5C-0545-90E0-A9B527654B88}" dt="2023-03-04T09:00:26.296" v="31" actId="1076"/>
          <ac:spMkLst>
            <pc:docMk/>
            <pc:sldMk cId="1720254866" sldId="945"/>
            <ac:spMk id="142" creationId="{457B9E0A-8493-7F58-6D74-2ED136128A55}"/>
          </ac:spMkLst>
        </pc:spChg>
        <pc:spChg chg="mod">
          <ac:chgData name="QiuTian" userId="d059b521-ee81-481f-be34-ac8650352dd5" providerId="ADAL" clId="{C66083D2-FC5C-0545-90E0-A9B527654B88}" dt="2023-03-04T09:00:26.296" v="31" actId="1076"/>
          <ac:spMkLst>
            <pc:docMk/>
            <pc:sldMk cId="1720254866" sldId="945"/>
            <ac:spMk id="143" creationId="{6B1966C3-5C18-C173-5125-65CF22007182}"/>
          </ac:spMkLst>
        </pc:spChg>
        <pc:spChg chg="mod">
          <ac:chgData name="QiuTian" userId="d059b521-ee81-481f-be34-ac8650352dd5" providerId="ADAL" clId="{C66083D2-FC5C-0545-90E0-A9B527654B88}" dt="2023-03-04T09:00:26.296" v="31" actId="1076"/>
          <ac:spMkLst>
            <pc:docMk/>
            <pc:sldMk cId="1720254866" sldId="945"/>
            <ac:spMk id="144" creationId="{8BF6A9DF-20E6-3C8B-2918-E00698D54048}"/>
          </ac:spMkLst>
        </pc:spChg>
        <pc:spChg chg="mod">
          <ac:chgData name="QiuTian" userId="d059b521-ee81-481f-be34-ac8650352dd5" providerId="ADAL" clId="{C66083D2-FC5C-0545-90E0-A9B527654B88}" dt="2023-03-04T09:00:26.296" v="31" actId="1076"/>
          <ac:spMkLst>
            <pc:docMk/>
            <pc:sldMk cId="1720254866" sldId="945"/>
            <ac:spMk id="148" creationId="{94B20EBE-DEB2-01A0-8750-111FDB5096FD}"/>
          </ac:spMkLst>
        </pc:spChg>
        <pc:spChg chg="mod">
          <ac:chgData name="QiuTian" userId="d059b521-ee81-481f-be34-ac8650352dd5" providerId="ADAL" clId="{C66083D2-FC5C-0545-90E0-A9B527654B88}" dt="2023-03-04T09:00:26.296" v="31" actId="1076"/>
          <ac:spMkLst>
            <pc:docMk/>
            <pc:sldMk cId="1720254866" sldId="945"/>
            <ac:spMk id="149" creationId="{F3D93644-91BD-0817-908A-2D090D818BED}"/>
          </ac:spMkLst>
        </pc:spChg>
        <pc:spChg chg="mod">
          <ac:chgData name="QiuTian" userId="d059b521-ee81-481f-be34-ac8650352dd5" providerId="ADAL" clId="{C66083D2-FC5C-0545-90E0-A9B527654B88}" dt="2023-03-04T09:00:26.296" v="31" actId="1076"/>
          <ac:spMkLst>
            <pc:docMk/>
            <pc:sldMk cId="1720254866" sldId="945"/>
            <ac:spMk id="150" creationId="{F51F145F-C0EB-F6DD-FAC2-575F47C2F775}"/>
          </ac:spMkLst>
        </pc:spChg>
        <pc:spChg chg="mod">
          <ac:chgData name="QiuTian" userId="d059b521-ee81-481f-be34-ac8650352dd5" providerId="ADAL" clId="{C66083D2-FC5C-0545-90E0-A9B527654B88}" dt="2023-03-04T09:00:26.296" v="31" actId="1076"/>
          <ac:spMkLst>
            <pc:docMk/>
            <pc:sldMk cId="1720254866" sldId="945"/>
            <ac:spMk id="151" creationId="{428F1AA3-E104-FA22-F521-A096E46985F8}"/>
          </ac:spMkLst>
        </pc:spChg>
        <pc:spChg chg="mod">
          <ac:chgData name="QiuTian" userId="d059b521-ee81-481f-be34-ac8650352dd5" providerId="ADAL" clId="{C66083D2-FC5C-0545-90E0-A9B527654B88}" dt="2023-03-04T09:00:26.296" v="31" actId="1076"/>
          <ac:spMkLst>
            <pc:docMk/>
            <pc:sldMk cId="1720254866" sldId="945"/>
            <ac:spMk id="152" creationId="{EC8EC115-DD54-D238-D69F-061CA385C73B}"/>
          </ac:spMkLst>
        </pc:spChg>
        <pc:spChg chg="mod">
          <ac:chgData name="QiuTian" userId="d059b521-ee81-481f-be34-ac8650352dd5" providerId="ADAL" clId="{C66083D2-FC5C-0545-90E0-A9B527654B88}" dt="2023-03-04T09:00:26.296" v="31" actId="1076"/>
          <ac:spMkLst>
            <pc:docMk/>
            <pc:sldMk cId="1720254866" sldId="945"/>
            <ac:spMk id="153" creationId="{1694A35F-C062-78B2-B913-F43EF93CA8F4}"/>
          </ac:spMkLst>
        </pc:spChg>
        <pc:spChg chg="mod">
          <ac:chgData name="QiuTian" userId="d059b521-ee81-481f-be34-ac8650352dd5" providerId="ADAL" clId="{C66083D2-FC5C-0545-90E0-A9B527654B88}" dt="2023-03-04T09:00:26.296" v="31" actId="1076"/>
          <ac:spMkLst>
            <pc:docMk/>
            <pc:sldMk cId="1720254866" sldId="945"/>
            <ac:spMk id="154" creationId="{A56B3130-3E6B-1338-32FE-4C5076D13F78}"/>
          </ac:spMkLst>
        </pc:spChg>
        <pc:spChg chg="mod">
          <ac:chgData name="QiuTian" userId="d059b521-ee81-481f-be34-ac8650352dd5" providerId="ADAL" clId="{C66083D2-FC5C-0545-90E0-A9B527654B88}" dt="2023-03-04T09:00:26.296" v="31" actId="1076"/>
          <ac:spMkLst>
            <pc:docMk/>
            <pc:sldMk cId="1720254866" sldId="945"/>
            <ac:spMk id="155" creationId="{CAF9ED14-DACB-89F1-8738-D6EB6703CE1D}"/>
          </ac:spMkLst>
        </pc:spChg>
        <pc:spChg chg="mod">
          <ac:chgData name="QiuTian" userId="d059b521-ee81-481f-be34-ac8650352dd5" providerId="ADAL" clId="{C66083D2-FC5C-0545-90E0-A9B527654B88}" dt="2023-03-04T09:00:26.296" v="31" actId="1076"/>
          <ac:spMkLst>
            <pc:docMk/>
            <pc:sldMk cId="1720254866" sldId="945"/>
            <ac:spMk id="156" creationId="{02573AB5-E8F2-6D46-34AE-300AB776AD01}"/>
          </ac:spMkLst>
        </pc:spChg>
        <pc:spChg chg="mod">
          <ac:chgData name="QiuTian" userId="d059b521-ee81-481f-be34-ac8650352dd5" providerId="ADAL" clId="{C66083D2-FC5C-0545-90E0-A9B527654B88}" dt="2023-03-04T09:00:26.296" v="31" actId="1076"/>
          <ac:spMkLst>
            <pc:docMk/>
            <pc:sldMk cId="1720254866" sldId="945"/>
            <ac:spMk id="157" creationId="{CCB2716A-9A05-02D0-DD21-1EA52FAC1AB2}"/>
          </ac:spMkLst>
        </pc:spChg>
        <pc:spChg chg="mod">
          <ac:chgData name="QiuTian" userId="d059b521-ee81-481f-be34-ac8650352dd5" providerId="ADAL" clId="{C66083D2-FC5C-0545-90E0-A9B527654B88}" dt="2023-03-04T09:00:26.296" v="31" actId="1076"/>
          <ac:spMkLst>
            <pc:docMk/>
            <pc:sldMk cId="1720254866" sldId="945"/>
            <ac:spMk id="158" creationId="{05F7160D-4E35-656B-D5E3-AD81D89C6D20}"/>
          </ac:spMkLst>
        </pc:spChg>
        <pc:spChg chg="mod">
          <ac:chgData name="QiuTian" userId="d059b521-ee81-481f-be34-ac8650352dd5" providerId="ADAL" clId="{C66083D2-FC5C-0545-90E0-A9B527654B88}" dt="2023-03-04T09:00:26.296" v="31" actId="1076"/>
          <ac:spMkLst>
            <pc:docMk/>
            <pc:sldMk cId="1720254866" sldId="945"/>
            <ac:spMk id="159" creationId="{0CABBBC7-ACED-56E9-ABA3-E4C081B243F9}"/>
          </ac:spMkLst>
        </pc:spChg>
        <pc:spChg chg="mod">
          <ac:chgData name="QiuTian" userId="d059b521-ee81-481f-be34-ac8650352dd5" providerId="ADAL" clId="{C66083D2-FC5C-0545-90E0-A9B527654B88}" dt="2023-03-04T09:00:26.296" v="31" actId="1076"/>
          <ac:spMkLst>
            <pc:docMk/>
            <pc:sldMk cId="1720254866" sldId="945"/>
            <ac:spMk id="160" creationId="{81D14206-DCFB-9927-48E1-945A84B15702}"/>
          </ac:spMkLst>
        </pc:spChg>
        <pc:spChg chg="mod">
          <ac:chgData name="QiuTian" userId="d059b521-ee81-481f-be34-ac8650352dd5" providerId="ADAL" clId="{C66083D2-FC5C-0545-90E0-A9B527654B88}" dt="2023-03-04T09:00:26.296" v="31" actId="1076"/>
          <ac:spMkLst>
            <pc:docMk/>
            <pc:sldMk cId="1720254866" sldId="945"/>
            <ac:spMk id="161" creationId="{7280AF86-1E8A-549D-D83E-3F7E374C6430}"/>
          </ac:spMkLst>
        </pc:spChg>
        <pc:spChg chg="mod">
          <ac:chgData name="QiuTian" userId="d059b521-ee81-481f-be34-ac8650352dd5" providerId="ADAL" clId="{C66083D2-FC5C-0545-90E0-A9B527654B88}" dt="2023-03-04T09:00:26.296" v="31" actId="1076"/>
          <ac:spMkLst>
            <pc:docMk/>
            <pc:sldMk cId="1720254866" sldId="945"/>
            <ac:spMk id="162" creationId="{8E046564-D9AB-027F-D92A-543EB8D0C2B4}"/>
          </ac:spMkLst>
        </pc:spChg>
        <pc:spChg chg="mod">
          <ac:chgData name="QiuTian" userId="d059b521-ee81-481f-be34-ac8650352dd5" providerId="ADAL" clId="{C66083D2-FC5C-0545-90E0-A9B527654B88}" dt="2023-03-04T09:00:26.296" v="31" actId="1076"/>
          <ac:spMkLst>
            <pc:docMk/>
            <pc:sldMk cId="1720254866" sldId="945"/>
            <ac:spMk id="163" creationId="{2927A116-38DD-B2C4-3FC6-57BDCF498C2A}"/>
          </ac:spMkLst>
        </pc:spChg>
        <pc:spChg chg="mod">
          <ac:chgData name="QiuTian" userId="d059b521-ee81-481f-be34-ac8650352dd5" providerId="ADAL" clId="{C66083D2-FC5C-0545-90E0-A9B527654B88}" dt="2023-03-04T09:00:26.296" v="31" actId="1076"/>
          <ac:spMkLst>
            <pc:docMk/>
            <pc:sldMk cId="1720254866" sldId="945"/>
            <ac:spMk id="164" creationId="{0F632A75-F604-1BDA-2B42-3FC4565D29DE}"/>
          </ac:spMkLst>
        </pc:spChg>
        <pc:spChg chg="mod">
          <ac:chgData name="QiuTian" userId="d059b521-ee81-481f-be34-ac8650352dd5" providerId="ADAL" clId="{C66083D2-FC5C-0545-90E0-A9B527654B88}" dt="2023-03-04T09:00:26.296" v="31" actId="1076"/>
          <ac:spMkLst>
            <pc:docMk/>
            <pc:sldMk cId="1720254866" sldId="945"/>
            <ac:spMk id="165" creationId="{2A4C6F6B-0BDE-0A01-C79A-D04FB7EAAE55}"/>
          </ac:spMkLst>
        </pc:spChg>
        <pc:spChg chg="mod">
          <ac:chgData name="QiuTian" userId="d059b521-ee81-481f-be34-ac8650352dd5" providerId="ADAL" clId="{C66083D2-FC5C-0545-90E0-A9B527654B88}" dt="2023-03-04T09:00:26.296" v="31" actId="1076"/>
          <ac:spMkLst>
            <pc:docMk/>
            <pc:sldMk cId="1720254866" sldId="945"/>
            <ac:spMk id="166" creationId="{1658656D-343D-29ED-D21E-D54085B91AF2}"/>
          </ac:spMkLst>
        </pc:spChg>
        <pc:spChg chg="mod">
          <ac:chgData name="QiuTian" userId="d059b521-ee81-481f-be34-ac8650352dd5" providerId="ADAL" clId="{C66083D2-FC5C-0545-90E0-A9B527654B88}" dt="2023-03-04T09:00:26.296" v="31" actId="1076"/>
          <ac:spMkLst>
            <pc:docMk/>
            <pc:sldMk cId="1720254866" sldId="945"/>
            <ac:spMk id="167" creationId="{50F27E7A-1B37-A4EA-6C31-9FBF01B5B8F1}"/>
          </ac:spMkLst>
        </pc:spChg>
        <pc:spChg chg="mod">
          <ac:chgData name="QiuTian" userId="d059b521-ee81-481f-be34-ac8650352dd5" providerId="ADAL" clId="{C66083D2-FC5C-0545-90E0-A9B527654B88}" dt="2023-03-04T09:00:26.296" v="31" actId="1076"/>
          <ac:spMkLst>
            <pc:docMk/>
            <pc:sldMk cId="1720254866" sldId="945"/>
            <ac:spMk id="168" creationId="{9C6798F6-7639-FD33-9742-61B530CD24C5}"/>
          </ac:spMkLst>
        </pc:spChg>
        <pc:spChg chg="mod">
          <ac:chgData name="QiuTian" userId="d059b521-ee81-481f-be34-ac8650352dd5" providerId="ADAL" clId="{C66083D2-FC5C-0545-90E0-A9B527654B88}" dt="2023-03-04T09:00:26.296" v="31" actId="1076"/>
          <ac:spMkLst>
            <pc:docMk/>
            <pc:sldMk cId="1720254866" sldId="945"/>
            <ac:spMk id="169" creationId="{89042D24-D15B-1E14-007A-3237F7111894}"/>
          </ac:spMkLst>
        </pc:spChg>
        <pc:spChg chg="mod">
          <ac:chgData name="QiuTian" userId="d059b521-ee81-481f-be34-ac8650352dd5" providerId="ADAL" clId="{C66083D2-FC5C-0545-90E0-A9B527654B88}" dt="2023-03-04T09:00:26.296" v="31" actId="1076"/>
          <ac:spMkLst>
            <pc:docMk/>
            <pc:sldMk cId="1720254866" sldId="945"/>
            <ac:spMk id="170" creationId="{5D09C03D-129B-8662-AC30-E47E7FC29706}"/>
          </ac:spMkLst>
        </pc:spChg>
        <pc:spChg chg="mod">
          <ac:chgData name="QiuTian" userId="d059b521-ee81-481f-be34-ac8650352dd5" providerId="ADAL" clId="{C66083D2-FC5C-0545-90E0-A9B527654B88}" dt="2023-03-04T09:00:26.296" v="31" actId="1076"/>
          <ac:spMkLst>
            <pc:docMk/>
            <pc:sldMk cId="1720254866" sldId="945"/>
            <ac:spMk id="171" creationId="{3D4C79C6-60A5-E149-2CFD-3A17E6B53C70}"/>
          </ac:spMkLst>
        </pc:spChg>
        <pc:spChg chg="mod">
          <ac:chgData name="QiuTian" userId="d059b521-ee81-481f-be34-ac8650352dd5" providerId="ADAL" clId="{C66083D2-FC5C-0545-90E0-A9B527654B88}" dt="2023-03-04T09:00:26.296" v="31" actId="1076"/>
          <ac:spMkLst>
            <pc:docMk/>
            <pc:sldMk cId="1720254866" sldId="945"/>
            <ac:spMk id="172" creationId="{E491E027-3746-1AE3-CE25-56965531CE3B}"/>
          </ac:spMkLst>
        </pc:spChg>
        <pc:spChg chg="mod">
          <ac:chgData name="QiuTian" userId="d059b521-ee81-481f-be34-ac8650352dd5" providerId="ADAL" clId="{C66083D2-FC5C-0545-90E0-A9B527654B88}" dt="2023-03-04T09:00:26.296" v="31" actId="1076"/>
          <ac:spMkLst>
            <pc:docMk/>
            <pc:sldMk cId="1720254866" sldId="945"/>
            <ac:spMk id="173" creationId="{B1A93887-28C8-6B02-05A8-FE52F9376497}"/>
          </ac:spMkLst>
        </pc:spChg>
        <pc:spChg chg="mod">
          <ac:chgData name="QiuTian" userId="d059b521-ee81-481f-be34-ac8650352dd5" providerId="ADAL" clId="{C66083D2-FC5C-0545-90E0-A9B527654B88}" dt="2023-03-04T09:00:26.296" v="31" actId="1076"/>
          <ac:spMkLst>
            <pc:docMk/>
            <pc:sldMk cId="1720254866" sldId="945"/>
            <ac:spMk id="174" creationId="{A8D50D03-A3F4-2486-D435-BE559E749D1F}"/>
          </ac:spMkLst>
        </pc:spChg>
        <pc:spChg chg="mod">
          <ac:chgData name="QiuTian" userId="d059b521-ee81-481f-be34-ac8650352dd5" providerId="ADAL" clId="{C66083D2-FC5C-0545-90E0-A9B527654B88}" dt="2023-03-04T09:00:26.296" v="31" actId="1076"/>
          <ac:spMkLst>
            <pc:docMk/>
            <pc:sldMk cId="1720254866" sldId="945"/>
            <ac:spMk id="175" creationId="{2A51AADA-D37D-3D60-C5A5-5A220625E901}"/>
          </ac:spMkLst>
        </pc:spChg>
        <pc:spChg chg="mod">
          <ac:chgData name="QiuTian" userId="d059b521-ee81-481f-be34-ac8650352dd5" providerId="ADAL" clId="{C66083D2-FC5C-0545-90E0-A9B527654B88}" dt="2023-03-04T09:00:26.296" v="31" actId="1076"/>
          <ac:spMkLst>
            <pc:docMk/>
            <pc:sldMk cId="1720254866" sldId="945"/>
            <ac:spMk id="176" creationId="{76DC542B-B71C-C4B8-10B6-DC0AD6107104}"/>
          </ac:spMkLst>
        </pc:spChg>
        <pc:spChg chg="mod">
          <ac:chgData name="QiuTian" userId="d059b521-ee81-481f-be34-ac8650352dd5" providerId="ADAL" clId="{C66083D2-FC5C-0545-90E0-A9B527654B88}" dt="2023-03-04T09:00:26.296" v="31" actId="1076"/>
          <ac:spMkLst>
            <pc:docMk/>
            <pc:sldMk cId="1720254866" sldId="945"/>
            <ac:spMk id="177" creationId="{730870FE-4BD7-7D02-7154-88407796DFA2}"/>
          </ac:spMkLst>
        </pc:spChg>
        <pc:spChg chg="mod">
          <ac:chgData name="QiuTian" userId="d059b521-ee81-481f-be34-ac8650352dd5" providerId="ADAL" clId="{C66083D2-FC5C-0545-90E0-A9B527654B88}" dt="2023-03-04T09:00:26.296" v="31" actId="1076"/>
          <ac:spMkLst>
            <pc:docMk/>
            <pc:sldMk cId="1720254866" sldId="945"/>
            <ac:spMk id="178" creationId="{88016176-AB04-DD1F-C8DA-9C4A0E4002D5}"/>
          </ac:spMkLst>
        </pc:spChg>
        <pc:spChg chg="mod">
          <ac:chgData name="QiuTian" userId="d059b521-ee81-481f-be34-ac8650352dd5" providerId="ADAL" clId="{C66083D2-FC5C-0545-90E0-A9B527654B88}" dt="2023-03-04T09:00:26.296" v="31" actId="1076"/>
          <ac:spMkLst>
            <pc:docMk/>
            <pc:sldMk cId="1720254866" sldId="945"/>
            <ac:spMk id="179" creationId="{1A6F7D7E-B619-E694-D2A2-D534BB55F800}"/>
          </ac:spMkLst>
        </pc:spChg>
        <pc:spChg chg="mod">
          <ac:chgData name="QiuTian" userId="d059b521-ee81-481f-be34-ac8650352dd5" providerId="ADAL" clId="{C66083D2-FC5C-0545-90E0-A9B527654B88}" dt="2023-03-04T09:00:26.296" v="31" actId="1076"/>
          <ac:spMkLst>
            <pc:docMk/>
            <pc:sldMk cId="1720254866" sldId="945"/>
            <ac:spMk id="180" creationId="{E007011E-8ADD-EF6D-F010-65293AA2974D}"/>
          </ac:spMkLst>
        </pc:spChg>
        <pc:spChg chg="mod">
          <ac:chgData name="QiuTian" userId="d059b521-ee81-481f-be34-ac8650352dd5" providerId="ADAL" clId="{C66083D2-FC5C-0545-90E0-A9B527654B88}" dt="2023-03-04T09:00:26.296" v="31" actId="1076"/>
          <ac:spMkLst>
            <pc:docMk/>
            <pc:sldMk cId="1720254866" sldId="945"/>
            <ac:spMk id="181" creationId="{94581BB0-15E9-7871-7F9E-2A35D8D1E05F}"/>
          </ac:spMkLst>
        </pc:spChg>
        <pc:spChg chg="mod">
          <ac:chgData name="QiuTian" userId="d059b521-ee81-481f-be34-ac8650352dd5" providerId="ADAL" clId="{C66083D2-FC5C-0545-90E0-A9B527654B88}" dt="2023-03-04T09:00:26.296" v="31" actId="1076"/>
          <ac:spMkLst>
            <pc:docMk/>
            <pc:sldMk cId="1720254866" sldId="945"/>
            <ac:spMk id="182" creationId="{8046A681-8AFE-20AD-E3EF-93E514E53865}"/>
          </ac:spMkLst>
        </pc:spChg>
        <pc:spChg chg="mod">
          <ac:chgData name="QiuTian" userId="d059b521-ee81-481f-be34-ac8650352dd5" providerId="ADAL" clId="{C66083D2-FC5C-0545-90E0-A9B527654B88}" dt="2023-03-04T09:00:26.296" v="31" actId="1076"/>
          <ac:spMkLst>
            <pc:docMk/>
            <pc:sldMk cId="1720254866" sldId="945"/>
            <ac:spMk id="183" creationId="{0DE89DAD-205B-0102-AD7D-509D6774D850}"/>
          </ac:spMkLst>
        </pc:spChg>
        <pc:spChg chg="mod">
          <ac:chgData name="QiuTian" userId="d059b521-ee81-481f-be34-ac8650352dd5" providerId="ADAL" clId="{C66083D2-FC5C-0545-90E0-A9B527654B88}" dt="2023-03-04T09:00:26.296" v="31" actId="1076"/>
          <ac:spMkLst>
            <pc:docMk/>
            <pc:sldMk cId="1720254866" sldId="945"/>
            <ac:spMk id="184" creationId="{309E7C5C-723D-A59F-B8DB-9E36E269B8C4}"/>
          </ac:spMkLst>
        </pc:spChg>
        <pc:spChg chg="mod">
          <ac:chgData name="QiuTian" userId="d059b521-ee81-481f-be34-ac8650352dd5" providerId="ADAL" clId="{C66083D2-FC5C-0545-90E0-A9B527654B88}" dt="2023-03-04T09:00:26.296" v="31" actId="1076"/>
          <ac:spMkLst>
            <pc:docMk/>
            <pc:sldMk cId="1720254866" sldId="945"/>
            <ac:spMk id="185" creationId="{C7E7FFFD-FBC8-F0F0-5F6D-D9CF857E381E}"/>
          </ac:spMkLst>
        </pc:spChg>
        <pc:spChg chg="mod">
          <ac:chgData name="QiuTian" userId="d059b521-ee81-481f-be34-ac8650352dd5" providerId="ADAL" clId="{C66083D2-FC5C-0545-90E0-A9B527654B88}" dt="2023-03-04T09:00:26.296" v="31" actId="1076"/>
          <ac:spMkLst>
            <pc:docMk/>
            <pc:sldMk cId="1720254866" sldId="945"/>
            <ac:spMk id="186" creationId="{81350006-96A9-2722-3A56-7AD6D45B0D92}"/>
          </ac:spMkLst>
        </pc:spChg>
        <pc:spChg chg="mod">
          <ac:chgData name="QiuTian" userId="d059b521-ee81-481f-be34-ac8650352dd5" providerId="ADAL" clId="{C66083D2-FC5C-0545-90E0-A9B527654B88}" dt="2023-03-04T09:00:26.296" v="31" actId="1076"/>
          <ac:spMkLst>
            <pc:docMk/>
            <pc:sldMk cId="1720254866" sldId="945"/>
            <ac:spMk id="187" creationId="{5B6B70F5-0CFC-EDDD-6324-B40941E44E1B}"/>
          </ac:spMkLst>
        </pc:spChg>
        <pc:spChg chg="mod">
          <ac:chgData name="QiuTian" userId="d059b521-ee81-481f-be34-ac8650352dd5" providerId="ADAL" clId="{C66083D2-FC5C-0545-90E0-A9B527654B88}" dt="2023-03-04T09:00:26.296" v="31" actId="1076"/>
          <ac:spMkLst>
            <pc:docMk/>
            <pc:sldMk cId="1720254866" sldId="945"/>
            <ac:spMk id="188" creationId="{C2C359EC-5F77-D6CF-ED40-61869728142D}"/>
          </ac:spMkLst>
        </pc:spChg>
        <pc:spChg chg="mod">
          <ac:chgData name="QiuTian" userId="d059b521-ee81-481f-be34-ac8650352dd5" providerId="ADAL" clId="{C66083D2-FC5C-0545-90E0-A9B527654B88}" dt="2023-03-04T09:00:26.296" v="31" actId="1076"/>
          <ac:spMkLst>
            <pc:docMk/>
            <pc:sldMk cId="1720254866" sldId="945"/>
            <ac:spMk id="189" creationId="{037FFECD-2226-4292-9337-F05A6452C45F}"/>
          </ac:spMkLst>
        </pc:spChg>
        <pc:spChg chg="mod">
          <ac:chgData name="QiuTian" userId="d059b521-ee81-481f-be34-ac8650352dd5" providerId="ADAL" clId="{C66083D2-FC5C-0545-90E0-A9B527654B88}" dt="2023-03-04T09:00:26.296" v="31" actId="1076"/>
          <ac:spMkLst>
            <pc:docMk/>
            <pc:sldMk cId="1720254866" sldId="945"/>
            <ac:spMk id="190" creationId="{998922B4-11C9-7C98-117E-35EAA6EC7D18}"/>
          </ac:spMkLst>
        </pc:spChg>
        <pc:spChg chg="mod">
          <ac:chgData name="QiuTian" userId="d059b521-ee81-481f-be34-ac8650352dd5" providerId="ADAL" clId="{C66083D2-FC5C-0545-90E0-A9B527654B88}" dt="2023-03-04T09:00:26.296" v="31" actId="1076"/>
          <ac:spMkLst>
            <pc:docMk/>
            <pc:sldMk cId="1720254866" sldId="945"/>
            <ac:spMk id="191" creationId="{FE6414B1-39B0-60AE-B42E-845133FF1272}"/>
          </ac:spMkLst>
        </pc:spChg>
        <pc:spChg chg="mod">
          <ac:chgData name="QiuTian" userId="d059b521-ee81-481f-be34-ac8650352dd5" providerId="ADAL" clId="{C66083D2-FC5C-0545-90E0-A9B527654B88}" dt="2023-03-04T09:00:26.296" v="31" actId="1076"/>
          <ac:spMkLst>
            <pc:docMk/>
            <pc:sldMk cId="1720254866" sldId="945"/>
            <ac:spMk id="192" creationId="{25570204-002B-2D81-49BD-323619EFAFA7}"/>
          </ac:spMkLst>
        </pc:spChg>
        <pc:spChg chg="mod">
          <ac:chgData name="QiuTian" userId="d059b521-ee81-481f-be34-ac8650352dd5" providerId="ADAL" clId="{C66083D2-FC5C-0545-90E0-A9B527654B88}" dt="2023-03-04T09:00:26.296" v="31" actId="1076"/>
          <ac:spMkLst>
            <pc:docMk/>
            <pc:sldMk cId="1720254866" sldId="945"/>
            <ac:spMk id="193" creationId="{584F1DD5-1570-5227-33B5-FC7EEEF683C6}"/>
          </ac:spMkLst>
        </pc:spChg>
        <pc:spChg chg="mod">
          <ac:chgData name="QiuTian" userId="d059b521-ee81-481f-be34-ac8650352dd5" providerId="ADAL" clId="{C66083D2-FC5C-0545-90E0-A9B527654B88}" dt="2023-03-04T09:00:26.296" v="31" actId="1076"/>
          <ac:spMkLst>
            <pc:docMk/>
            <pc:sldMk cId="1720254866" sldId="945"/>
            <ac:spMk id="194" creationId="{25DB4FAD-2135-373F-D7C3-7DEA58F28C24}"/>
          </ac:spMkLst>
        </pc:spChg>
        <pc:spChg chg="mod">
          <ac:chgData name="QiuTian" userId="d059b521-ee81-481f-be34-ac8650352dd5" providerId="ADAL" clId="{C66083D2-FC5C-0545-90E0-A9B527654B88}" dt="2023-03-04T09:00:26.296" v="31" actId="1076"/>
          <ac:spMkLst>
            <pc:docMk/>
            <pc:sldMk cId="1720254866" sldId="945"/>
            <ac:spMk id="195" creationId="{F8DD704A-C483-044A-012E-07D06321542B}"/>
          </ac:spMkLst>
        </pc:spChg>
        <pc:spChg chg="mod">
          <ac:chgData name="QiuTian" userId="d059b521-ee81-481f-be34-ac8650352dd5" providerId="ADAL" clId="{C66083D2-FC5C-0545-90E0-A9B527654B88}" dt="2023-03-04T09:00:26.296" v="31" actId="1076"/>
          <ac:spMkLst>
            <pc:docMk/>
            <pc:sldMk cId="1720254866" sldId="945"/>
            <ac:spMk id="196" creationId="{FE601F10-7723-B4C7-E8E5-26E2EB77B4DB}"/>
          </ac:spMkLst>
        </pc:spChg>
        <pc:spChg chg="mod">
          <ac:chgData name="QiuTian" userId="d059b521-ee81-481f-be34-ac8650352dd5" providerId="ADAL" clId="{C66083D2-FC5C-0545-90E0-A9B527654B88}" dt="2023-03-04T09:00:26.296" v="31" actId="1076"/>
          <ac:spMkLst>
            <pc:docMk/>
            <pc:sldMk cId="1720254866" sldId="945"/>
            <ac:spMk id="197" creationId="{D77C9055-8601-5C82-ADE9-66AB37C77E9E}"/>
          </ac:spMkLst>
        </pc:spChg>
        <pc:spChg chg="mod">
          <ac:chgData name="QiuTian" userId="d059b521-ee81-481f-be34-ac8650352dd5" providerId="ADAL" clId="{C66083D2-FC5C-0545-90E0-A9B527654B88}" dt="2023-03-04T09:00:26.296" v="31" actId="1076"/>
          <ac:spMkLst>
            <pc:docMk/>
            <pc:sldMk cId="1720254866" sldId="945"/>
            <ac:spMk id="198" creationId="{FE58630D-1AD7-AA3B-4A9C-AB4626BFD054}"/>
          </ac:spMkLst>
        </pc:spChg>
        <pc:spChg chg="mod">
          <ac:chgData name="QiuTian" userId="d059b521-ee81-481f-be34-ac8650352dd5" providerId="ADAL" clId="{C66083D2-FC5C-0545-90E0-A9B527654B88}" dt="2023-03-04T09:00:26.296" v="31" actId="1076"/>
          <ac:spMkLst>
            <pc:docMk/>
            <pc:sldMk cId="1720254866" sldId="945"/>
            <ac:spMk id="199" creationId="{B87AF760-A0F1-B2C4-5FBA-040484702F56}"/>
          </ac:spMkLst>
        </pc:spChg>
        <pc:spChg chg="mod">
          <ac:chgData name="QiuTian" userId="d059b521-ee81-481f-be34-ac8650352dd5" providerId="ADAL" clId="{C66083D2-FC5C-0545-90E0-A9B527654B88}" dt="2023-03-04T09:00:26.296" v="31" actId="1076"/>
          <ac:spMkLst>
            <pc:docMk/>
            <pc:sldMk cId="1720254866" sldId="945"/>
            <ac:spMk id="200" creationId="{620C3C92-AA09-2217-6B5B-209DEE0D6521}"/>
          </ac:spMkLst>
        </pc:spChg>
        <pc:spChg chg="mod">
          <ac:chgData name="QiuTian" userId="d059b521-ee81-481f-be34-ac8650352dd5" providerId="ADAL" clId="{C66083D2-FC5C-0545-90E0-A9B527654B88}" dt="2023-03-04T09:00:26.296" v="31" actId="1076"/>
          <ac:spMkLst>
            <pc:docMk/>
            <pc:sldMk cId="1720254866" sldId="945"/>
            <ac:spMk id="201" creationId="{E1234C44-F868-CA3F-D0E1-CC0D6DC79C0A}"/>
          </ac:spMkLst>
        </pc:spChg>
        <pc:spChg chg="mod">
          <ac:chgData name="QiuTian" userId="d059b521-ee81-481f-be34-ac8650352dd5" providerId="ADAL" clId="{C66083D2-FC5C-0545-90E0-A9B527654B88}" dt="2023-03-04T09:00:26.296" v="31" actId="1076"/>
          <ac:spMkLst>
            <pc:docMk/>
            <pc:sldMk cId="1720254866" sldId="945"/>
            <ac:spMk id="202" creationId="{39A741CC-730D-3127-C37E-34B0BEC00454}"/>
          </ac:spMkLst>
        </pc:spChg>
        <pc:spChg chg="mod">
          <ac:chgData name="QiuTian" userId="d059b521-ee81-481f-be34-ac8650352dd5" providerId="ADAL" clId="{C66083D2-FC5C-0545-90E0-A9B527654B88}" dt="2023-03-04T09:00:26.296" v="31" actId="1076"/>
          <ac:spMkLst>
            <pc:docMk/>
            <pc:sldMk cId="1720254866" sldId="945"/>
            <ac:spMk id="203" creationId="{222AD1ED-7E62-0C5D-B981-372DE801EE63}"/>
          </ac:spMkLst>
        </pc:spChg>
        <pc:spChg chg="mod">
          <ac:chgData name="QiuTian" userId="d059b521-ee81-481f-be34-ac8650352dd5" providerId="ADAL" clId="{C66083D2-FC5C-0545-90E0-A9B527654B88}" dt="2023-03-04T09:00:26.296" v="31" actId="1076"/>
          <ac:spMkLst>
            <pc:docMk/>
            <pc:sldMk cId="1720254866" sldId="945"/>
            <ac:spMk id="204" creationId="{9EDBA94B-CFB7-B6EA-7C05-E5E5A517D220}"/>
          </ac:spMkLst>
        </pc:spChg>
        <pc:spChg chg="mod">
          <ac:chgData name="QiuTian" userId="d059b521-ee81-481f-be34-ac8650352dd5" providerId="ADAL" clId="{C66083D2-FC5C-0545-90E0-A9B527654B88}" dt="2023-03-04T09:00:26.296" v="31" actId="1076"/>
          <ac:spMkLst>
            <pc:docMk/>
            <pc:sldMk cId="1720254866" sldId="945"/>
            <ac:spMk id="205" creationId="{D4D2D261-246F-3785-9DD8-2147DEC29DBF}"/>
          </ac:spMkLst>
        </pc:spChg>
        <pc:spChg chg="mod">
          <ac:chgData name="QiuTian" userId="d059b521-ee81-481f-be34-ac8650352dd5" providerId="ADAL" clId="{C66083D2-FC5C-0545-90E0-A9B527654B88}" dt="2023-03-04T09:00:26.296" v="31" actId="1076"/>
          <ac:spMkLst>
            <pc:docMk/>
            <pc:sldMk cId="1720254866" sldId="945"/>
            <ac:spMk id="206" creationId="{BC6FCA7C-5595-D064-6873-C60EC4A9C620}"/>
          </ac:spMkLst>
        </pc:spChg>
        <pc:spChg chg="mod">
          <ac:chgData name="QiuTian" userId="d059b521-ee81-481f-be34-ac8650352dd5" providerId="ADAL" clId="{C66083D2-FC5C-0545-90E0-A9B527654B88}" dt="2023-03-04T09:00:26.296" v="31" actId="1076"/>
          <ac:spMkLst>
            <pc:docMk/>
            <pc:sldMk cId="1720254866" sldId="945"/>
            <ac:spMk id="207" creationId="{339B3E39-07C3-D25D-AB1F-3EA2B3BE5948}"/>
          </ac:spMkLst>
        </pc:spChg>
        <pc:spChg chg="mod">
          <ac:chgData name="QiuTian" userId="d059b521-ee81-481f-be34-ac8650352dd5" providerId="ADAL" clId="{C66083D2-FC5C-0545-90E0-A9B527654B88}" dt="2023-03-04T09:00:26.296" v="31" actId="1076"/>
          <ac:spMkLst>
            <pc:docMk/>
            <pc:sldMk cId="1720254866" sldId="945"/>
            <ac:spMk id="208" creationId="{88A24AE7-4CB6-C0D9-4B61-9D3D511614A0}"/>
          </ac:spMkLst>
        </pc:spChg>
        <pc:spChg chg="mod">
          <ac:chgData name="QiuTian" userId="d059b521-ee81-481f-be34-ac8650352dd5" providerId="ADAL" clId="{C66083D2-FC5C-0545-90E0-A9B527654B88}" dt="2023-03-04T09:00:26.296" v="31" actId="1076"/>
          <ac:spMkLst>
            <pc:docMk/>
            <pc:sldMk cId="1720254866" sldId="945"/>
            <ac:spMk id="209" creationId="{A0619458-A3E8-CE36-10DB-620EB0D91E14}"/>
          </ac:spMkLst>
        </pc:spChg>
        <pc:spChg chg="mod">
          <ac:chgData name="QiuTian" userId="d059b521-ee81-481f-be34-ac8650352dd5" providerId="ADAL" clId="{C66083D2-FC5C-0545-90E0-A9B527654B88}" dt="2023-03-04T09:00:26.296" v="31" actId="1076"/>
          <ac:spMkLst>
            <pc:docMk/>
            <pc:sldMk cId="1720254866" sldId="945"/>
            <ac:spMk id="210" creationId="{FE8A2801-B173-E7E9-4F46-DB0BB9F5B568}"/>
          </ac:spMkLst>
        </pc:spChg>
        <pc:spChg chg="mod">
          <ac:chgData name="QiuTian" userId="d059b521-ee81-481f-be34-ac8650352dd5" providerId="ADAL" clId="{C66083D2-FC5C-0545-90E0-A9B527654B88}" dt="2023-03-04T09:00:26.296" v="31" actId="1076"/>
          <ac:spMkLst>
            <pc:docMk/>
            <pc:sldMk cId="1720254866" sldId="945"/>
            <ac:spMk id="211" creationId="{8E09B2D0-BFA1-D4A7-9509-43F758F53042}"/>
          </ac:spMkLst>
        </pc:spChg>
        <pc:spChg chg="mod">
          <ac:chgData name="QiuTian" userId="d059b521-ee81-481f-be34-ac8650352dd5" providerId="ADAL" clId="{C66083D2-FC5C-0545-90E0-A9B527654B88}" dt="2023-03-04T09:00:26.296" v="31" actId="1076"/>
          <ac:spMkLst>
            <pc:docMk/>
            <pc:sldMk cId="1720254866" sldId="945"/>
            <ac:spMk id="212" creationId="{594A740F-1C0D-66E4-A8CD-D5749C673BC5}"/>
          </ac:spMkLst>
        </pc:spChg>
        <pc:spChg chg="mod">
          <ac:chgData name="QiuTian" userId="d059b521-ee81-481f-be34-ac8650352dd5" providerId="ADAL" clId="{C66083D2-FC5C-0545-90E0-A9B527654B88}" dt="2023-03-04T09:00:26.296" v="31" actId="1076"/>
          <ac:spMkLst>
            <pc:docMk/>
            <pc:sldMk cId="1720254866" sldId="945"/>
            <ac:spMk id="213" creationId="{0A81BCE7-A171-19EA-9E83-EBC1E132F19C}"/>
          </ac:spMkLst>
        </pc:spChg>
        <pc:spChg chg="mod">
          <ac:chgData name="QiuTian" userId="d059b521-ee81-481f-be34-ac8650352dd5" providerId="ADAL" clId="{C66083D2-FC5C-0545-90E0-A9B527654B88}" dt="2023-03-04T09:00:26.296" v="31" actId="1076"/>
          <ac:spMkLst>
            <pc:docMk/>
            <pc:sldMk cId="1720254866" sldId="945"/>
            <ac:spMk id="214" creationId="{63179220-96E3-5D35-2448-928CF81495B9}"/>
          </ac:spMkLst>
        </pc:spChg>
        <pc:spChg chg="mod">
          <ac:chgData name="QiuTian" userId="d059b521-ee81-481f-be34-ac8650352dd5" providerId="ADAL" clId="{C66083D2-FC5C-0545-90E0-A9B527654B88}" dt="2023-03-04T09:00:26.296" v="31" actId="1076"/>
          <ac:spMkLst>
            <pc:docMk/>
            <pc:sldMk cId="1720254866" sldId="945"/>
            <ac:spMk id="215" creationId="{F1A0C755-F950-EA82-BD60-1790ACE542C9}"/>
          </ac:spMkLst>
        </pc:spChg>
        <pc:spChg chg="mod">
          <ac:chgData name="QiuTian" userId="d059b521-ee81-481f-be34-ac8650352dd5" providerId="ADAL" clId="{C66083D2-FC5C-0545-90E0-A9B527654B88}" dt="2023-03-04T09:00:26.296" v="31" actId="1076"/>
          <ac:spMkLst>
            <pc:docMk/>
            <pc:sldMk cId="1720254866" sldId="945"/>
            <ac:spMk id="216" creationId="{14EF1D0A-8AE2-BA5B-09A3-08F0C170FFB2}"/>
          </ac:spMkLst>
        </pc:spChg>
        <pc:spChg chg="mod">
          <ac:chgData name="QiuTian" userId="d059b521-ee81-481f-be34-ac8650352dd5" providerId="ADAL" clId="{C66083D2-FC5C-0545-90E0-A9B527654B88}" dt="2023-03-04T09:00:26.296" v="31" actId="1076"/>
          <ac:spMkLst>
            <pc:docMk/>
            <pc:sldMk cId="1720254866" sldId="945"/>
            <ac:spMk id="217" creationId="{16B705CE-4517-7FD9-D0DC-8D40792A1E8D}"/>
          </ac:spMkLst>
        </pc:spChg>
        <pc:spChg chg="mod">
          <ac:chgData name="QiuTian" userId="d059b521-ee81-481f-be34-ac8650352dd5" providerId="ADAL" clId="{C66083D2-FC5C-0545-90E0-A9B527654B88}" dt="2023-03-04T09:00:26.296" v="31" actId="1076"/>
          <ac:spMkLst>
            <pc:docMk/>
            <pc:sldMk cId="1720254866" sldId="945"/>
            <ac:spMk id="218" creationId="{137BD1E9-65DE-D581-CA8B-682D0A35C595}"/>
          </ac:spMkLst>
        </pc:spChg>
        <pc:spChg chg="mod">
          <ac:chgData name="QiuTian" userId="d059b521-ee81-481f-be34-ac8650352dd5" providerId="ADAL" clId="{C66083D2-FC5C-0545-90E0-A9B527654B88}" dt="2023-03-04T09:00:26.296" v="31" actId="1076"/>
          <ac:spMkLst>
            <pc:docMk/>
            <pc:sldMk cId="1720254866" sldId="945"/>
            <ac:spMk id="219" creationId="{82A6E948-8221-9312-CAFF-75D47A97C9CA}"/>
          </ac:spMkLst>
        </pc:spChg>
        <pc:spChg chg="mod">
          <ac:chgData name="QiuTian" userId="d059b521-ee81-481f-be34-ac8650352dd5" providerId="ADAL" clId="{C66083D2-FC5C-0545-90E0-A9B527654B88}" dt="2023-03-04T09:00:26.296" v="31" actId="1076"/>
          <ac:spMkLst>
            <pc:docMk/>
            <pc:sldMk cId="1720254866" sldId="945"/>
            <ac:spMk id="221" creationId="{BA1CF579-A71F-D869-F93E-2151CB062839}"/>
          </ac:spMkLst>
        </pc:spChg>
        <pc:spChg chg="mod">
          <ac:chgData name="QiuTian" userId="d059b521-ee81-481f-be34-ac8650352dd5" providerId="ADAL" clId="{C66083D2-FC5C-0545-90E0-A9B527654B88}" dt="2023-03-04T09:00:26.296" v="31" actId="1076"/>
          <ac:spMkLst>
            <pc:docMk/>
            <pc:sldMk cId="1720254866" sldId="945"/>
            <ac:spMk id="222" creationId="{4DC00607-E1A5-208A-58D8-5583D021F433}"/>
          </ac:spMkLst>
        </pc:spChg>
        <pc:spChg chg="mod">
          <ac:chgData name="QiuTian" userId="d059b521-ee81-481f-be34-ac8650352dd5" providerId="ADAL" clId="{C66083D2-FC5C-0545-90E0-A9B527654B88}" dt="2023-03-04T09:00:26.296" v="31" actId="1076"/>
          <ac:spMkLst>
            <pc:docMk/>
            <pc:sldMk cId="1720254866" sldId="945"/>
            <ac:spMk id="223" creationId="{F8F07B77-4ED9-3E4F-24D2-3B84DF42BB9C}"/>
          </ac:spMkLst>
        </pc:spChg>
        <pc:spChg chg="mod">
          <ac:chgData name="QiuTian" userId="d059b521-ee81-481f-be34-ac8650352dd5" providerId="ADAL" clId="{C66083D2-FC5C-0545-90E0-A9B527654B88}" dt="2023-03-04T09:00:26.296" v="31" actId="1076"/>
          <ac:spMkLst>
            <pc:docMk/>
            <pc:sldMk cId="1720254866" sldId="945"/>
            <ac:spMk id="224" creationId="{1D9D0347-9572-7051-A8E4-DD440848C748}"/>
          </ac:spMkLst>
        </pc:spChg>
        <pc:spChg chg="mod">
          <ac:chgData name="QiuTian" userId="d059b521-ee81-481f-be34-ac8650352dd5" providerId="ADAL" clId="{C66083D2-FC5C-0545-90E0-A9B527654B88}" dt="2023-03-04T09:00:26.296" v="31" actId="1076"/>
          <ac:spMkLst>
            <pc:docMk/>
            <pc:sldMk cId="1720254866" sldId="945"/>
            <ac:spMk id="226" creationId="{4823B942-449A-C502-247D-FF0AD58DF759}"/>
          </ac:spMkLst>
        </pc:spChg>
        <pc:spChg chg="mod">
          <ac:chgData name="QiuTian" userId="d059b521-ee81-481f-be34-ac8650352dd5" providerId="ADAL" clId="{C66083D2-FC5C-0545-90E0-A9B527654B88}" dt="2023-03-04T09:00:26.296" v="31" actId="1076"/>
          <ac:spMkLst>
            <pc:docMk/>
            <pc:sldMk cId="1720254866" sldId="945"/>
            <ac:spMk id="227" creationId="{265FF010-5EC7-B179-323A-EF1993364D9A}"/>
          </ac:spMkLst>
        </pc:spChg>
        <pc:spChg chg="mod">
          <ac:chgData name="QiuTian" userId="d059b521-ee81-481f-be34-ac8650352dd5" providerId="ADAL" clId="{C66083D2-FC5C-0545-90E0-A9B527654B88}" dt="2023-03-04T09:00:26.296" v="31" actId="1076"/>
          <ac:spMkLst>
            <pc:docMk/>
            <pc:sldMk cId="1720254866" sldId="945"/>
            <ac:spMk id="228" creationId="{7E8FBEDD-6CBD-3B4C-B03B-8C3BC7DFC3A6}"/>
          </ac:spMkLst>
        </pc:spChg>
        <pc:spChg chg="mod">
          <ac:chgData name="QiuTian" userId="d059b521-ee81-481f-be34-ac8650352dd5" providerId="ADAL" clId="{C66083D2-FC5C-0545-90E0-A9B527654B88}" dt="2023-03-04T09:00:26.296" v="31" actId="1076"/>
          <ac:spMkLst>
            <pc:docMk/>
            <pc:sldMk cId="1720254866" sldId="945"/>
            <ac:spMk id="229" creationId="{3694C08E-BD6D-05FE-E08B-BCE4A09D056D}"/>
          </ac:spMkLst>
        </pc:spChg>
        <pc:spChg chg="mod">
          <ac:chgData name="QiuTian" userId="d059b521-ee81-481f-be34-ac8650352dd5" providerId="ADAL" clId="{C66083D2-FC5C-0545-90E0-A9B527654B88}" dt="2023-03-04T09:00:26.296" v="31" actId="1076"/>
          <ac:spMkLst>
            <pc:docMk/>
            <pc:sldMk cId="1720254866" sldId="945"/>
            <ac:spMk id="231" creationId="{1934C055-F300-053E-B81A-337CBE2D5E1D}"/>
          </ac:spMkLst>
        </pc:spChg>
        <pc:spChg chg="mod">
          <ac:chgData name="QiuTian" userId="d059b521-ee81-481f-be34-ac8650352dd5" providerId="ADAL" clId="{C66083D2-FC5C-0545-90E0-A9B527654B88}" dt="2023-03-04T09:00:26.296" v="31" actId="1076"/>
          <ac:spMkLst>
            <pc:docMk/>
            <pc:sldMk cId="1720254866" sldId="945"/>
            <ac:spMk id="232" creationId="{34376AD8-0BAA-2352-B8A5-32AD28A5AE4E}"/>
          </ac:spMkLst>
        </pc:spChg>
        <pc:spChg chg="mod">
          <ac:chgData name="QiuTian" userId="d059b521-ee81-481f-be34-ac8650352dd5" providerId="ADAL" clId="{C66083D2-FC5C-0545-90E0-A9B527654B88}" dt="2023-03-04T09:00:26.296" v="31" actId="1076"/>
          <ac:spMkLst>
            <pc:docMk/>
            <pc:sldMk cId="1720254866" sldId="945"/>
            <ac:spMk id="233" creationId="{0B387CE3-AE63-38D3-7023-8609B27097FC}"/>
          </ac:spMkLst>
        </pc:spChg>
        <pc:spChg chg="mod">
          <ac:chgData name="QiuTian" userId="d059b521-ee81-481f-be34-ac8650352dd5" providerId="ADAL" clId="{C66083D2-FC5C-0545-90E0-A9B527654B88}" dt="2023-03-04T09:00:26.296" v="31" actId="1076"/>
          <ac:spMkLst>
            <pc:docMk/>
            <pc:sldMk cId="1720254866" sldId="945"/>
            <ac:spMk id="234" creationId="{49F37981-258D-20D0-522B-E4338D4EAD40}"/>
          </ac:spMkLst>
        </pc:spChg>
        <pc:spChg chg="add mod">
          <ac:chgData name="QiuTian" userId="d059b521-ee81-481f-be34-ac8650352dd5" providerId="ADAL" clId="{C66083D2-FC5C-0545-90E0-A9B527654B88}" dt="2023-03-04T09:00:26.296" v="31" actId="1076"/>
          <ac:spMkLst>
            <pc:docMk/>
            <pc:sldMk cId="1720254866" sldId="945"/>
            <ac:spMk id="235" creationId="{06D09229-70FD-1E64-A564-9C4F9B3AED29}"/>
          </ac:spMkLst>
        </pc:spChg>
        <pc:spChg chg="mod">
          <ac:chgData name="QiuTian" userId="d059b521-ee81-481f-be34-ac8650352dd5" providerId="ADAL" clId="{C66083D2-FC5C-0545-90E0-A9B527654B88}" dt="2023-03-04T09:00:26.296" v="31" actId="1076"/>
          <ac:spMkLst>
            <pc:docMk/>
            <pc:sldMk cId="1720254866" sldId="945"/>
            <ac:spMk id="237" creationId="{5124043A-29F4-D6D9-EF68-1CA0DC618031}"/>
          </ac:spMkLst>
        </pc:spChg>
        <pc:spChg chg="mod">
          <ac:chgData name="QiuTian" userId="d059b521-ee81-481f-be34-ac8650352dd5" providerId="ADAL" clId="{C66083D2-FC5C-0545-90E0-A9B527654B88}" dt="2023-03-04T09:00:26.296" v="31" actId="1076"/>
          <ac:spMkLst>
            <pc:docMk/>
            <pc:sldMk cId="1720254866" sldId="945"/>
            <ac:spMk id="238" creationId="{BCC4E398-4AE2-18E9-4C8F-E1CD7C5F6D48}"/>
          </ac:spMkLst>
        </pc:spChg>
        <pc:spChg chg="mod">
          <ac:chgData name="QiuTian" userId="d059b521-ee81-481f-be34-ac8650352dd5" providerId="ADAL" clId="{C66083D2-FC5C-0545-90E0-A9B527654B88}" dt="2023-03-04T09:00:26.296" v="31" actId="1076"/>
          <ac:spMkLst>
            <pc:docMk/>
            <pc:sldMk cId="1720254866" sldId="945"/>
            <ac:spMk id="240" creationId="{EE9D2C75-3629-D59A-BB18-F80302800B99}"/>
          </ac:spMkLst>
        </pc:spChg>
        <pc:spChg chg="mod">
          <ac:chgData name="QiuTian" userId="d059b521-ee81-481f-be34-ac8650352dd5" providerId="ADAL" clId="{C66083D2-FC5C-0545-90E0-A9B527654B88}" dt="2023-03-04T09:00:26.296" v="31" actId="1076"/>
          <ac:spMkLst>
            <pc:docMk/>
            <pc:sldMk cId="1720254866" sldId="945"/>
            <ac:spMk id="241" creationId="{4F68B7B0-A219-A8E9-7998-B5FEF1C9C043}"/>
          </ac:spMkLst>
        </pc:spChg>
        <pc:spChg chg="add mod">
          <ac:chgData name="QiuTian" userId="d059b521-ee81-481f-be34-ac8650352dd5" providerId="ADAL" clId="{C66083D2-FC5C-0545-90E0-A9B527654B88}" dt="2023-03-04T09:00:26.296" v="31" actId="1076"/>
          <ac:spMkLst>
            <pc:docMk/>
            <pc:sldMk cId="1720254866" sldId="945"/>
            <ac:spMk id="242" creationId="{2EDE61B2-53B2-F3C3-B90F-8D06C625FB36}"/>
          </ac:spMkLst>
        </pc:spChg>
        <pc:spChg chg="add mod">
          <ac:chgData name="QiuTian" userId="d059b521-ee81-481f-be34-ac8650352dd5" providerId="ADAL" clId="{C66083D2-FC5C-0545-90E0-A9B527654B88}" dt="2023-03-04T09:00:26.296" v="31" actId="1076"/>
          <ac:spMkLst>
            <pc:docMk/>
            <pc:sldMk cId="1720254866" sldId="945"/>
            <ac:spMk id="243" creationId="{10F7A006-B2CA-72CA-1E73-56D841044EAA}"/>
          </ac:spMkLst>
        </pc:spChg>
        <pc:spChg chg="add mod">
          <ac:chgData name="QiuTian" userId="d059b521-ee81-481f-be34-ac8650352dd5" providerId="ADAL" clId="{C66083D2-FC5C-0545-90E0-A9B527654B88}" dt="2023-03-04T09:00:26.296" v="31" actId="1076"/>
          <ac:spMkLst>
            <pc:docMk/>
            <pc:sldMk cId="1720254866" sldId="945"/>
            <ac:spMk id="244" creationId="{630C55A6-CE5D-6964-64F6-5BB5CFF86909}"/>
          </ac:spMkLst>
        </pc:spChg>
        <pc:spChg chg="add mod">
          <ac:chgData name="QiuTian" userId="d059b521-ee81-481f-be34-ac8650352dd5" providerId="ADAL" clId="{C66083D2-FC5C-0545-90E0-A9B527654B88}" dt="2023-03-04T09:00:26.296" v="31" actId="1076"/>
          <ac:spMkLst>
            <pc:docMk/>
            <pc:sldMk cId="1720254866" sldId="945"/>
            <ac:spMk id="245" creationId="{D839F232-04E9-B011-A1B4-5512EDFCC01E}"/>
          </ac:spMkLst>
        </pc:spChg>
        <pc:spChg chg="add mod">
          <ac:chgData name="QiuTian" userId="d059b521-ee81-481f-be34-ac8650352dd5" providerId="ADAL" clId="{C66083D2-FC5C-0545-90E0-A9B527654B88}" dt="2023-03-04T09:00:33.636" v="32" actId="1076"/>
          <ac:spMkLst>
            <pc:docMk/>
            <pc:sldMk cId="1720254866" sldId="945"/>
            <ac:spMk id="246" creationId="{06D0AE3D-929A-5FFB-AF62-CABFF3A0C7D1}"/>
          </ac:spMkLst>
        </pc:spChg>
        <pc:grpChg chg="add mod">
          <ac:chgData name="QiuTian" userId="d059b521-ee81-481f-be34-ac8650352dd5" providerId="ADAL" clId="{C66083D2-FC5C-0545-90E0-A9B527654B88}" dt="2023-03-04T09:00:26.296" v="31" actId="1076"/>
          <ac:grpSpMkLst>
            <pc:docMk/>
            <pc:sldMk cId="1720254866" sldId="945"/>
            <ac:grpSpMk id="7" creationId="{C0BB8164-C281-B305-98BF-2E5792C40195}"/>
          </ac:grpSpMkLst>
        </pc:grpChg>
        <pc:grpChg chg="mod">
          <ac:chgData name="QiuTian" userId="d059b521-ee81-481f-be34-ac8650352dd5" providerId="ADAL" clId="{C66083D2-FC5C-0545-90E0-A9B527654B88}" dt="2023-03-04T09:00:26.296" v="31" actId="1076"/>
          <ac:grpSpMkLst>
            <pc:docMk/>
            <pc:sldMk cId="1720254866" sldId="945"/>
            <ac:grpSpMk id="28" creationId="{B00BAD1A-9D9A-C0A5-373B-8A1ACFD6D663}"/>
          </ac:grpSpMkLst>
        </pc:grpChg>
        <pc:grpChg chg="mod">
          <ac:chgData name="QiuTian" userId="d059b521-ee81-481f-be34-ac8650352dd5" providerId="ADAL" clId="{C66083D2-FC5C-0545-90E0-A9B527654B88}" dt="2023-03-04T09:00:26.296" v="31" actId="1076"/>
          <ac:grpSpMkLst>
            <pc:docMk/>
            <pc:sldMk cId="1720254866" sldId="945"/>
            <ac:grpSpMk id="29" creationId="{AFBA3494-B149-B880-D0C8-F78EF1567D5A}"/>
          </ac:grpSpMkLst>
        </pc:grpChg>
        <pc:grpChg chg="mod">
          <ac:chgData name="QiuTian" userId="d059b521-ee81-481f-be34-ac8650352dd5" providerId="ADAL" clId="{C66083D2-FC5C-0545-90E0-A9B527654B88}" dt="2023-03-04T09:00:26.296" v="31" actId="1076"/>
          <ac:grpSpMkLst>
            <pc:docMk/>
            <pc:sldMk cId="1720254866" sldId="945"/>
            <ac:grpSpMk id="30" creationId="{4F86BFB4-60C0-378B-7F2C-1A70961FD1F3}"/>
          </ac:grpSpMkLst>
        </pc:grpChg>
        <pc:grpChg chg="mod">
          <ac:chgData name="QiuTian" userId="d059b521-ee81-481f-be34-ac8650352dd5" providerId="ADAL" clId="{C66083D2-FC5C-0545-90E0-A9B527654B88}" dt="2023-03-04T09:00:26.296" v="31" actId="1076"/>
          <ac:grpSpMkLst>
            <pc:docMk/>
            <pc:sldMk cId="1720254866" sldId="945"/>
            <ac:grpSpMk id="31" creationId="{30217256-16BB-7AE5-41AD-E55913BFB41E}"/>
          </ac:grpSpMkLst>
        </pc:grpChg>
        <pc:grpChg chg="mod">
          <ac:chgData name="QiuTian" userId="d059b521-ee81-481f-be34-ac8650352dd5" providerId="ADAL" clId="{C66083D2-FC5C-0545-90E0-A9B527654B88}" dt="2023-03-04T09:00:26.296" v="31" actId="1076"/>
          <ac:grpSpMkLst>
            <pc:docMk/>
            <pc:sldMk cId="1720254866" sldId="945"/>
            <ac:grpSpMk id="32" creationId="{065A1F99-50DB-B232-77A2-258A40E5C924}"/>
          </ac:grpSpMkLst>
        </pc:grpChg>
        <pc:grpChg chg="mod">
          <ac:chgData name="QiuTian" userId="d059b521-ee81-481f-be34-ac8650352dd5" providerId="ADAL" clId="{C66083D2-FC5C-0545-90E0-A9B527654B88}" dt="2023-03-04T09:00:26.296" v="31" actId="1076"/>
          <ac:grpSpMkLst>
            <pc:docMk/>
            <pc:sldMk cId="1720254866" sldId="945"/>
            <ac:grpSpMk id="33" creationId="{D54D6CAE-A46C-5204-E3B9-1A383F58B820}"/>
          </ac:grpSpMkLst>
        </pc:grpChg>
        <pc:grpChg chg="mod">
          <ac:chgData name="QiuTian" userId="d059b521-ee81-481f-be34-ac8650352dd5" providerId="ADAL" clId="{C66083D2-FC5C-0545-90E0-A9B527654B88}" dt="2023-03-04T09:00:26.296" v="31" actId="1076"/>
          <ac:grpSpMkLst>
            <pc:docMk/>
            <pc:sldMk cId="1720254866" sldId="945"/>
            <ac:grpSpMk id="34" creationId="{67BE63D3-B914-4A1C-7001-A35842CFE922}"/>
          </ac:grpSpMkLst>
        </pc:grpChg>
        <pc:grpChg chg="mod">
          <ac:chgData name="QiuTian" userId="d059b521-ee81-481f-be34-ac8650352dd5" providerId="ADAL" clId="{C66083D2-FC5C-0545-90E0-A9B527654B88}" dt="2023-03-04T09:00:26.296" v="31" actId="1076"/>
          <ac:grpSpMkLst>
            <pc:docMk/>
            <pc:sldMk cId="1720254866" sldId="945"/>
            <ac:grpSpMk id="35" creationId="{43EFFDB2-BE5E-62D1-8573-A0CBE549092F}"/>
          </ac:grpSpMkLst>
        </pc:grpChg>
        <pc:grpChg chg="mod">
          <ac:chgData name="QiuTian" userId="d059b521-ee81-481f-be34-ac8650352dd5" providerId="ADAL" clId="{C66083D2-FC5C-0545-90E0-A9B527654B88}" dt="2023-03-04T09:00:26.296" v="31" actId="1076"/>
          <ac:grpSpMkLst>
            <pc:docMk/>
            <pc:sldMk cId="1720254866" sldId="945"/>
            <ac:grpSpMk id="36" creationId="{FABEFDA1-26FF-EDA9-8A38-9ABF48A4F544}"/>
          </ac:grpSpMkLst>
        </pc:grpChg>
        <pc:grpChg chg="mod">
          <ac:chgData name="QiuTian" userId="d059b521-ee81-481f-be34-ac8650352dd5" providerId="ADAL" clId="{C66083D2-FC5C-0545-90E0-A9B527654B88}" dt="2023-03-04T09:00:26.296" v="31" actId="1076"/>
          <ac:grpSpMkLst>
            <pc:docMk/>
            <pc:sldMk cId="1720254866" sldId="945"/>
            <ac:grpSpMk id="37" creationId="{3BEB49E2-E472-DB20-0A12-B5DEC810A1BC}"/>
          </ac:grpSpMkLst>
        </pc:grpChg>
        <pc:grpChg chg="mod">
          <ac:chgData name="QiuTian" userId="d059b521-ee81-481f-be34-ac8650352dd5" providerId="ADAL" clId="{C66083D2-FC5C-0545-90E0-A9B527654B88}" dt="2023-03-04T09:00:26.296" v="31" actId="1076"/>
          <ac:grpSpMkLst>
            <pc:docMk/>
            <pc:sldMk cId="1720254866" sldId="945"/>
            <ac:grpSpMk id="38" creationId="{A22E80EA-9FE2-3072-B76D-4C20B6EC1B40}"/>
          </ac:grpSpMkLst>
        </pc:grpChg>
        <pc:grpChg chg="mod">
          <ac:chgData name="QiuTian" userId="d059b521-ee81-481f-be34-ac8650352dd5" providerId="ADAL" clId="{C66083D2-FC5C-0545-90E0-A9B527654B88}" dt="2023-03-04T09:00:26.296" v="31" actId="1076"/>
          <ac:grpSpMkLst>
            <pc:docMk/>
            <pc:sldMk cId="1720254866" sldId="945"/>
            <ac:grpSpMk id="39" creationId="{25999233-58DA-884E-C7D5-D46CF0E9F8D8}"/>
          </ac:grpSpMkLst>
        </pc:grpChg>
        <pc:grpChg chg="mod">
          <ac:chgData name="QiuTian" userId="d059b521-ee81-481f-be34-ac8650352dd5" providerId="ADAL" clId="{C66083D2-FC5C-0545-90E0-A9B527654B88}" dt="2023-03-04T09:00:26.296" v="31" actId="1076"/>
          <ac:grpSpMkLst>
            <pc:docMk/>
            <pc:sldMk cId="1720254866" sldId="945"/>
            <ac:grpSpMk id="40" creationId="{FD93DC54-2985-C880-F780-951106943F32}"/>
          </ac:grpSpMkLst>
        </pc:grpChg>
        <pc:grpChg chg="mod">
          <ac:chgData name="QiuTian" userId="d059b521-ee81-481f-be34-ac8650352dd5" providerId="ADAL" clId="{C66083D2-FC5C-0545-90E0-A9B527654B88}" dt="2023-03-04T09:00:26.296" v="31" actId="1076"/>
          <ac:grpSpMkLst>
            <pc:docMk/>
            <pc:sldMk cId="1720254866" sldId="945"/>
            <ac:grpSpMk id="41" creationId="{67BD0CAF-2656-7213-D85F-35CB6FA2EE68}"/>
          </ac:grpSpMkLst>
        </pc:grpChg>
        <pc:grpChg chg="mod">
          <ac:chgData name="QiuTian" userId="d059b521-ee81-481f-be34-ac8650352dd5" providerId="ADAL" clId="{C66083D2-FC5C-0545-90E0-A9B527654B88}" dt="2023-03-04T09:00:26.296" v="31" actId="1076"/>
          <ac:grpSpMkLst>
            <pc:docMk/>
            <pc:sldMk cId="1720254866" sldId="945"/>
            <ac:grpSpMk id="42" creationId="{5520852A-9734-68DB-F2D2-77460AA9FC1C}"/>
          </ac:grpSpMkLst>
        </pc:grpChg>
        <pc:grpChg chg="mod">
          <ac:chgData name="QiuTian" userId="d059b521-ee81-481f-be34-ac8650352dd5" providerId="ADAL" clId="{C66083D2-FC5C-0545-90E0-A9B527654B88}" dt="2023-03-04T09:00:26.296" v="31" actId="1076"/>
          <ac:grpSpMkLst>
            <pc:docMk/>
            <pc:sldMk cId="1720254866" sldId="945"/>
            <ac:grpSpMk id="43" creationId="{1CC008C8-8FF1-2460-01FC-0650D7F714FC}"/>
          </ac:grpSpMkLst>
        </pc:grpChg>
        <pc:grpChg chg="mod">
          <ac:chgData name="QiuTian" userId="d059b521-ee81-481f-be34-ac8650352dd5" providerId="ADAL" clId="{C66083D2-FC5C-0545-90E0-A9B527654B88}" dt="2023-03-04T09:00:26.296" v="31" actId="1076"/>
          <ac:grpSpMkLst>
            <pc:docMk/>
            <pc:sldMk cId="1720254866" sldId="945"/>
            <ac:grpSpMk id="53" creationId="{3A309D15-CFC2-30E5-5D6B-C2829DE908C4}"/>
          </ac:grpSpMkLst>
        </pc:grpChg>
        <pc:grpChg chg="mod">
          <ac:chgData name="QiuTian" userId="d059b521-ee81-481f-be34-ac8650352dd5" providerId="ADAL" clId="{C66083D2-FC5C-0545-90E0-A9B527654B88}" dt="2023-03-04T09:00:26.296" v="31" actId="1076"/>
          <ac:grpSpMkLst>
            <pc:docMk/>
            <pc:sldMk cId="1720254866" sldId="945"/>
            <ac:grpSpMk id="55" creationId="{AA93C872-18F0-AA33-7805-7F5AC493F92C}"/>
          </ac:grpSpMkLst>
        </pc:grpChg>
        <pc:grpChg chg="mod">
          <ac:chgData name="QiuTian" userId="d059b521-ee81-481f-be34-ac8650352dd5" providerId="ADAL" clId="{C66083D2-FC5C-0545-90E0-A9B527654B88}" dt="2023-03-04T09:00:26.296" v="31" actId="1076"/>
          <ac:grpSpMkLst>
            <pc:docMk/>
            <pc:sldMk cId="1720254866" sldId="945"/>
            <ac:grpSpMk id="56" creationId="{29715084-D783-E918-97D0-FE8397EA3453}"/>
          </ac:grpSpMkLst>
        </pc:grpChg>
        <pc:grpChg chg="add mod">
          <ac:chgData name="QiuTian" userId="d059b521-ee81-481f-be34-ac8650352dd5" providerId="ADAL" clId="{C66083D2-FC5C-0545-90E0-A9B527654B88}" dt="2023-03-04T09:00:26.296" v="31" actId="1076"/>
          <ac:grpSpMkLst>
            <pc:docMk/>
            <pc:sldMk cId="1720254866" sldId="945"/>
            <ac:grpSpMk id="220" creationId="{4D4622F9-569A-1F7D-40CC-81AE21C7ACF9}"/>
          </ac:grpSpMkLst>
        </pc:grpChg>
        <pc:grpChg chg="add mod">
          <ac:chgData name="QiuTian" userId="d059b521-ee81-481f-be34-ac8650352dd5" providerId="ADAL" clId="{C66083D2-FC5C-0545-90E0-A9B527654B88}" dt="2023-03-04T09:00:26.296" v="31" actId="1076"/>
          <ac:grpSpMkLst>
            <pc:docMk/>
            <pc:sldMk cId="1720254866" sldId="945"/>
            <ac:grpSpMk id="225" creationId="{C92A5BF5-4B47-1FA3-73CF-CF0A74B716A6}"/>
          </ac:grpSpMkLst>
        </pc:grpChg>
        <pc:grpChg chg="add mod">
          <ac:chgData name="QiuTian" userId="d059b521-ee81-481f-be34-ac8650352dd5" providerId="ADAL" clId="{C66083D2-FC5C-0545-90E0-A9B527654B88}" dt="2023-03-04T09:00:26.296" v="31" actId="1076"/>
          <ac:grpSpMkLst>
            <pc:docMk/>
            <pc:sldMk cId="1720254866" sldId="945"/>
            <ac:grpSpMk id="230" creationId="{92E9334A-830D-FF3D-F647-398A8275C72B}"/>
          </ac:grpSpMkLst>
        </pc:grpChg>
        <pc:grpChg chg="add mod">
          <ac:chgData name="QiuTian" userId="d059b521-ee81-481f-be34-ac8650352dd5" providerId="ADAL" clId="{C66083D2-FC5C-0545-90E0-A9B527654B88}" dt="2023-03-04T09:00:26.296" v="31" actId="1076"/>
          <ac:grpSpMkLst>
            <pc:docMk/>
            <pc:sldMk cId="1720254866" sldId="945"/>
            <ac:grpSpMk id="236" creationId="{FFF2AD50-76E9-1A3F-DA86-2497228C4074}"/>
          </ac:grpSpMkLst>
        </pc:grpChg>
        <pc:grpChg chg="add mod">
          <ac:chgData name="QiuTian" userId="d059b521-ee81-481f-be34-ac8650352dd5" providerId="ADAL" clId="{C66083D2-FC5C-0545-90E0-A9B527654B88}" dt="2023-03-04T09:00:26.296" v="31" actId="1076"/>
          <ac:grpSpMkLst>
            <pc:docMk/>
            <pc:sldMk cId="1720254866" sldId="945"/>
            <ac:grpSpMk id="239" creationId="{8DB353A4-FEC7-1DD8-64F8-9C0B6BA2848B}"/>
          </ac:grpSpMkLst>
        </pc:grpChg>
        <pc:graphicFrameChg chg="mod">
          <ac:chgData name="QiuTian" userId="d059b521-ee81-481f-be34-ac8650352dd5" providerId="ADAL" clId="{C66083D2-FC5C-0545-90E0-A9B527654B88}" dt="2023-03-04T09:00:26.296" v="31" actId="1076"/>
          <ac:graphicFrameMkLst>
            <pc:docMk/>
            <pc:sldMk cId="1720254866" sldId="945"/>
            <ac:graphicFrameMk id="44" creationId="{DF1A47C9-E7BA-DECA-28D4-76C9CD633D1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5" creationId="{A32890C2-3D30-180A-6F55-4F35B219342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6" creationId="{9ADDF94F-3CFA-BAB1-A00B-1F2C0779912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7" creationId="{F752A9B5-6880-6C4A-64EF-3C5153465B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8" creationId="{DE206B17-2FA2-D97D-D013-9F722C7B5D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9" creationId="{8D97DFD6-C4DF-6DC5-31BA-6E1DB0EEA0C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0" creationId="{BC2CFDBA-9774-39E4-51B6-9EB30CBF41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1" creationId="{227592E5-9849-EFAD-23E4-626326932B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2" creationId="{CFB0A972-84B0-6FA3-C8A7-5AE937530F9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3" creationId="{E6969837-4830-960C-40E6-1D09F5E619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4" creationId="{32D6B69F-FFBB-2DB7-A9C7-F6B04E6F693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5" creationId="{A14B37A8-B985-324B-ECBD-7D3DB444777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6" creationId="{23715691-FB2B-90DD-2ABC-714E4E1F21A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7" creationId="{50D9ED2B-DCD0-D3C9-8B98-7AD31A0A4D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8" creationId="{F2F406E8-010F-891E-2310-396D6994227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9" creationId="{34392604-E31A-3A8C-6770-908043F9A6F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0" creationId="{DE3FD2C0-6302-026F-6A2C-97B3791265D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1" creationId="{D5DA47A1-CE53-606A-5DE6-0CABC0C1CCB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3" creationId="{F174D9F5-FA29-5718-327B-9BB5327F6D1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4" creationId="{A59F3245-844B-6385-8E2E-435CFDEE1EF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5" creationId="{B00BBE26-4A71-74E2-8739-0E63AE0E9B9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6" creationId="{999AF15E-248F-43EB-F505-721667D2874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7" creationId="{15D058E0-0684-C3FA-8674-F57D780CFBD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8" creationId="{0F7176C4-83B7-D248-FBDB-6C301934E0DF}"/>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9" creationId="{ADC89601-5EB6-A0BC-DD31-252F1323A6A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0" creationId="{38C40E99-DBD6-2E8B-1E3D-B97161C7032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1" creationId="{B63DF877-D7B6-4E77-FDF0-3DC9929850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2" creationId="{23E9ABA5-54DC-7CA7-C8B7-8B371A3C501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3" creationId="{0F4035BB-3810-E0D7-97B7-8995E653FF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4" creationId="{18F8D99B-ADE3-046F-C7A4-BC1E6BAF82A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5" creationId="{E069F4B8-B811-ADB8-2202-F90369F599B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6" creationId="{9662F835-8EE2-DB32-2C14-F4111FA0F3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7" creationId="{3D03C678-4045-C3D4-551B-E8678AFA975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8" creationId="{12E4387F-B18A-E3B9-A595-34B4EEA81A1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9" creationId="{8A86C8C7-CF7E-EE5D-7975-C9270AC7F04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0" creationId="{94D81FB2-7120-4A3D-79B5-7CF81FE02D06}"/>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1" creationId="{98586F1A-B309-1D7F-9F64-0736746FCD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2" creationId="{CA382534-98D6-0244-360C-AEE37A0AC05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3" creationId="{2CB5A8C9-83D1-E556-CF86-ADA4A53B0C5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4" creationId="{4655BC27-13C9-D850-ED71-8BAD446DAE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5" creationId="{6D1A63F6-524D-205D-B576-C74CD43A312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6" creationId="{88CFEA83-ACEF-E46F-9BA3-9725E82C69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7" creationId="{010BA426-B046-2394-CCE1-234F1FA5978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8" creationId="{145AD9D1-F651-4AC3-0CDD-F2A9401DDCA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9" creationId="{A07184DB-1B5B-29F6-CACC-A5149671CE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0" creationId="{6052DA57-EAB0-CEF2-E6F4-365E602C263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1" creationId="{81DCCBB9-9783-21E5-E3B6-1A69C5BE41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2" creationId="{E42D7D92-F26B-3185-CA7D-82441B780F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3" creationId="{3D4C6A6B-93FB-B1FC-E51C-FA537ECF0F8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4" creationId="{62A3ABF4-997E-31EE-9960-8BC9F2D07F0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5" creationId="{E8094889-2776-3E92-2157-67362B6B173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6" creationId="{4B9236ED-61DF-9A94-30BB-6F5CA7421F9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7" creationId="{0731D900-C11A-0C4F-F69A-6FA6C00F345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8" creationId="{4A250AAB-AFE6-CE08-4FF8-D98F8CD9A5B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9" creationId="{AAC16283-3A16-1839-9530-B6F6996B128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0" creationId="{9EF54B97-E0DE-4AD8-F748-0073FA027EF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1" creationId="{6ECE7E60-6E92-373E-74ED-DBE585DB50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2" creationId="{1B7D23F3-F5F6-823C-BF6F-3AA4B4DABA8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3" creationId="{2C79267D-85EC-6655-2348-8730E8A0909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4" creationId="{D7AA117D-6C40-9E0A-2069-F5A4EDEE003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5" creationId="{A11046AE-D69A-97C5-C99D-84E35FAD38F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6" creationId="{2E711629-D7BD-73AB-F91D-D97D9E4D1E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7" creationId="{2D17D27C-82CC-46AC-6ADC-0C60B7EDF40D}"/>
          </ac:graphicFrameMkLst>
        </pc:graphicFrameChg>
      </pc:sldChg>
      <pc:sldChg chg="addSp delSp modSp add mod modAnim">
        <pc:chgData name="QiuTian" userId="d059b521-ee81-481f-be34-ac8650352dd5" providerId="ADAL" clId="{C66083D2-FC5C-0545-90E0-A9B527654B88}" dt="2023-03-06T07:17:27.899" v="1478" actId="20577"/>
        <pc:sldMkLst>
          <pc:docMk/>
          <pc:sldMk cId="3786998827" sldId="946"/>
        </pc:sldMkLst>
        <pc:spChg chg="add mod">
          <ac:chgData name="QiuTian" userId="d059b521-ee81-481f-be34-ac8650352dd5" providerId="ADAL" clId="{C66083D2-FC5C-0545-90E0-A9B527654B88}" dt="2023-03-04T09:10:18.362" v="126"/>
          <ac:spMkLst>
            <pc:docMk/>
            <pc:sldMk cId="3786998827" sldId="946"/>
            <ac:spMk id="2" creationId="{955C9DAA-50A1-E9EF-6E78-3B6B1CCB3657}"/>
          </ac:spMkLst>
        </pc:spChg>
        <pc:spChg chg="del">
          <ac:chgData name="QiuTian" userId="d059b521-ee81-481f-be34-ac8650352dd5" providerId="ADAL" clId="{C66083D2-FC5C-0545-90E0-A9B527654B88}" dt="2023-03-04T09:09:57.208" v="123"/>
          <ac:spMkLst>
            <pc:docMk/>
            <pc:sldMk cId="3786998827" sldId="946"/>
            <ac:spMk id="5" creationId="{959057A3-0087-D824-6484-FE8805CD1536}"/>
          </ac:spMkLst>
        </pc:spChg>
        <pc:spChg chg="add mod">
          <ac:chgData name="QiuTian" userId="d059b521-ee81-481f-be34-ac8650352dd5" providerId="ADAL" clId="{C66083D2-FC5C-0545-90E0-A9B527654B88}" dt="2023-03-06T07:17:27.899" v="1478" actId="20577"/>
          <ac:spMkLst>
            <pc:docMk/>
            <pc:sldMk cId="3786998827" sldId="946"/>
            <ac:spMk id="6" creationId="{C1AADE3D-85D4-7ACF-BFB0-97D881598500}"/>
          </ac:spMkLst>
        </pc:spChg>
        <pc:spChg chg="mod">
          <ac:chgData name="QiuTian" userId="d059b521-ee81-481f-be34-ac8650352dd5" providerId="ADAL" clId="{C66083D2-FC5C-0545-90E0-A9B527654B88}" dt="2023-03-04T09:00:46.060" v="35" actId="1076"/>
          <ac:spMkLst>
            <pc:docMk/>
            <pc:sldMk cId="3786998827" sldId="946"/>
            <ac:spMk id="8" creationId="{6D29161B-6171-F3A5-BA0D-95676D78DBB4}"/>
          </ac:spMkLst>
        </pc:spChg>
        <pc:spChg chg="mod">
          <ac:chgData name="QiuTian" userId="d059b521-ee81-481f-be34-ac8650352dd5" providerId="ADAL" clId="{C66083D2-FC5C-0545-90E0-A9B527654B88}" dt="2023-03-04T09:00:46.060" v="35" actId="1076"/>
          <ac:spMkLst>
            <pc:docMk/>
            <pc:sldMk cId="3786998827" sldId="946"/>
            <ac:spMk id="9" creationId="{3C75858F-A854-E51E-FC9C-3A5AE833B1BA}"/>
          </ac:spMkLst>
        </pc:spChg>
        <pc:spChg chg="mod">
          <ac:chgData name="QiuTian" userId="d059b521-ee81-481f-be34-ac8650352dd5" providerId="ADAL" clId="{C66083D2-FC5C-0545-90E0-A9B527654B88}" dt="2023-03-04T09:00:46.060" v="35" actId="1076"/>
          <ac:spMkLst>
            <pc:docMk/>
            <pc:sldMk cId="3786998827" sldId="946"/>
            <ac:spMk id="10" creationId="{9C7650A9-53DE-7EA0-67FB-1194138F1576}"/>
          </ac:spMkLst>
        </pc:spChg>
        <pc:spChg chg="mod">
          <ac:chgData name="QiuTian" userId="d059b521-ee81-481f-be34-ac8650352dd5" providerId="ADAL" clId="{C66083D2-FC5C-0545-90E0-A9B527654B88}" dt="2023-03-04T09:00:46.060" v="35" actId="1076"/>
          <ac:spMkLst>
            <pc:docMk/>
            <pc:sldMk cId="3786998827" sldId="946"/>
            <ac:spMk id="11" creationId="{685CEC43-D835-8DB8-D023-55084556E77A}"/>
          </ac:spMkLst>
        </pc:spChg>
        <pc:spChg chg="mod">
          <ac:chgData name="QiuTian" userId="d059b521-ee81-481f-be34-ac8650352dd5" providerId="ADAL" clId="{C66083D2-FC5C-0545-90E0-A9B527654B88}" dt="2023-03-04T09:00:46.060" v="35" actId="1076"/>
          <ac:spMkLst>
            <pc:docMk/>
            <pc:sldMk cId="3786998827" sldId="946"/>
            <ac:spMk id="12" creationId="{C58848FE-66E1-19A3-6994-97381A0DD4EC}"/>
          </ac:spMkLst>
        </pc:spChg>
        <pc:spChg chg="mod">
          <ac:chgData name="QiuTian" userId="d059b521-ee81-481f-be34-ac8650352dd5" providerId="ADAL" clId="{C66083D2-FC5C-0545-90E0-A9B527654B88}" dt="2023-03-04T09:00:46.060" v="35" actId="1076"/>
          <ac:spMkLst>
            <pc:docMk/>
            <pc:sldMk cId="3786998827" sldId="946"/>
            <ac:spMk id="13" creationId="{01D9DD94-2789-0B63-9CE7-3BF9BF629A49}"/>
          </ac:spMkLst>
        </pc:spChg>
        <pc:spChg chg="mod">
          <ac:chgData name="QiuTian" userId="d059b521-ee81-481f-be34-ac8650352dd5" providerId="ADAL" clId="{C66083D2-FC5C-0545-90E0-A9B527654B88}" dt="2023-03-04T09:00:46.060" v="35" actId="1076"/>
          <ac:spMkLst>
            <pc:docMk/>
            <pc:sldMk cId="3786998827" sldId="946"/>
            <ac:spMk id="14" creationId="{D3F8320D-3E00-9A24-25BC-6933E1192768}"/>
          </ac:spMkLst>
        </pc:spChg>
        <pc:spChg chg="mod">
          <ac:chgData name="QiuTian" userId="d059b521-ee81-481f-be34-ac8650352dd5" providerId="ADAL" clId="{C66083D2-FC5C-0545-90E0-A9B527654B88}" dt="2023-03-04T09:00:46.060" v="35" actId="1076"/>
          <ac:spMkLst>
            <pc:docMk/>
            <pc:sldMk cId="3786998827" sldId="946"/>
            <ac:spMk id="15" creationId="{1CFEE00F-CCB4-DCB4-4171-ECC52EFCA47E}"/>
          </ac:spMkLst>
        </pc:spChg>
        <pc:spChg chg="mod">
          <ac:chgData name="QiuTian" userId="d059b521-ee81-481f-be34-ac8650352dd5" providerId="ADAL" clId="{C66083D2-FC5C-0545-90E0-A9B527654B88}" dt="2023-03-04T09:00:46.060" v="35" actId="1076"/>
          <ac:spMkLst>
            <pc:docMk/>
            <pc:sldMk cId="3786998827" sldId="946"/>
            <ac:spMk id="16" creationId="{5F371B24-C45A-1236-EB82-7B3EE96CC5B5}"/>
          </ac:spMkLst>
        </pc:spChg>
        <pc:spChg chg="mod">
          <ac:chgData name="QiuTian" userId="d059b521-ee81-481f-be34-ac8650352dd5" providerId="ADAL" clId="{C66083D2-FC5C-0545-90E0-A9B527654B88}" dt="2023-03-04T09:00:46.060" v="35" actId="1076"/>
          <ac:spMkLst>
            <pc:docMk/>
            <pc:sldMk cId="3786998827" sldId="946"/>
            <ac:spMk id="17" creationId="{0D1683A4-6060-9863-FE56-DA30471A4AD5}"/>
          </ac:spMkLst>
        </pc:spChg>
        <pc:spChg chg="mod">
          <ac:chgData name="QiuTian" userId="d059b521-ee81-481f-be34-ac8650352dd5" providerId="ADAL" clId="{C66083D2-FC5C-0545-90E0-A9B527654B88}" dt="2023-03-04T09:00:46.060" v="35" actId="1076"/>
          <ac:spMkLst>
            <pc:docMk/>
            <pc:sldMk cId="3786998827" sldId="946"/>
            <ac:spMk id="18" creationId="{2CA71577-3198-DB79-D266-9D591FD4FDEF}"/>
          </ac:spMkLst>
        </pc:spChg>
        <pc:spChg chg="mod">
          <ac:chgData name="QiuTian" userId="d059b521-ee81-481f-be34-ac8650352dd5" providerId="ADAL" clId="{C66083D2-FC5C-0545-90E0-A9B527654B88}" dt="2023-03-04T09:00:46.060" v="35" actId="1076"/>
          <ac:spMkLst>
            <pc:docMk/>
            <pc:sldMk cId="3786998827" sldId="946"/>
            <ac:spMk id="25" creationId="{AAF26AF0-D086-D233-C7FA-6B63E3048D8C}"/>
          </ac:spMkLst>
        </pc:spChg>
        <pc:spChg chg="mod">
          <ac:chgData name="QiuTian" userId="d059b521-ee81-481f-be34-ac8650352dd5" providerId="ADAL" clId="{C66083D2-FC5C-0545-90E0-A9B527654B88}" dt="2023-03-04T09:00:46.060" v="35" actId="1076"/>
          <ac:spMkLst>
            <pc:docMk/>
            <pc:sldMk cId="3786998827" sldId="946"/>
            <ac:spMk id="26" creationId="{273F1372-D2BC-2302-CDD6-1671211B32DA}"/>
          </ac:spMkLst>
        </pc:spChg>
        <pc:spChg chg="mod">
          <ac:chgData name="QiuTian" userId="d059b521-ee81-481f-be34-ac8650352dd5" providerId="ADAL" clId="{C66083D2-FC5C-0545-90E0-A9B527654B88}" dt="2023-03-04T09:00:46.060" v="35" actId="1076"/>
          <ac:spMkLst>
            <pc:docMk/>
            <pc:sldMk cId="3786998827" sldId="946"/>
            <ac:spMk id="27" creationId="{15670030-FECE-FFD2-B89C-2698E3903E77}"/>
          </ac:spMkLst>
        </pc:spChg>
        <pc:spChg chg="mod">
          <ac:chgData name="QiuTian" userId="d059b521-ee81-481f-be34-ac8650352dd5" providerId="ADAL" clId="{C66083D2-FC5C-0545-90E0-A9B527654B88}" dt="2023-03-04T09:00:46.060" v="35" actId="1076"/>
          <ac:spMkLst>
            <pc:docMk/>
            <pc:sldMk cId="3786998827" sldId="946"/>
            <ac:spMk id="37" creationId="{6E4E5FC1-F720-0DD1-748F-CC21029DFB96}"/>
          </ac:spMkLst>
        </pc:spChg>
        <pc:spChg chg="mod">
          <ac:chgData name="QiuTian" userId="d059b521-ee81-481f-be34-ac8650352dd5" providerId="ADAL" clId="{C66083D2-FC5C-0545-90E0-A9B527654B88}" dt="2023-03-04T09:00:46.060" v="35" actId="1076"/>
          <ac:spMkLst>
            <pc:docMk/>
            <pc:sldMk cId="3786998827" sldId="946"/>
            <ac:spMk id="38" creationId="{6AD07959-316D-0DE4-CFD5-F217D1B878D4}"/>
          </ac:spMkLst>
        </pc:spChg>
        <pc:spChg chg="mod">
          <ac:chgData name="QiuTian" userId="d059b521-ee81-481f-be34-ac8650352dd5" providerId="ADAL" clId="{C66083D2-FC5C-0545-90E0-A9B527654B88}" dt="2023-03-04T09:00:46.060" v="35" actId="1076"/>
          <ac:spMkLst>
            <pc:docMk/>
            <pc:sldMk cId="3786998827" sldId="946"/>
            <ac:spMk id="39" creationId="{F7DBC733-C409-2965-7C6C-43E1707225B8}"/>
          </ac:spMkLst>
        </pc:spChg>
        <pc:spChg chg="mod">
          <ac:chgData name="QiuTian" userId="d059b521-ee81-481f-be34-ac8650352dd5" providerId="ADAL" clId="{C66083D2-FC5C-0545-90E0-A9B527654B88}" dt="2023-03-04T09:00:46.060" v="35" actId="1076"/>
          <ac:spMkLst>
            <pc:docMk/>
            <pc:sldMk cId="3786998827" sldId="946"/>
            <ac:spMk id="40" creationId="{132809F3-5AC7-4EFC-EAC3-1EF56D40729C}"/>
          </ac:spMkLst>
        </pc:spChg>
        <pc:spChg chg="mod">
          <ac:chgData name="QiuTian" userId="d059b521-ee81-481f-be34-ac8650352dd5" providerId="ADAL" clId="{C66083D2-FC5C-0545-90E0-A9B527654B88}" dt="2023-03-04T09:00:46.060" v="35" actId="1076"/>
          <ac:spMkLst>
            <pc:docMk/>
            <pc:sldMk cId="3786998827" sldId="946"/>
            <ac:spMk id="41" creationId="{11153337-8E81-9B08-8868-81CC3B58E8C0}"/>
          </ac:spMkLst>
        </pc:spChg>
        <pc:spChg chg="mod">
          <ac:chgData name="QiuTian" userId="d059b521-ee81-481f-be34-ac8650352dd5" providerId="ADAL" clId="{C66083D2-FC5C-0545-90E0-A9B527654B88}" dt="2023-03-04T09:00:46.060" v="35" actId="1076"/>
          <ac:spMkLst>
            <pc:docMk/>
            <pc:sldMk cId="3786998827" sldId="946"/>
            <ac:spMk id="42" creationId="{615F895B-2400-79CD-6D8D-9B2D0D5C3678}"/>
          </ac:spMkLst>
        </pc:spChg>
        <pc:spChg chg="mod">
          <ac:chgData name="QiuTian" userId="d059b521-ee81-481f-be34-ac8650352dd5" providerId="ADAL" clId="{C66083D2-FC5C-0545-90E0-A9B527654B88}" dt="2023-03-04T09:00:46.060" v="35" actId="1076"/>
          <ac:spMkLst>
            <pc:docMk/>
            <pc:sldMk cId="3786998827" sldId="946"/>
            <ac:spMk id="43" creationId="{6239C2D6-CE71-AF7A-C38D-F325198815E0}"/>
          </ac:spMkLst>
        </pc:spChg>
        <pc:spChg chg="mod">
          <ac:chgData name="QiuTian" userId="d059b521-ee81-481f-be34-ac8650352dd5" providerId="ADAL" clId="{C66083D2-FC5C-0545-90E0-A9B527654B88}" dt="2023-03-04T09:00:46.060" v="35" actId="1076"/>
          <ac:spMkLst>
            <pc:docMk/>
            <pc:sldMk cId="3786998827" sldId="946"/>
            <ac:spMk id="44" creationId="{CD20022F-F4C1-8F93-A577-A9C69A6BF94C}"/>
          </ac:spMkLst>
        </pc:spChg>
        <pc:spChg chg="mod">
          <ac:chgData name="QiuTian" userId="d059b521-ee81-481f-be34-ac8650352dd5" providerId="ADAL" clId="{C66083D2-FC5C-0545-90E0-A9B527654B88}" dt="2023-03-04T09:00:46.060" v="35" actId="1076"/>
          <ac:spMkLst>
            <pc:docMk/>
            <pc:sldMk cId="3786998827" sldId="946"/>
            <ac:spMk id="45" creationId="{8D4E8BD0-61A9-9E64-4846-30C76E1CD571}"/>
          </ac:spMkLst>
        </pc:spChg>
        <pc:spChg chg="mod">
          <ac:chgData name="QiuTian" userId="d059b521-ee81-481f-be34-ac8650352dd5" providerId="ADAL" clId="{C66083D2-FC5C-0545-90E0-A9B527654B88}" dt="2023-03-04T09:00:46.060" v="35" actId="1076"/>
          <ac:spMkLst>
            <pc:docMk/>
            <pc:sldMk cId="3786998827" sldId="946"/>
            <ac:spMk id="46" creationId="{02E94BD3-7316-538A-802C-9B774A8C4491}"/>
          </ac:spMkLst>
        </pc:spChg>
        <pc:spChg chg="mod">
          <ac:chgData name="QiuTian" userId="d059b521-ee81-481f-be34-ac8650352dd5" providerId="ADAL" clId="{C66083D2-FC5C-0545-90E0-A9B527654B88}" dt="2023-03-04T09:00:46.060" v="35" actId="1076"/>
          <ac:spMkLst>
            <pc:docMk/>
            <pc:sldMk cId="3786998827" sldId="946"/>
            <ac:spMk id="47" creationId="{6264BFF7-AA20-E0ED-7D2D-7CCC681541CF}"/>
          </ac:spMkLst>
        </pc:spChg>
        <pc:spChg chg="mod">
          <ac:chgData name="QiuTian" userId="d059b521-ee81-481f-be34-ac8650352dd5" providerId="ADAL" clId="{C66083D2-FC5C-0545-90E0-A9B527654B88}" dt="2023-03-04T09:00:46.060" v="35" actId="1076"/>
          <ac:spMkLst>
            <pc:docMk/>
            <pc:sldMk cId="3786998827" sldId="946"/>
            <ac:spMk id="48" creationId="{DF4299EF-D3DF-3215-742C-E13318587491}"/>
          </ac:spMkLst>
        </pc:spChg>
        <pc:spChg chg="mod">
          <ac:chgData name="QiuTian" userId="d059b521-ee81-481f-be34-ac8650352dd5" providerId="ADAL" clId="{C66083D2-FC5C-0545-90E0-A9B527654B88}" dt="2023-03-04T09:00:46.060" v="35" actId="1076"/>
          <ac:spMkLst>
            <pc:docMk/>
            <pc:sldMk cId="3786998827" sldId="946"/>
            <ac:spMk id="49" creationId="{C96A1EB7-3EEF-26DA-4E66-4824110A9FF2}"/>
          </ac:spMkLst>
        </pc:spChg>
        <pc:spChg chg="mod">
          <ac:chgData name="QiuTian" userId="d059b521-ee81-481f-be34-ac8650352dd5" providerId="ADAL" clId="{C66083D2-FC5C-0545-90E0-A9B527654B88}" dt="2023-03-04T09:00:46.060" v="35" actId="1076"/>
          <ac:spMkLst>
            <pc:docMk/>
            <pc:sldMk cId="3786998827" sldId="946"/>
            <ac:spMk id="50" creationId="{539F3A40-D727-F9C2-7378-BD53A45CD115}"/>
          </ac:spMkLst>
        </pc:spChg>
        <pc:spChg chg="mod">
          <ac:chgData name="QiuTian" userId="d059b521-ee81-481f-be34-ac8650352dd5" providerId="ADAL" clId="{C66083D2-FC5C-0545-90E0-A9B527654B88}" dt="2023-03-04T09:00:46.060" v="35" actId="1076"/>
          <ac:spMkLst>
            <pc:docMk/>
            <pc:sldMk cId="3786998827" sldId="946"/>
            <ac:spMk id="51" creationId="{EC4B6BC4-3221-B3C1-615D-8E06D2BDA9B4}"/>
          </ac:spMkLst>
        </pc:spChg>
        <pc:spChg chg="mod">
          <ac:chgData name="QiuTian" userId="d059b521-ee81-481f-be34-ac8650352dd5" providerId="ADAL" clId="{C66083D2-FC5C-0545-90E0-A9B527654B88}" dt="2023-03-04T09:00:46.060" v="35" actId="1076"/>
          <ac:spMkLst>
            <pc:docMk/>
            <pc:sldMk cId="3786998827" sldId="946"/>
            <ac:spMk id="52" creationId="{6B3E2FF9-F9B9-DB8B-4165-ECE91CD40D39}"/>
          </ac:spMkLst>
        </pc:spChg>
        <pc:spChg chg="mod">
          <ac:chgData name="QiuTian" userId="d059b521-ee81-481f-be34-ac8650352dd5" providerId="ADAL" clId="{C66083D2-FC5C-0545-90E0-A9B527654B88}" dt="2023-03-04T09:00:46.060" v="35" actId="1076"/>
          <ac:spMkLst>
            <pc:docMk/>
            <pc:sldMk cId="3786998827" sldId="946"/>
            <ac:spMk id="53" creationId="{C7C19B99-49B1-A17A-9CC7-FBB261F1CADF}"/>
          </ac:spMkLst>
        </pc:spChg>
        <pc:spChg chg="mod">
          <ac:chgData name="QiuTian" userId="d059b521-ee81-481f-be34-ac8650352dd5" providerId="ADAL" clId="{C66083D2-FC5C-0545-90E0-A9B527654B88}" dt="2023-03-04T09:00:46.060" v="35" actId="1076"/>
          <ac:spMkLst>
            <pc:docMk/>
            <pc:sldMk cId="3786998827" sldId="946"/>
            <ac:spMk id="54" creationId="{59C23A18-C1E3-704D-4861-A764392739DC}"/>
          </ac:spMkLst>
        </pc:spChg>
        <pc:spChg chg="mod">
          <ac:chgData name="QiuTian" userId="d059b521-ee81-481f-be34-ac8650352dd5" providerId="ADAL" clId="{C66083D2-FC5C-0545-90E0-A9B527654B88}" dt="2023-03-04T09:00:46.060" v="35" actId="1076"/>
          <ac:spMkLst>
            <pc:docMk/>
            <pc:sldMk cId="3786998827" sldId="946"/>
            <ac:spMk id="55" creationId="{11E99882-3D45-7124-C78B-F8C8B7072A2F}"/>
          </ac:spMkLst>
        </pc:spChg>
        <pc:spChg chg="mod">
          <ac:chgData name="QiuTian" userId="d059b521-ee81-481f-be34-ac8650352dd5" providerId="ADAL" clId="{C66083D2-FC5C-0545-90E0-A9B527654B88}" dt="2023-03-04T09:00:46.060" v="35" actId="1076"/>
          <ac:spMkLst>
            <pc:docMk/>
            <pc:sldMk cId="3786998827" sldId="946"/>
            <ac:spMk id="56" creationId="{1AF172BB-8545-284D-0DE5-B9FBC8AF5936}"/>
          </ac:spMkLst>
        </pc:spChg>
        <pc:spChg chg="mod">
          <ac:chgData name="QiuTian" userId="d059b521-ee81-481f-be34-ac8650352dd5" providerId="ADAL" clId="{C66083D2-FC5C-0545-90E0-A9B527654B88}" dt="2023-03-04T09:00:46.060" v="35" actId="1076"/>
          <ac:spMkLst>
            <pc:docMk/>
            <pc:sldMk cId="3786998827" sldId="946"/>
            <ac:spMk id="81" creationId="{760FAC89-28C9-9BB4-0F9D-AF473DDE647C}"/>
          </ac:spMkLst>
        </pc:spChg>
        <pc:spChg chg="mod">
          <ac:chgData name="QiuTian" userId="d059b521-ee81-481f-be34-ac8650352dd5" providerId="ADAL" clId="{C66083D2-FC5C-0545-90E0-A9B527654B88}" dt="2023-03-04T09:00:46.060" v="35" actId="1076"/>
          <ac:spMkLst>
            <pc:docMk/>
            <pc:sldMk cId="3786998827" sldId="946"/>
            <ac:spMk id="83" creationId="{CA3FB643-FB36-DEE3-B1A1-57A9FCE744C0}"/>
          </ac:spMkLst>
        </pc:spChg>
        <pc:spChg chg="mod">
          <ac:chgData name="QiuTian" userId="d059b521-ee81-481f-be34-ac8650352dd5" providerId="ADAL" clId="{C66083D2-FC5C-0545-90E0-A9B527654B88}" dt="2023-03-04T09:00:46.060" v="35" actId="1076"/>
          <ac:spMkLst>
            <pc:docMk/>
            <pc:sldMk cId="3786998827" sldId="946"/>
            <ac:spMk id="86" creationId="{ABB2EC04-2605-06D9-097A-2BB19B6DD77A}"/>
          </ac:spMkLst>
        </pc:spChg>
        <pc:spChg chg="mod">
          <ac:chgData name="QiuTian" userId="d059b521-ee81-481f-be34-ac8650352dd5" providerId="ADAL" clId="{C66083D2-FC5C-0545-90E0-A9B527654B88}" dt="2023-03-04T09:00:46.060" v="35" actId="1076"/>
          <ac:spMkLst>
            <pc:docMk/>
            <pc:sldMk cId="3786998827" sldId="946"/>
            <ac:spMk id="87" creationId="{D4A1F152-A754-AA96-B2F6-753837F11351}"/>
          </ac:spMkLst>
        </pc:spChg>
        <pc:spChg chg="mod">
          <ac:chgData name="QiuTian" userId="d059b521-ee81-481f-be34-ac8650352dd5" providerId="ADAL" clId="{C66083D2-FC5C-0545-90E0-A9B527654B88}" dt="2023-03-04T09:00:46.060" v="35" actId="1076"/>
          <ac:spMkLst>
            <pc:docMk/>
            <pc:sldMk cId="3786998827" sldId="946"/>
            <ac:spMk id="88" creationId="{3E3E778B-455B-01CF-2609-EF199914BEAA}"/>
          </ac:spMkLst>
        </pc:spChg>
        <pc:spChg chg="mod">
          <ac:chgData name="QiuTian" userId="d059b521-ee81-481f-be34-ac8650352dd5" providerId="ADAL" clId="{C66083D2-FC5C-0545-90E0-A9B527654B88}" dt="2023-03-04T09:00:46.060" v="35" actId="1076"/>
          <ac:spMkLst>
            <pc:docMk/>
            <pc:sldMk cId="3786998827" sldId="946"/>
            <ac:spMk id="89" creationId="{3621CDBC-DF1C-8347-7697-5190425D56E1}"/>
          </ac:spMkLst>
        </pc:spChg>
        <pc:spChg chg="mod">
          <ac:chgData name="QiuTian" userId="d059b521-ee81-481f-be34-ac8650352dd5" providerId="ADAL" clId="{C66083D2-FC5C-0545-90E0-A9B527654B88}" dt="2023-03-04T09:00:46.060" v="35" actId="1076"/>
          <ac:spMkLst>
            <pc:docMk/>
            <pc:sldMk cId="3786998827" sldId="946"/>
            <ac:spMk id="90" creationId="{F845B85B-D840-10C3-2865-B188C8012916}"/>
          </ac:spMkLst>
        </pc:spChg>
        <pc:spChg chg="mod">
          <ac:chgData name="QiuTian" userId="d059b521-ee81-481f-be34-ac8650352dd5" providerId="ADAL" clId="{C66083D2-FC5C-0545-90E0-A9B527654B88}" dt="2023-03-04T09:00:46.060" v="35" actId="1076"/>
          <ac:spMkLst>
            <pc:docMk/>
            <pc:sldMk cId="3786998827" sldId="946"/>
            <ac:spMk id="101" creationId="{98ED07F0-E2AB-6D9C-AC9F-EBE67161EFA5}"/>
          </ac:spMkLst>
        </pc:spChg>
        <pc:spChg chg="mod">
          <ac:chgData name="QiuTian" userId="d059b521-ee81-481f-be34-ac8650352dd5" providerId="ADAL" clId="{C66083D2-FC5C-0545-90E0-A9B527654B88}" dt="2023-03-04T09:00:46.060" v="35" actId="1076"/>
          <ac:spMkLst>
            <pc:docMk/>
            <pc:sldMk cId="3786998827" sldId="946"/>
            <ac:spMk id="144" creationId="{FC938F52-C49F-D548-ED86-77EBDA42474B}"/>
          </ac:spMkLst>
        </pc:spChg>
        <pc:spChg chg="mod">
          <ac:chgData name="QiuTian" userId="d059b521-ee81-481f-be34-ac8650352dd5" providerId="ADAL" clId="{C66083D2-FC5C-0545-90E0-A9B527654B88}" dt="2023-03-04T09:00:46.060" v="35" actId="1076"/>
          <ac:spMkLst>
            <pc:docMk/>
            <pc:sldMk cId="3786998827" sldId="946"/>
            <ac:spMk id="145" creationId="{45AC39F3-CDCD-9097-F283-09937B8F11D4}"/>
          </ac:spMkLst>
        </pc:spChg>
        <pc:spChg chg="mod">
          <ac:chgData name="QiuTian" userId="d059b521-ee81-481f-be34-ac8650352dd5" providerId="ADAL" clId="{C66083D2-FC5C-0545-90E0-A9B527654B88}" dt="2023-03-04T09:00:46.060" v="35" actId="1076"/>
          <ac:spMkLst>
            <pc:docMk/>
            <pc:sldMk cId="3786998827" sldId="946"/>
            <ac:spMk id="146" creationId="{38D9D96F-5E67-5AB6-B5A6-2159B2328F5B}"/>
          </ac:spMkLst>
        </pc:spChg>
        <pc:spChg chg="mod">
          <ac:chgData name="QiuTian" userId="d059b521-ee81-481f-be34-ac8650352dd5" providerId="ADAL" clId="{C66083D2-FC5C-0545-90E0-A9B527654B88}" dt="2023-03-04T09:00:46.060" v="35" actId="1076"/>
          <ac:spMkLst>
            <pc:docMk/>
            <pc:sldMk cId="3786998827" sldId="946"/>
            <ac:spMk id="147" creationId="{DC11AF40-C78B-2C49-10BD-73FD1CE0FA9B}"/>
          </ac:spMkLst>
        </pc:spChg>
        <pc:spChg chg="mod">
          <ac:chgData name="QiuTian" userId="d059b521-ee81-481f-be34-ac8650352dd5" providerId="ADAL" clId="{C66083D2-FC5C-0545-90E0-A9B527654B88}" dt="2023-03-04T09:00:46.060" v="35" actId="1076"/>
          <ac:spMkLst>
            <pc:docMk/>
            <pc:sldMk cId="3786998827" sldId="946"/>
            <ac:spMk id="148" creationId="{4389602F-EE4B-1F93-3CD1-5E6D4910F8B1}"/>
          </ac:spMkLst>
        </pc:spChg>
        <pc:spChg chg="mod">
          <ac:chgData name="QiuTian" userId="d059b521-ee81-481f-be34-ac8650352dd5" providerId="ADAL" clId="{C66083D2-FC5C-0545-90E0-A9B527654B88}" dt="2023-03-04T09:00:46.060" v="35" actId="1076"/>
          <ac:spMkLst>
            <pc:docMk/>
            <pc:sldMk cId="3786998827" sldId="946"/>
            <ac:spMk id="149" creationId="{3161FE5B-833A-0781-440B-6974A76EAED3}"/>
          </ac:spMkLst>
        </pc:spChg>
        <pc:spChg chg="mod">
          <ac:chgData name="QiuTian" userId="d059b521-ee81-481f-be34-ac8650352dd5" providerId="ADAL" clId="{C66083D2-FC5C-0545-90E0-A9B527654B88}" dt="2023-03-04T09:00:46.060" v="35" actId="1076"/>
          <ac:spMkLst>
            <pc:docMk/>
            <pc:sldMk cId="3786998827" sldId="946"/>
            <ac:spMk id="150" creationId="{D313D437-F098-A062-9E3D-7E73E8AD0CE9}"/>
          </ac:spMkLst>
        </pc:spChg>
        <pc:spChg chg="mod">
          <ac:chgData name="QiuTian" userId="d059b521-ee81-481f-be34-ac8650352dd5" providerId="ADAL" clId="{C66083D2-FC5C-0545-90E0-A9B527654B88}" dt="2023-03-04T09:00:46.060" v="35" actId="1076"/>
          <ac:spMkLst>
            <pc:docMk/>
            <pc:sldMk cId="3786998827" sldId="946"/>
            <ac:spMk id="151" creationId="{7D9AA286-501F-05B1-4DB6-E54BCAC977BB}"/>
          </ac:spMkLst>
        </pc:spChg>
        <pc:spChg chg="mod">
          <ac:chgData name="QiuTian" userId="d059b521-ee81-481f-be34-ac8650352dd5" providerId="ADAL" clId="{C66083D2-FC5C-0545-90E0-A9B527654B88}" dt="2023-03-04T09:00:46.060" v="35" actId="1076"/>
          <ac:spMkLst>
            <pc:docMk/>
            <pc:sldMk cId="3786998827" sldId="946"/>
            <ac:spMk id="152" creationId="{D5997187-32C7-DF98-AD31-671697837442}"/>
          </ac:spMkLst>
        </pc:spChg>
        <pc:spChg chg="mod">
          <ac:chgData name="QiuTian" userId="d059b521-ee81-481f-be34-ac8650352dd5" providerId="ADAL" clId="{C66083D2-FC5C-0545-90E0-A9B527654B88}" dt="2023-03-04T09:00:46.060" v="35" actId="1076"/>
          <ac:spMkLst>
            <pc:docMk/>
            <pc:sldMk cId="3786998827" sldId="946"/>
            <ac:spMk id="153" creationId="{76F6BF37-13C4-4D5C-EE48-0B4BE872D8DB}"/>
          </ac:spMkLst>
        </pc:spChg>
        <pc:spChg chg="mod">
          <ac:chgData name="QiuTian" userId="d059b521-ee81-481f-be34-ac8650352dd5" providerId="ADAL" clId="{C66083D2-FC5C-0545-90E0-A9B527654B88}" dt="2023-03-04T09:00:46.060" v="35" actId="1076"/>
          <ac:spMkLst>
            <pc:docMk/>
            <pc:sldMk cId="3786998827" sldId="946"/>
            <ac:spMk id="154" creationId="{D86ACDC4-9022-8BD2-501A-E1C2C889D361}"/>
          </ac:spMkLst>
        </pc:spChg>
        <pc:spChg chg="mod">
          <ac:chgData name="QiuTian" userId="d059b521-ee81-481f-be34-ac8650352dd5" providerId="ADAL" clId="{C66083D2-FC5C-0545-90E0-A9B527654B88}" dt="2023-03-04T09:00:46.060" v="35" actId="1076"/>
          <ac:spMkLst>
            <pc:docMk/>
            <pc:sldMk cId="3786998827" sldId="946"/>
            <ac:spMk id="155" creationId="{074CEFFF-4354-18DF-0450-0CEEDA8AC86E}"/>
          </ac:spMkLst>
        </pc:spChg>
        <pc:spChg chg="mod">
          <ac:chgData name="QiuTian" userId="d059b521-ee81-481f-be34-ac8650352dd5" providerId="ADAL" clId="{C66083D2-FC5C-0545-90E0-A9B527654B88}" dt="2023-03-04T09:00:46.060" v="35" actId="1076"/>
          <ac:spMkLst>
            <pc:docMk/>
            <pc:sldMk cId="3786998827" sldId="946"/>
            <ac:spMk id="156" creationId="{D9C9F053-8CDE-C7BA-C144-48958D29084D}"/>
          </ac:spMkLst>
        </pc:spChg>
        <pc:spChg chg="mod">
          <ac:chgData name="QiuTian" userId="d059b521-ee81-481f-be34-ac8650352dd5" providerId="ADAL" clId="{C66083D2-FC5C-0545-90E0-A9B527654B88}" dt="2023-03-04T09:00:46.060" v="35" actId="1076"/>
          <ac:spMkLst>
            <pc:docMk/>
            <pc:sldMk cId="3786998827" sldId="946"/>
            <ac:spMk id="157" creationId="{7D5045A8-AA74-8B18-E480-E06A08F7CB68}"/>
          </ac:spMkLst>
        </pc:spChg>
        <pc:spChg chg="mod">
          <ac:chgData name="QiuTian" userId="d059b521-ee81-481f-be34-ac8650352dd5" providerId="ADAL" clId="{C66083D2-FC5C-0545-90E0-A9B527654B88}" dt="2023-03-04T09:00:46.060" v="35" actId="1076"/>
          <ac:spMkLst>
            <pc:docMk/>
            <pc:sldMk cId="3786998827" sldId="946"/>
            <ac:spMk id="158" creationId="{DE7DF1DC-EE8C-B9C7-E359-7ACADBA463A9}"/>
          </ac:spMkLst>
        </pc:spChg>
        <pc:spChg chg="mod">
          <ac:chgData name="QiuTian" userId="d059b521-ee81-481f-be34-ac8650352dd5" providerId="ADAL" clId="{C66083D2-FC5C-0545-90E0-A9B527654B88}" dt="2023-03-04T09:00:46.060" v="35" actId="1076"/>
          <ac:spMkLst>
            <pc:docMk/>
            <pc:sldMk cId="3786998827" sldId="946"/>
            <ac:spMk id="159" creationId="{67F107CD-B72A-6439-61B4-07A9B0453603}"/>
          </ac:spMkLst>
        </pc:spChg>
        <pc:spChg chg="mod">
          <ac:chgData name="QiuTian" userId="d059b521-ee81-481f-be34-ac8650352dd5" providerId="ADAL" clId="{C66083D2-FC5C-0545-90E0-A9B527654B88}" dt="2023-03-04T09:00:46.060" v="35" actId="1076"/>
          <ac:spMkLst>
            <pc:docMk/>
            <pc:sldMk cId="3786998827" sldId="946"/>
            <ac:spMk id="160" creationId="{701B89D6-162F-96DF-4314-4A86079157F8}"/>
          </ac:spMkLst>
        </pc:spChg>
        <pc:spChg chg="mod">
          <ac:chgData name="QiuTian" userId="d059b521-ee81-481f-be34-ac8650352dd5" providerId="ADAL" clId="{C66083D2-FC5C-0545-90E0-A9B527654B88}" dt="2023-03-04T09:00:46.060" v="35" actId="1076"/>
          <ac:spMkLst>
            <pc:docMk/>
            <pc:sldMk cId="3786998827" sldId="946"/>
            <ac:spMk id="161" creationId="{3EE647B9-F5FE-078D-154E-D11D772D2456}"/>
          </ac:spMkLst>
        </pc:spChg>
        <pc:spChg chg="mod">
          <ac:chgData name="QiuTian" userId="d059b521-ee81-481f-be34-ac8650352dd5" providerId="ADAL" clId="{C66083D2-FC5C-0545-90E0-A9B527654B88}" dt="2023-03-04T09:00:46.060" v="35" actId="1076"/>
          <ac:spMkLst>
            <pc:docMk/>
            <pc:sldMk cId="3786998827" sldId="946"/>
            <ac:spMk id="162" creationId="{69DFBE05-7A1A-16BF-B3F0-ED015D79E079}"/>
          </ac:spMkLst>
        </pc:spChg>
        <pc:spChg chg="mod">
          <ac:chgData name="QiuTian" userId="d059b521-ee81-481f-be34-ac8650352dd5" providerId="ADAL" clId="{C66083D2-FC5C-0545-90E0-A9B527654B88}" dt="2023-03-04T09:00:46.060" v="35" actId="1076"/>
          <ac:spMkLst>
            <pc:docMk/>
            <pc:sldMk cId="3786998827" sldId="946"/>
            <ac:spMk id="163" creationId="{09E40D27-8819-300C-4003-35D457FCBE9E}"/>
          </ac:spMkLst>
        </pc:spChg>
        <pc:spChg chg="mod">
          <ac:chgData name="QiuTian" userId="d059b521-ee81-481f-be34-ac8650352dd5" providerId="ADAL" clId="{C66083D2-FC5C-0545-90E0-A9B527654B88}" dt="2023-03-04T09:00:46.060" v="35" actId="1076"/>
          <ac:spMkLst>
            <pc:docMk/>
            <pc:sldMk cId="3786998827" sldId="946"/>
            <ac:spMk id="164" creationId="{3C9DCF72-CA45-2FF8-1F31-EB01F9798516}"/>
          </ac:spMkLst>
        </pc:spChg>
        <pc:spChg chg="mod">
          <ac:chgData name="QiuTian" userId="d059b521-ee81-481f-be34-ac8650352dd5" providerId="ADAL" clId="{C66083D2-FC5C-0545-90E0-A9B527654B88}" dt="2023-03-04T09:00:46.060" v="35" actId="1076"/>
          <ac:spMkLst>
            <pc:docMk/>
            <pc:sldMk cId="3786998827" sldId="946"/>
            <ac:spMk id="165" creationId="{FE3A8A8E-FF28-FD5E-021C-A26D0F0B2F2B}"/>
          </ac:spMkLst>
        </pc:spChg>
        <pc:spChg chg="mod">
          <ac:chgData name="QiuTian" userId="d059b521-ee81-481f-be34-ac8650352dd5" providerId="ADAL" clId="{C66083D2-FC5C-0545-90E0-A9B527654B88}" dt="2023-03-04T09:00:46.060" v="35" actId="1076"/>
          <ac:spMkLst>
            <pc:docMk/>
            <pc:sldMk cId="3786998827" sldId="946"/>
            <ac:spMk id="166" creationId="{CAF7BAFE-0BCC-DF17-AC57-B3B73D9AFC93}"/>
          </ac:spMkLst>
        </pc:spChg>
        <pc:spChg chg="mod">
          <ac:chgData name="QiuTian" userId="d059b521-ee81-481f-be34-ac8650352dd5" providerId="ADAL" clId="{C66083D2-FC5C-0545-90E0-A9B527654B88}" dt="2023-03-04T09:00:46.060" v="35" actId="1076"/>
          <ac:spMkLst>
            <pc:docMk/>
            <pc:sldMk cId="3786998827" sldId="946"/>
            <ac:spMk id="167" creationId="{70595D38-A584-E4B5-756D-9E4A4426FD07}"/>
          </ac:spMkLst>
        </pc:spChg>
        <pc:spChg chg="mod">
          <ac:chgData name="QiuTian" userId="d059b521-ee81-481f-be34-ac8650352dd5" providerId="ADAL" clId="{C66083D2-FC5C-0545-90E0-A9B527654B88}" dt="2023-03-04T09:00:46.060" v="35" actId="1076"/>
          <ac:spMkLst>
            <pc:docMk/>
            <pc:sldMk cId="3786998827" sldId="946"/>
            <ac:spMk id="168" creationId="{44484283-600C-3EE2-700E-DB6851BD2EC1}"/>
          </ac:spMkLst>
        </pc:spChg>
        <pc:spChg chg="mod">
          <ac:chgData name="QiuTian" userId="d059b521-ee81-481f-be34-ac8650352dd5" providerId="ADAL" clId="{C66083D2-FC5C-0545-90E0-A9B527654B88}" dt="2023-03-04T09:00:46.060" v="35" actId="1076"/>
          <ac:spMkLst>
            <pc:docMk/>
            <pc:sldMk cId="3786998827" sldId="946"/>
            <ac:spMk id="169" creationId="{7DF13306-33FA-95A8-F892-65BFFEA9D877}"/>
          </ac:spMkLst>
        </pc:spChg>
        <pc:spChg chg="mod">
          <ac:chgData name="QiuTian" userId="d059b521-ee81-481f-be34-ac8650352dd5" providerId="ADAL" clId="{C66083D2-FC5C-0545-90E0-A9B527654B88}" dt="2023-03-04T09:00:46.060" v="35" actId="1076"/>
          <ac:spMkLst>
            <pc:docMk/>
            <pc:sldMk cId="3786998827" sldId="946"/>
            <ac:spMk id="170" creationId="{C685EC13-2F58-8B7F-C883-5000BF6E4F3A}"/>
          </ac:spMkLst>
        </pc:spChg>
        <pc:spChg chg="mod">
          <ac:chgData name="QiuTian" userId="d059b521-ee81-481f-be34-ac8650352dd5" providerId="ADAL" clId="{C66083D2-FC5C-0545-90E0-A9B527654B88}" dt="2023-03-04T09:00:46.060" v="35" actId="1076"/>
          <ac:spMkLst>
            <pc:docMk/>
            <pc:sldMk cId="3786998827" sldId="946"/>
            <ac:spMk id="171" creationId="{28693F8F-A6A5-AA3B-B832-6B516E532EAF}"/>
          </ac:spMkLst>
        </pc:spChg>
        <pc:spChg chg="mod">
          <ac:chgData name="QiuTian" userId="d059b521-ee81-481f-be34-ac8650352dd5" providerId="ADAL" clId="{C66083D2-FC5C-0545-90E0-A9B527654B88}" dt="2023-03-04T09:00:46.060" v="35" actId="1076"/>
          <ac:spMkLst>
            <pc:docMk/>
            <pc:sldMk cId="3786998827" sldId="946"/>
            <ac:spMk id="172" creationId="{5B7C65A8-09E3-621B-0B1D-28954326425B}"/>
          </ac:spMkLst>
        </pc:spChg>
        <pc:spChg chg="mod">
          <ac:chgData name="QiuTian" userId="d059b521-ee81-481f-be34-ac8650352dd5" providerId="ADAL" clId="{C66083D2-FC5C-0545-90E0-A9B527654B88}" dt="2023-03-04T09:00:46.060" v="35" actId="1076"/>
          <ac:spMkLst>
            <pc:docMk/>
            <pc:sldMk cId="3786998827" sldId="946"/>
            <ac:spMk id="173" creationId="{5D77060E-958D-B7F0-3B66-7D1FF5328F90}"/>
          </ac:spMkLst>
        </pc:spChg>
        <pc:spChg chg="mod">
          <ac:chgData name="QiuTian" userId="d059b521-ee81-481f-be34-ac8650352dd5" providerId="ADAL" clId="{C66083D2-FC5C-0545-90E0-A9B527654B88}" dt="2023-03-04T09:00:46.060" v="35" actId="1076"/>
          <ac:spMkLst>
            <pc:docMk/>
            <pc:sldMk cId="3786998827" sldId="946"/>
            <ac:spMk id="177" creationId="{E0D579A7-D6B3-B75F-0BE1-4366F263A81D}"/>
          </ac:spMkLst>
        </pc:spChg>
        <pc:spChg chg="mod">
          <ac:chgData name="QiuTian" userId="d059b521-ee81-481f-be34-ac8650352dd5" providerId="ADAL" clId="{C66083D2-FC5C-0545-90E0-A9B527654B88}" dt="2023-03-04T09:00:46.060" v="35" actId="1076"/>
          <ac:spMkLst>
            <pc:docMk/>
            <pc:sldMk cId="3786998827" sldId="946"/>
            <ac:spMk id="178" creationId="{0732AA8E-8356-39FE-C970-810AF14815EC}"/>
          </ac:spMkLst>
        </pc:spChg>
        <pc:spChg chg="mod">
          <ac:chgData name="QiuTian" userId="d059b521-ee81-481f-be34-ac8650352dd5" providerId="ADAL" clId="{C66083D2-FC5C-0545-90E0-A9B527654B88}" dt="2023-03-04T09:00:46.060" v="35" actId="1076"/>
          <ac:spMkLst>
            <pc:docMk/>
            <pc:sldMk cId="3786998827" sldId="946"/>
            <ac:spMk id="179" creationId="{3290DC4F-8009-03FD-2A36-6F05382F8401}"/>
          </ac:spMkLst>
        </pc:spChg>
        <pc:spChg chg="mod">
          <ac:chgData name="QiuTian" userId="d059b521-ee81-481f-be34-ac8650352dd5" providerId="ADAL" clId="{C66083D2-FC5C-0545-90E0-A9B527654B88}" dt="2023-03-04T09:00:46.060" v="35" actId="1076"/>
          <ac:spMkLst>
            <pc:docMk/>
            <pc:sldMk cId="3786998827" sldId="946"/>
            <ac:spMk id="180" creationId="{D70366A3-425C-59BB-2142-3AB86C64B495}"/>
          </ac:spMkLst>
        </pc:spChg>
        <pc:spChg chg="mod">
          <ac:chgData name="QiuTian" userId="d059b521-ee81-481f-be34-ac8650352dd5" providerId="ADAL" clId="{C66083D2-FC5C-0545-90E0-A9B527654B88}" dt="2023-03-04T09:00:46.060" v="35" actId="1076"/>
          <ac:spMkLst>
            <pc:docMk/>
            <pc:sldMk cId="3786998827" sldId="946"/>
            <ac:spMk id="181" creationId="{10FDAD56-AA7E-EB35-0CE1-DBE0D5FB49AA}"/>
          </ac:spMkLst>
        </pc:spChg>
        <pc:spChg chg="mod">
          <ac:chgData name="QiuTian" userId="d059b521-ee81-481f-be34-ac8650352dd5" providerId="ADAL" clId="{C66083D2-FC5C-0545-90E0-A9B527654B88}" dt="2023-03-04T09:00:46.060" v="35" actId="1076"/>
          <ac:spMkLst>
            <pc:docMk/>
            <pc:sldMk cId="3786998827" sldId="946"/>
            <ac:spMk id="182" creationId="{D6B5E27F-6113-485D-58CD-188182DE938E}"/>
          </ac:spMkLst>
        </pc:spChg>
        <pc:spChg chg="mod">
          <ac:chgData name="QiuTian" userId="d059b521-ee81-481f-be34-ac8650352dd5" providerId="ADAL" clId="{C66083D2-FC5C-0545-90E0-A9B527654B88}" dt="2023-03-04T09:00:46.060" v="35" actId="1076"/>
          <ac:spMkLst>
            <pc:docMk/>
            <pc:sldMk cId="3786998827" sldId="946"/>
            <ac:spMk id="183" creationId="{1DC71697-A08F-F294-F42C-2FD3263EC96F}"/>
          </ac:spMkLst>
        </pc:spChg>
        <pc:spChg chg="mod">
          <ac:chgData name="QiuTian" userId="d059b521-ee81-481f-be34-ac8650352dd5" providerId="ADAL" clId="{C66083D2-FC5C-0545-90E0-A9B527654B88}" dt="2023-03-04T09:00:46.060" v="35" actId="1076"/>
          <ac:spMkLst>
            <pc:docMk/>
            <pc:sldMk cId="3786998827" sldId="946"/>
            <ac:spMk id="184" creationId="{10CFDA43-DED1-6A2F-E821-0A78B6178428}"/>
          </ac:spMkLst>
        </pc:spChg>
        <pc:spChg chg="mod">
          <ac:chgData name="QiuTian" userId="d059b521-ee81-481f-be34-ac8650352dd5" providerId="ADAL" clId="{C66083D2-FC5C-0545-90E0-A9B527654B88}" dt="2023-03-04T09:00:46.060" v="35" actId="1076"/>
          <ac:spMkLst>
            <pc:docMk/>
            <pc:sldMk cId="3786998827" sldId="946"/>
            <ac:spMk id="185" creationId="{BBD9AB90-7B99-DA5A-C469-3E099AF23971}"/>
          </ac:spMkLst>
        </pc:spChg>
        <pc:spChg chg="mod">
          <ac:chgData name="QiuTian" userId="d059b521-ee81-481f-be34-ac8650352dd5" providerId="ADAL" clId="{C66083D2-FC5C-0545-90E0-A9B527654B88}" dt="2023-03-04T09:00:46.060" v="35" actId="1076"/>
          <ac:spMkLst>
            <pc:docMk/>
            <pc:sldMk cId="3786998827" sldId="946"/>
            <ac:spMk id="186" creationId="{FEB20D2B-6530-4232-293A-0081DB64EC4B}"/>
          </ac:spMkLst>
        </pc:spChg>
        <pc:spChg chg="mod">
          <ac:chgData name="QiuTian" userId="d059b521-ee81-481f-be34-ac8650352dd5" providerId="ADAL" clId="{C66083D2-FC5C-0545-90E0-A9B527654B88}" dt="2023-03-04T09:00:46.060" v="35" actId="1076"/>
          <ac:spMkLst>
            <pc:docMk/>
            <pc:sldMk cId="3786998827" sldId="946"/>
            <ac:spMk id="187" creationId="{B82CD375-F09B-7905-AFD2-F4FECC25EF78}"/>
          </ac:spMkLst>
        </pc:spChg>
        <pc:spChg chg="mod">
          <ac:chgData name="QiuTian" userId="d059b521-ee81-481f-be34-ac8650352dd5" providerId="ADAL" clId="{C66083D2-FC5C-0545-90E0-A9B527654B88}" dt="2023-03-04T09:00:46.060" v="35" actId="1076"/>
          <ac:spMkLst>
            <pc:docMk/>
            <pc:sldMk cId="3786998827" sldId="946"/>
            <ac:spMk id="188" creationId="{A0F4BAF8-70C3-0728-5709-46B20201DC7D}"/>
          </ac:spMkLst>
        </pc:spChg>
        <pc:spChg chg="mod">
          <ac:chgData name="QiuTian" userId="d059b521-ee81-481f-be34-ac8650352dd5" providerId="ADAL" clId="{C66083D2-FC5C-0545-90E0-A9B527654B88}" dt="2023-03-04T09:00:46.060" v="35" actId="1076"/>
          <ac:spMkLst>
            <pc:docMk/>
            <pc:sldMk cId="3786998827" sldId="946"/>
            <ac:spMk id="189" creationId="{3EB0DDFA-DC36-AE12-D7D4-AD8784D1BEF7}"/>
          </ac:spMkLst>
        </pc:spChg>
        <pc:spChg chg="mod">
          <ac:chgData name="QiuTian" userId="d059b521-ee81-481f-be34-ac8650352dd5" providerId="ADAL" clId="{C66083D2-FC5C-0545-90E0-A9B527654B88}" dt="2023-03-04T09:00:46.060" v="35" actId="1076"/>
          <ac:spMkLst>
            <pc:docMk/>
            <pc:sldMk cId="3786998827" sldId="946"/>
            <ac:spMk id="190" creationId="{C5BFEA95-3421-0CE7-494F-A11F7A3DACB3}"/>
          </ac:spMkLst>
        </pc:spChg>
        <pc:spChg chg="mod">
          <ac:chgData name="QiuTian" userId="d059b521-ee81-481f-be34-ac8650352dd5" providerId="ADAL" clId="{C66083D2-FC5C-0545-90E0-A9B527654B88}" dt="2023-03-04T09:00:46.060" v="35" actId="1076"/>
          <ac:spMkLst>
            <pc:docMk/>
            <pc:sldMk cId="3786998827" sldId="946"/>
            <ac:spMk id="191" creationId="{DC8B21A4-0CEF-E26F-71D2-1DBE228F67FF}"/>
          </ac:spMkLst>
        </pc:spChg>
        <pc:spChg chg="mod">
          <ac:chgData name="QiuTian" userId="d059b521-ee81-481f-be34-ac8650352dd5" providerId="ADAL" clId="{C66083D2-FC5C-0545-90E0-A9B527654B88}" dt="2023-03-04T09:00:46.060" v="35" actId="1076"/>
          <ac:spMkLst>
            <pc:docMk/>
            <pc:sldMk cId="3786998827" sldId="946"/>
            <ac:spMk id="192" creationId="{C7D98B3F-1EA7-0A19-BB42-97A47F40F434}"/>
          </ac:spMkLst>
        </pc:spChg>
        <pc:spChg chg="mod">
          <ac:chgData name="QiuTian" userId="d059b521-ee81-481f-be34-ac8650352dd5" providerId="ADAL" clId="{C66083D2-FC5C-0545-90E0-A9B527654B88}" dt="2023-03-04T09:00:46.060" v="35" actId="1076"/>
          <ac:spMkLst>
            <pc:docMk/>
            <pc:sldMk cId="3786998827" sldId="946"/>
            <ac:spMk id="193" creationId="{F45B22DC-7621-C092-2346-116B9680E9F6}"/>
          </ac:spMkLst>
        </pc:spChg>
        <pc:spChg chg="mod">
          <ac:chgData name="QiuTian" userId="d059b521-ee81-481f-be34-ac8650352dd5" providerId="ADAL" clId="{C66083D2-FC5C-0545-90E0-A9B527654B88}" dt="2023-03-04T09:00:46.060" v="35" actId="1076"/>
          <ac:spMkLst>
            <pc:docMk/>
            <pc:sldMk cId="3786998827" sldId="946"/>
            <ac:spMk id="194" creationId="{7FE017C7-683D-B60F-EA1A-0C127F245D36}"/>
          </ac:spMkLst>
        </pc:spChg>
        <pc:spChg chg="mod">
          <ac:chgData name="QiuTian" userId="d059b521-ee81-481f-be34-ac8650352dd5" providerId="ADAL" clId="{C66083D2-FC5C-0545-90E0-A9B527654B88}" dt="2023-03-04T09:00:46.060" v="35" actId="1076"/>
          <ac:spMkLst>
            <pc:docMk/>
            <pc:sldMk cId="3786998827" sldId="946"/>
            <ac:spMk id="195" creationId="{F8655EFA-213D-E614-0CFE-B7E2E6734031}"/>
          </ac:spMkLst>
        </pc:spChg>
        <pc:spChg chg="mod">
          <ac:chgData name="QiuTian" userId="d059b521-ee81-481f-be34-ac8650352dd5" providerId="ADAL" clId="{C66083D2-FC5C-0545-90E0-A9B527654B88}" dt="2023-03-04T09:00:46.060" v="35" actId="1076"/>
          <ac:spMkLst>
            <pc:docMk/>
            <pc:sldMk cId="3786998827" sldId="946"/>
            <ac:spMk id="196" creationId="{CC71B825-C06C-F713-16D4-3BD2BB72698C}"/>
          </ac:spMkLst>
        </pc:spChg>
        <pc:spChg chg="mod">
          <ac:chgData name="QiuTian" userId="d059b521-ee81-481f-be34-ac8650352dd5" providerId="ADAL" clId="{C66083D2-FC5C-0545-90E0-A9B527654B88}" dt="2023-03-04T09:00:46.060" v="35" actId="1076"/>
          <ac:spMkLst>
            <pc:docMk/>
            <pc:sldMk cId="3786998827" sldId="946"/>
            <ac:spMk id="197" creationId="{DCE2CEF3-BB9F-8407-1D2A-B8AF8CB02B0F}"/>
          </ac:spMkLst>
        </pc:spChg>
        <pc:spChg chg="mod">
          <ac:chgData name="QiuTian" userId="d059b521-ee81-481f-be34-ac8650352dd5" providerId="ADAL" clId="{C66083D2-FC5C-0545-90E0-A9B527654B88}" dt="2023-03-04T09:00:46.060" v="35" actId="1076"/>
          <ac:spMkLst>
            <pc:docMk/>
            <pc:sldMk cId="3786998827" sldId="946"/>
            <ac:spMk id="198" creationId="{4CA5539E-5AA0-08FA-F962-BD193C1B1414}"/>
          </ac:spMkLst>
        </pc:spChg>
        <pc:spChg chg="mod">
          <ac:chgData name="QiuTian" userId="d059b521-ee81-481f-be34-ac8650352dd5" providerId="ADAL" clId="{C66083D2-FC5C-0545-90E0-A9B527654B88}" dt="2023-03-04T09:00:46.060" v="35" actId="1076"/>
          <ac:spMkLst>
            <pc:docMk/>
            <pc:sldMk cId="3786998827" sldId="946"/>
            <ac:spMk id="199" creationId="{0C4C11FF-CCB2-7822-CA5D-1C35C5858BB2}"/>
          </ac:spMkLst>
        </pc:spChg>
        <pc:spChg chg="mod">
          <ac:chgData name="QiuTian" userId="d059b521-ee81-481f-be34-ac8650352dd5" providerId="ADAL" clId="{C66083D2-FC5C-0545-90E0-A9B527654B88}" dt="2023-03-04T09:00:46.060" v="35" actId="1076"/>
          <ac:spMkLst>
            <pc:docMk/>
            <pc:sldMk cId="3786998827" sldId="946"/>
            <ac:spMk id="200" creationId="{97C192C8-0628-B715-7DA1-FCFB5EF42CE9}"/>
          </ac:spMkLst>
        </pc:spChg>
        <pc:spChg chg="mod">
          <ac:chgData name="QiuTian" userId="d059b521-ee81-481f-be34-ac8650352dd5" providerId="ADAL" clId="{C66083D2-FC5C-0545-90E0-A9B527654B88}" dt="2023-03-04T09:00:46.060" v="35" actId="1076"/>
          <ac:spMkLst>
            <pc:docMk/>
            <pc:sldMk cId="3786998827" sldId="946"/>
            <ac:spMk id="201" creationId="{4FB76441-8A96-599A-D475-11680850B7CB}"/>
          </ac:spMkLst>
        </pc:spChg>
        <pc:spChg chg="mod">
          <ac:chgData name="QiuTian" userId="d059b521-ee81-481f-be34-ac8650352dd5" providerId="ADAL" clId="{C66083D2-FC5C-0545-90E0-A9B527654B88}" dt="2023-03-04T09:00:46.060" v="35" actId="1076"/>
          <ac:spMkLst>
            <pc:docMk/>
            <pc:sldMk cId="3786998827" sldId="946"/>
            <ac:spMk id="202" creationId="{C495502D-B9D6-DDBD-6AA7-09F3C5520176}"/>
          </ac:spMkLst>
        </pc:spChg>
        <pc:spChg chg="mod">
          <ac:chgData name="QiuTian" userId="d059b521-ee81-481f-be34-ac8650352dd5" providerId="ADAL" clId="{C66083D2-FC5C-0545-90E0-A9B527654B88}" dt="2023-03-04T09:00:46.060" v="35" actId="1076"/>
          <ac:spMkLst>
            <pc:docMk/>
            <pc:sldMk cId="3786998827" sldId="946"/>
            <ac:spMk id="203" creationId="{2316CC9F-C4D0-FE1B-0B09-FBF09F6C53D4}"/>
          </ac:spMkLst>
        </pc:spChg>
        <pc:spChg chg="mod">
          <ac:chgData name="QiuTian" userId="d059b521-ee81-481f-be34-ac8650352dd5" providerId="ADAL" clId="{C66083D2-FC5C-0545-90E0-A9B527654B88}" dt="2023-03-04T09:00:46.060" v="35" actId="1076"/>
          <ac:spMkLst>
            <pc:docMk/>
            <pc:sldMk cId="3786998827" sldId="946"/>
            <ac:spMk id="204" creationId="{94690EFF-4B63-01BC-647C-AB83127E172E}"/>
          </ac:spMkLst>
        </pc:spChg>
        <pc:spChg chg="mod">
          <ac:chgData name="QiuTian" userId="d059b521-ee81-481f-be34-ac8650352dd5" providerId="ADAL" clId="{C66083D2-FC5C-0545-90E0-A9B527654B88}" dt="2023-03-04T09:00:46.060" v="35" actId="1076"/>
          <ac:spMkLst>
            <pc:docMk/>
            <pc:sldMk cId="3786998827" sldId="946"/>
            <ac:spMk id="205" creationId="{78ED1D94-0C83-D5C1-3B43-FBB56FE074C9}"/>
          </ac:spMkLst>
        </pc:spChg>
        <pc:spChg chg="mod">
          <ac:chgData name="QiuTian" userId="d059b521-ee81-481f-be34-ac8650352dd5" providerId="ADAL" clId="{C66083D2-FC5C-0545-90E0-A9B527654B88}" dt="2023-03-04T09:00:46.060" v="35" actId="1076"/>
          <ac:spMkLst>
            <pc:docMk/>
            <pc:sldMk cId="3786998827" sldId="946"/>
            <ac:spMk id="206" creationId="{E525582D-2ED8-BF5F-66E0-A79B1AA9F799}"/>
          </ac:spMkLst>
        </pc:spChg>
        <pc:spChg chg="mod">
          <ac:chgData name="QiuTian" userId="d059b521-ee81-481f-be34-ac8650352dd5" providerId="ADAL" clId="{C66083D2-FC5C-0545-90E0-A9B527654B88}" dt="2023-03-04T09:00:46.060" v="35" actId="1076"/>
          <ac:spMkLst>
            <pc:docMk/>
            <pc:sldMk cId="3786998827" sldId="946"/>
            <ac:spMk id="207" creationId="{6D1A29DB-5F0A-0CA6-CC12-5416C35F701D}"/>
          </ac:spMkLst>
        </pc:spChg>
        <pc:spChg chg="mod">
          <ac:chgData name="QiuTian" userId="d059b521-ee81-481f-be34-ac8650352dd5" providerId="ADAL" clId="{C66083D2-FC5C-0545-90E0-A9B527654B88}" dt="2023-03-04T09:00:46.060" v="35" actId="1076"/>
          <ac:spMkLst>
            <pc:docMk/>
            <pc:sldMk cId="3786998827" sldId="946"/>
            <ac:spMk id="208" creationId="{2C7F7C16-B441-DF73-8B02-E429E42E027A}"/>
          </ac:spMkLst>
        </pc:spChg>
        <pc:spChg chg="mod">
          <ac:chgData name="QiuTian" userId="d059b521-ee81-481f-be34-ac8650352dd5" providerId="ADAL" clId="{C66083D2-FC5C-0545-90E0-A9B527654B88}" dt="2023-03-04T09:00:46.060" v="35" actId="1076"/>
          <ac:spMkLst>
            <pc:docMk/>
            <pc:sldMk cId="3786998827" sldId="946"/>
            <ac:spMk id="209" creationId="{094FD78A-F0FE-E42E-7177-E359F9A7A298}"/>
          </ac:spMkLst>
        </pc:spChg>
        <pc:spChg chg="mod">
          <ac:chgData name="QiuTian" userId="d059b521-ee81-481f-be34-ac8650352dd5" providerId="ADAL" clId="{C66083D2-FC5C-0545-90E0-A9B527654B88}" dt="2023-03-04T09:00:46.060" v="35" actId="1076"/>
          <ac:spMkLst>
            <pc:docMk/>
            <pc:sldMk cId="3786998827" sldId="946"/>
            <ac:spMk id="210" creationId="{F32389C3-28C0-4E55-F362-8764C294B621}"/>
          </ac:spMkLst>
        </pc:spChg>
        <pc:spChg chg="mod">
          <ac:chgData name="QiuTian" userId="d059b521-ee81-481f-be34-ac8650352dd5" providerId="ADAL" clId="{C66083D2-FC5C-0545-90E0-A9B527654B88}" dt="2023-03-04T09:00:46.060" v="35" actId="1076"/>
          <ac:spMkLst>
            <pc:docMk/>
            <pc:sldMk cId="3786998827" sldId="946"/>
            <ac:spMk id="211" creationId="{2C38A0DB-0B20-A6BC-397C-0EF8FB39B4A1}"/>
          </ac:spMkLst>
        </pc:spChg>
        <pc:spChg chg="mod">
          <ac:chgData name="QiuTian" userId="d059b521-ee81-481f-be34-ac8650352dd5" providerId="ADAL" clId="{C66083D2-FC5C-0545-90E0-A9B527654B88}" dt="2023-03-04T09:00:46.060" v="35" actId="1076"/>
          <ac:spMkLst>
            <pc:docMk/>
            <pc:sldMk cId="3786998827" sldId="946"/>
            <ac:spMk id="212" creationId="{5D12B345-CD6F-E649-C1E1-1711AC682420}"/>
          </ac:spMkLst>
        </pc:spChg>
        <pc:spChg chg="mod">
          <ac:chgData name="QiuTian" userId="d059b521-ee81-481f-be34-ac8650352dd5" providerId="ADAL" clId="{C66083D2-FC5C-0545-90E0-A9B527654B88}" dt="2023-03-04T09:00:46.060" v="35" actId="1076"/>
          <ac:spMkLst>
            <pc:docMk/>
            <pc:sldMk cId="3786998827" sldId="946"/>
            <ac:spMk id="213" creationId="{6E47115D-53D7-FA40-5602-F955CB7DC161}"/>
          </ac:spMkLst>
        </pc:spChg>
        <pc:spChg chg="mod">
          <ac:chgData name="QiuTian" userId="d059b521-ee81-481f-be34-ac8650352dd5" providerId="ADAL" clId="{C66083D2-FC5C-0545-90E0-A9B527654B88}" dt="2023-03-04T09:00:46.060" v="35" actId="1076"/>
          <ac:spMkLst>
            <pc:docMk/>
            <pc:sldMk cId="3786998827" sldId="946"/>
            <ac:spMk id="214" creationId="{EB6326AF-D1BE-1FBB-BCC8-6C5E457CFB93}"/>
          </ac:spMkLst>
        </pc:spChg>
        <pc:spChg chg="mod">
          <ac:chgData name="QiuTian" userId="d059b521-ee81-481f-be34-ac8650352dd5" providerId="ADAL" clId="{C66083D2-FC5C-0545-90E0-A9B527654B88}" dt="2023-03-04T09:00:46.060" v="35" actId="1076"/>
          <ac:spMkLst>
            <pc:docMk/>
            <pc:sldMk cId="3786998827" sldId="946"/>
            <ac:spMk id="215" creationId="{497CF3C0-56D2-D09C-2E53-ADE56ABC49DA}"/>
          </ac:spMkLst>
        </pc:spChg>
        <pc:spChg chg="mod">
          <ac:chgData name="QiuTian" userId="d059b521-ee81-481f-be34-ac8650352dd5" providerId="ADAL" clId="{C66083D2-FC5C-0545-90E0-A9B527654B88}" dt="2023-03-04T09:00:46.060" v="35" actId="1076"/>
          <ac:spMkLst>
            <pc:docMk/>
            <pc:sldMk cId="3786998827" sldId="946"/>
            <ac:spMk id="216" creationId="{2A1C6CFF-312D-1B03-ED63-29DB20DD8950}"/>
          </ac:spMkLst>
        </pc:spChg>
        <pc:spChg chg="mod">
          <ac:chgData name="QiuTian" userId="d059b521-ee81-481f-be34-ac8650352dd5" providerId="ADAL" clId="{C66083D2-FC5C-0545-90E0-A9B527654B88}" dt="2023-03-04T09:00:46.060" v="35" actId="1076"/>
          <ac:spMkLst>
            <pc:docMk/>
            <pc:sldMk cId="3786998827" sldId="946"/>
            <ac:spMk id="217" creationId="{3D8D55C8-9B64-2F2E-0A83-6A273DB84D22}"/>
          </ac:spMkLst>
        </pc:spChg>
        <pc:spChg chg="mod">
          <ac:chgData name="QiuTian" userId="d059b521-ee81-481f-be34-ac8650352dd5" providerId="ADAL" clId="{C66083D2-FC5C-0545-90E0-A9B527654B88}" dt="2023-03-04T09:00:46.060" v="35" actId="1076"/>
          <ac:spMkLst>
            <pc:docMk/>
            <pc:sldMk cId="3786998827" sldId="946"/>
            <ac:spMk id="218" creationId="{91024700-DE72-4402-54C7-C77D4D4791AE}"/>
          </ac:spMkLst>
        </pc:spChg>
        <pc:spChg chg="mod">
          <ac:chgData name="QiuTian" userId="d059b521-ee81-481f-be34-ac8650352dd5" providerId="ADAL" clId="{C66083D2-FC5C-0545-90E0-A9B527654B88}" dt="2023-03-04T09:00:46.060" v="35" actId="1076"/>
          <ac:spMkLst>
            <pc:docMk/>
            <pc:sldMk cId="3786998827" sldId="946"/>
            <ac:spMk id="219" creationId="{6B577015-B196-B1CC-D8F5-D67AF43E34A3}"/>
          </ac:spMkLst>
        </pc:spChg>
        <pc:spChg chg="mod">
          <ac:chgData name="QiuTian" userId="d059b521-ee81-481f-be34-ac8650352dd5" providerId="ADAL" clId="{C66083D2-FC5C-0545-90E0-A9B527654B88}" dt="2023-03-04T09:00:46.060" v="35" actId="1076"/>
          <ac:spMkLst>
            <pc:docMk/>
            <pc:sldMk cId="3786998827" sldId="946"/>
            <ac:spMk id="220" creationId="{B5022F99-FED9-DA3B-0C29-366610CF3DF3}"/>
          </ac:spMkLst>
        </pc:spChg>
        <pc:spChg chg="mod">
          <ac:chgData name="QiuTian" userId="d059b521-ee81-481f-be34-ac8650352dd5" providerId="ADAL" clId="{C66083D2-FC5C-0545-90E0-A9B527654B88}" dt="2023-03-04T09:00:46.060" v="35" actId="1076"/>
          <ac:spMkLst>
            <pc:docMk/>
            <pc:sldMk cId="3786998827" sldId="946"/>
            <ac:spMk id="221" creationId="{673FA6FC-1011-702F-BD1C-DEC5A41584FE}"/>
          </ac:spMkLst>
        </pc:spChg>
        <pc:spChg chg="mod">
          <ac:chgData name="QiuTian" userId="d059b521-ee81-481f-be34-ac8650352dd5" providerId="ADAL" clId="{C66083D2-FC5C-0545-90E0-A9B527654B88}" dt="2023-03-04T09:00:46.060" v="35" actId="1076"/>
          <ac:spMkLst>
            <pc:docMk/>
            <pc:sldMk cId="3786998827" sldId="946"/>
            <ac:spMk id="222" creationId="{5D1820B2-3ECB-62DA-0DA4-122EA2712749}"/>
          </ac:spMkLst>
        </pc:spChg>
        <pc:spChg chg="mod">
          <ac:chgData name="QiuTian" userId="d059b521-ee81-481f-be34-ac8650352dd5" providerId="ADAL" clId="{C66083D2-FC5C-0545-90E0-A9B527654B88}" dt="2023-03-04T09:00:46.060" v="35" actId="1076"/>
          <ac:spMkLst>
            <pc:docMk/>
            <pc:sldMk cId="3786998827" sldId="946"/>
            <ac:spMk id="223" creationId="{28B51B37-D006-C1AC-F953-28B2B83010BC}"/>
          </ac:spMkLst>
        </pc:spChg>
        <pc:spChg chg="mod">
          <ac:chgData name="QiuTian" userId="d059b521-ee81-481f-be34-ac8650352dd5" providerId="ADAL" clId="{C66083D2-FC5C-0545-90E0-A9B527654B88}" dt="2023-03-04T09:00:46.060" v="35" actId="1076"/>
          <ac:spMkLst>
            <pc:docMk/>
            <pc:sldMk cId="3786998827" sldId="946"/>
            <ac:spMk id="224" creationId="{C50C5CA3-30DC-2055-70E8-9C55D097E4E8}"/>
          </ac:spMkLst>
        </pc:spChg>
        <pc:spChg chg="mod">
          <ac:chgData name="QiuTian" userId="d059b521-ee81-481f-be34-ac8650352dd5" providerId="ADAL" clId="{C66083D2-FC5C-0545-90E0-A9B527654B88}" dt="2023-03-04T09:00:46.060" v="35" actId="1076"/>
          <ac:spMkLst>
            <pc:docMk/>
            <pc:sldMk cId="3786998827" sldId="946"/>
            <ac:spMk id="225" creationId="{07B4DA69-706C-9681-3AE1-1E64EA8847B9}"/>
          </ac:spMkLst>
        </pc:spChg>
        <pc:spChg chg="mod">
          <ac:chgData name="QiuTian" userId="d059b521-ee81-481f-be34-ac8650352dd5" providerId="ADAL" clId="{C66083D2-FC5C-0545-90E0-A9B527654B88}" dt="2023-03-04T09:00:46.060" v="35" actId="1076"/>
          <ac:spMkLst>
            <pc:docMk/>
            <pc:sldMk cId="3786998827" sldId="946"/>
            <ac:spMk id="226" creationId="{25548719-6940-57AC-5706-38588F140800}"/>
          </ac:spMkLst>
        </pc:spChg>
        <pc:spChg chg="mod">
          <ac:chgData name="QiuTian" userId="d059b521-ee81-481f-be34-ac8650352dd5" providerId="ADAL" clId="{C66083D2-FC5C-0545-90E0-A9B527654B88}" dt="2023-03-04T09:00:46.060" v="35" actId="1076"/>
          <ac:spMkLst>
            <pc:docMk/>
            <pc:sldMk cId="3786998827" sldId="946"/>
            <ac:spMk id="227" creationId="{305EA9F8-3445-0183-18B5-4DBBA103F68A}"/>
          </ac:spMkLst>
        </pc:spChg>
        <pc:spChg chg="mod">
          <ac:chgData name="QiuTian" userId="d059b521-ee81-481f-be34-ac8650352dd5" providerId="ADAL" clId="{C66083D2-FC5C-0545-90E0-A9B527654B88}" dt="2023-03-04T09:00:46.060" v="35" actId="1076"/>
          <ac:spMkLst>
            <pc:docMk/>
            <pc:sldMk cId="3786998827" sldId="946"/>
            <ac:spMk id="228" creationId="{0B6D3DF0-9C55-2B5D-60BA-1D78F2798777}"/>
          </ac:spMkLst>
        </pc:spChg>
        <pc:spChg chg="mod">
          <ac:chgData name="QiuTian" userId="d059b521-ee81-481f-be34-ac8650352dd5" providerId="ADAL" clId="{C66083D2-FC5C-0545-90E0-A9B527654B88}" dt="2023-03-04T09:00:46.060" v="35" actId="1076"/>
          <ac:spMkLst>
            <pc:docMk/>
            <pc:sldMk cId="3786998827" sldId="946"/>
            <ac:spMk id="229" creationId="{5E0E0183-6D39-8289-6732-8DDCE6A56B84}"/>
          </ac:spMkLst>
        </pc:spChg>
        <pc:spChg chg="mod">
          <ac:chgData name="QiuTian" userId="d059b521-ee81-481f-be34-ac8650352dd5" providerId="ADAL" clId="{C66083D2-FC5C-0545-90E0-A9B527654B88}" dt="2023-03-04T09:00:46.060" v="35" actId="1076"/>
          <ac:spMkLst>
            <pc:docMk/>
            <pc:sldMk cId="3786998827" sldId="946"/>
            <ac:spMk id="230" creationId="{B9630780-2713-4670-4D2F-AFF802415792}"/>
          </ac:spMkLst>
        </pc:spChg>
        <pc:spChg chg="mod">
          <ac:chgData name="QiuTian" userId="d059b521-ee81-481f-be34-ac8650352dd5" providerId="ADAL" clId="{C66083D2-FC5C-0545-90E0-A9B527654B88}" dt="2023-03-04T09:00:46.060" v="35" actId="1076"/>
          <ac:spMkLst>
            <pc:docMk/>
            <pc:sldMk cId="3786998827" sldId="946"/>
            <ac:spMk id="231" creationId="{87A61C8A-2B00-D4CA-538B-D79047E28F9F}"/>
          </ac:spMkLst>
        </pc:spChg>
        <pc:spChg chg="mod">
          <ac:chgData name="QiuTian" userId="d059b521-ee81-481f-be34-ac8650352dd5" providerId="ADAL" clId="{C66083D2-FC5C-0545-90E0-A9B527654B88}" dt="2023-03-04T09:00:46.060" v="35" actId="1076"/>
          <ac:spMkLst>
            <pc:docMk/>
            <pc:sldMk cId="3786998827" sldId="946"/>
            <ac:spMk id="232" creationId="{1318D54E-540C-FA77-626F-A26FE152F6A4}"/>
          </ac:spMkLst>
        </pc:spChg>
        <pc:spChg chg="mod">
          <ac:chgData name="QiuTian" userId="d059b521-ee81-481f-be34-ac8650352dd5" providerId="ADAL" clId="{C66083D2-FC5C-0545-90E0-A9B527654B88}" dt="2023-03-04T09:00:46.060" v="35" actId="1076"/>
          <ac:spMkLst>
            <pc:docMk/>
            <pc:sldMk cId="3786998827" sldId="946"/>
            <ac:spMk id="233" creationId="{425AA4D6-33A5-D762-9919-769FAC3BA311}"/>
          </ac:spMkLst>
        </pc:spChg>
        <pc:spChg chg="mod">
          <ac:chgData name="QiuTian" userId="d059b521-ee81-481f-be34-ac8650352dd5" providerId="ADAL" clId="{C66083D2-FC5C-0545-90E0-A9B527654B88}" dt="2023-03-04T09:00:46.060" v="35" actId="1076"/>
          <ac:spMkLst>
            <pc:docMk/>
            <pc:sldMk cId="3786998827" sldId="946"/>
            <ac:spMk id="234" creationId="{C53F85F6-B90B-1953-681B-FF3D9BF93EE6}"/>
          </ac:spMkLst>
        </pc:spChg>
        <pc:spChg chg="mod">
          <ac:chgData name="QiuTian" userId="d059b521-ee81-481f-be34-ac8650352dd5" providerId="ADAL" clId="{C66083D2-FC5C-0545-90E0-A9B527654B88}" dt="2023-03-04T09:00:46.060" v="35" actId="1076"/>
          <ac:spMkLst>
            <pc:docMk/>
            <pc:sldMk cId="3786998827" sldId="946"/>
            <ac:spMk id="235" creationId="{F75ABB67-B7EA-C1A6-F252-73DC28E385B4}"/>
          </ac:spMkLst>
        </pc:spChg>
        <pc:spChg chg="mod">
          <ac:chgData name="QiuTian" userId="d059b521-ee81-481f-be34-ac8650352dd5" providerId="ADAL" clId="{C66083D2-FC5C-0545-90E0-A9B527654B88}" dt="2023-03-04T09:00:46.060" v="35" actId="1076"/>
          <ac:spMkLst>
            <pc:docMk/>
            <pc:sldMk cId="3786998827" sldId="946"/>
            <ac:spMk id="236" creationId="{9CD5096C-6ED2-22A5-4A26-85BBC8F3B17B}"/>
          </ac:spMkLst>
        </pc:spChg>
        <pc:spChg chg="mod">
          <ac:chgData name="QiuTian" userId="d059b521-ee81-481f-be34-ac8650352dd5" providerId="ADAL" clId="{C66083D2-FC5C-0545-90E0-A9B527654B88}" dt="2023-03-04T09:00:46.060" v="35" actId="1076"/>
          <ac:spMkLst>
            <pc:docMk/>
            <pc:sldMk cId="3786998827" sldId="946"/>
            <ac:spMk id="237" creationId="{A026BF15-2961-70B2-FFA3-6A7130A2A0F7}"/>
          </ac:spMkLst>
        </pc:spChg>
        <pc:spChg chg="mod">
          <ac:chgData name="QiuTian" userId="d059b521-ee81-481f-be34-ac8650352dd5" providerId="ADAL" clId="{C66083D2-FC5C-0545-90E0-A9B527654B88}" dt="2023-03-04T09:00:46.060" v="35" actId="1076"/>
          <ac:spMkLst>
            <pc:docMk/>
            <pc:sldMk cId="3786998827" sldId="946"/>
            <ac:spMk id="238" creationId="{FDD5593C-65F9-4DF4-E922-44B20FB41B87}"/>
          </ac:spMkLst>
        </pc:spChg>
        <pc:spChg chg="mod">
          <ac:chgData name="QiuTian" userId="d059b521-ee81-481f-be34-ac8650352dd5" providerId="ADAL" clId="{C66083D2-FC5C-0545-90E0-A9B527654B88}" dt="2023-03-04T09:00:46.060" v="35" actId="1076"/>
          <ac:spMkLst>
            <pc:docMk/>
            <pc:sldMk cId="3786998827" sldId="946"/>
            <ac:spMk id="239" creationId="{6092C0D8-5A85-58D9-4D30-9AC72FA1524F}"/>
          </ac:spMkLst>
        </pc:spChg>
        <pc:spChg chg="mod">
          <ac:chgData name="QiuTian" userId="d059b521-ee81-481f-be34-ac8650352dd5" providerId="ADAL" clId="{C66083D2-FC5C-0545-90E0-A9B527654B88}" dt="2023-03-04T09:00:46.060" v="35" actId="1076"/>
          <ac:spMkLst>
            <pc:docMk/>
            <pc:sldMk cId="3786998827" sldId="946"/>
            <ac:spMk id="240" creationId="{B46911EB-BD4E-8BF4-90FD-6FB1F156E5C9}"/>
          </ac:spMkLst>
        </pc:spChg>
        <pc:spChg chg="mod">
          <ac:chgData name="QiuTian" userId="d059b521-ee81-481f-be34-ac8650352dd5" providerId="ADAL" clId="{C66083D2-FC5C-0545-90E0-A9B527654B88}" dt="2023-03-04T09:00:46.060" v="35" actId="1076"/>
          <ac:spMkLst>
            <pc:docMk/>
            <pc:sldMk cId="3786998827" sldId="946"/>
            <ac:spMk id="241" creationId="{2053225B-27C2-1702-F3A1-CCA8B8050F21}"/>
          </ac:spMkLst>
        </pc:spChg>
        <pc:spChg chg="mod">
          <ac:chgData name="QiuTian" userId="d059b521-ee81-481f-be34-ac8650352dd5" providerId="ADAL" clId="{C66083D2-FC5C-0545-90E0-A9B527654B88}" dt="2023-03-04T09:00:46.060" v="35" actId="1076"/>
          <ac:spMkLst>
            <pc:docMk/>
            <pc:sldMk cId="3786998827" sldId="946"/>
            <ac:spMk id="242" creationId="{F4323A7A-CABE-2FE1-8755-4440A32A43B4}"/>
          </ac:spMkLst>
        </pc:spChg>
        <pc:spChg chg="mod">
          <ac:chgData name="QiuTian" userId="d059b521-ee81-481f-be34-ac8650352dd5" providerId="ADAL" clId="{C66083D2-FC5C-0545-90E0-A9B527654B88}" dt="2023-03-04T09:00:46.060" v="35" actId="1076"/>
          <ac:spMkLst>
            <pc:docMk/>
            <pc:sldMk cId="3786998827" sldId="946"/>
            <ac:spMk id="243" creationId="{BDE79A56-6B9E-006C-603A-86724D63E69E}"/>
          </ac:spMkLst>
        </pc:spChg>
        <pc:spChg chg="mod">
          <ac:chgData name="QiuTian" userId="d059b521-ee81-481f-be34-ac8650352dd5" providerId="ADAL" clId="{C66083D2-FC5C-0545-90E0-A9B527654B88}" dt="2023-03-04T09:00:46.060" v="35" actId="1076"/>
          <ac:spMkLst>
            <pc:docMk/>
            <pc:sldMk cId="3786998827" sldId="946"/>
            <ac:spMk id="244" creationId="{E59977ED-4CCB-BBC1-6F73-64E4E4F77AA7}"/>
          </ac:spMkLst>
        </pc:spChg>
        <pc:spChg chg="mod">
          <ac:chgData name="QiuTian" userId="d059b521-ee81-481f-be34-ac8650352dd5" providerId="ADAL" clId="{C66083D2-FC5C-0545-90E0-A9B527654B88}" dt="2023-03-04T09:00:46.060" v="35" actId="1076"/>
          <ac:spMkLst>
            <pc:docMk/>
            <pc:sldMk cId="3786998827" sldId="946"/>
            <ac:spMk id="245" creationId="{F8839FAC-D4BC-FCAF-61C5-B914861F104C}"/>
          </ac:spMkLst>
        </pc:spChg>
        <pc:spChg chg="mod">
          <ac:chgData name="QiuTian" userId="d059b521-ee81-481f-be34-ac8650352dd5" providerId="ADAL" clId="{C66083D2-FC5C-0545-90E0-A9B527654B88}" dt="2023-03-04T09:00:46.060" v="35" actId="1076"/>
          <ac:spMkLst>
            <pc:docMk/>
            <pc:sldMk cId="3786998827" sldId="946"/>
            <ac:spMk id="246" creationId="{543224D8-E5DC-6C6E-C785-320A0CD042E7}"/>
          </ac:spMkLst>
        </pc:spChg>
        <pc:spChg chg="mod">
          <ac:chgData name="QiuTian" userId="d059b521-ee81-481f-be34-ac8650352dd5" providerId="ADAL" clId="{C66083D2-FC5C-0545-90E0-A9B527654B88}" dt="2023-03-04T09:00:46.060" v="35" actId="1076"/>
          <ac:spMkLst>
            <pc:docMk/>
            <pc:sldMk cId="3786998827" sldId="946"/>
            <ac:spMk id="247" creationId="{33D44C84-9666-DFAF-F065-107E81C55ED8}"/>
          </ac:spMkLst>
        </pc:spChg>
        <pc:spChg chg="mod">
          <ac:chgData name="QiuTian" userId="d059b521-ee81-481f-be34-ac8650352dd5" providerId="ADAL" clId="{C66083D2-FC5C-0545-90E0-A9B527654B88}" dt="2023-03-04T09:00:46.060" v="35" actId="1076"/>
          <ac:spMkLst>
            <pc:docMk/>
            <pc:sldMk cId="3786998827" sldId="946"/>
            <ac:spMk id="248" creationId="{BF8A2B60-013C-428A-D5CA-AFED0F2493F1}"/>
          </ac:spMkLst>
        </pc:spChg>
        <pc:spChg chg="add mod">
          <ac:chgData name="QiuTian" userId="d059b521-ee81-481f-be34-ac8650352dd5" providerId="ADAL" clId="{C66083D2-FC5C-0545-90E0-A9B527654B88}" dt="2023-03-04T09:00:46.060" v="35" actId="1076"/>
          <ac:spMkLst>
            <pc:docMk/>
            <pc:sldMk cId="3786998827" sldId="946"/>
            <ac:spMk id="249" creationId="{5690240D-3715-BB4D-4E4B-DF9DBD8B4368}"/>
          </ac:spMkLst>
        </pc:spChg>
        <pc:grpChg chg="add mod">
          <ac:chgData name="QiuTian" userId="d059b521-ee81-481f-be34-ac8650352dd5" providerId="ADAL" clId="{C66083D2-FC5C-0545-90E0-A9B527654B88}" dt="2023-03-04T09:00:46.060" v="35" actId="1076"/>
          <ac:grpSpMkLst>
            <pc:docMk/>
            <pc:sldMk cId="3786998827" sldId="946"/>
            <ac:grpSpMk id="7" creationId="{4C35329C-8421-7FEF-8611-C5B4938E4589}"/>
          </ac:grpSpMkLst>
        </pc:grpChg>
        <pc:grpChg chg="add mod">
          <ac:chgData name="QiuTian" userId="d059b521-ee81-481f-be34-ac8650352dd5" providerId="ADAL" clId="{C66083D2-FC5C-0545-90E0-A9B527654B88}" dt="2023-03-04T09:00:46.060" v="35" actId="1076"/>
          <ac:grpSpMkLst>
            <pc:docMk/>
            <pc:sldMk cId="3786998827" sldId="946"/>
            <ac:grpSpMk id="36" creationId="{051B6F22-9429-886C-C7E2-DC50E7FEAE92}"/>
          </ac:grpSpMkLst>
        </pc:grpChg>
        <pc:grpChg chg="mod">
          <ac:chgData name="QiuTian" userId="d059b521-ee81-481f-be34-ac8650352dd5" providerId="ADAL" clId="{C66083D2-FC5C-0545-90E0-A9B527654B88}" dt="2023-03-04T09:00:46.060" v="35" actId="1076"/>
          <ac:grpSpMkLst>
            <pc:docMk/>
            <pc:sldMk cId="3786998827" sldId="946"/>
            <ac:grpSpMk id="57" creationId="{484E7E32-9237-9156-CC9C-F8D03037474D}"/>
          </ac:grpSpMkLst>
        </pc:grpChg>
        <pc:grpChg chg="mod">
          <ac:chgData name="QiuTian" userId="d059b521-ee81-481f-be34-ac8650352dd5" providerId="ADAL" clId="{C66083D2-FC5C-0545-90E0-A9B527654B88}" dt="2023-03-04T09:00:46.060" v="35" actId="1076"/>
          <ac:grpSpMkLst>
            <pc:docMk/>
            <pc:sldMk cId="3786998827" sldId="946"/>
            <ac:grpSpMk id="58" creationId="{D1C8A1F1-371D-62AF-AB86-3F62F99E5150}"/>
          </ac:grpSpMkLst>
        </pc:grpChg>
        <pc:grpChg chg="mod">
          <ac:chgData name="QiuTian" userId="d059b521-ee81-481f-be34-ac8650352dd5" providerId="ADAL" clId="{C66083D2-FC5C-0545-90E0-A9B527654B88}" dt="2023-03-04T09:00:46.060" v="35" actId="1076"/>
          <ac:grpSpMkLst>
            <pc:docMk/>
            <pc:sldMk cId="3786998827" sldId="946"/>
            <ac:grpSpMk id="59" creationId="{2594403E-9B70-F42A-A0FC-53F5A16F5CD1}"/>
          </ac:grpSpMkLst>
        </pc:grpChg>
        <pc:grpChg chg="mod">
          <ac:chgData name="QiuTian" userId="d059b521-ee81-481f-be34-ac8650352dd5" providerId="ADAL" clId="{C66083D2-FC5C-0545-90E0-A9B527654B88}" dt="2023-03-04T09:00:46.060" v="35" actId="1076"/>
          <ac:grpSpMkLst>
            <pc:docMk/>
            <pc:sldMk cId="3786998827" sldId="946"/>
            <ac:grpSpMk id="60" creationId="{81A6831B-3E47-7BDC-3062-6641A9062DF0}"/>
          </ac:grpSpMkLst>
        </pc:grpChg>
        <pc:grpChg chg="mod">
          <ac:chgData name="QiuTian" userId="d059b521-ee81-481f-be34-ac8650352dd5" providerId="ADAL" clId="{C66083D2-FC5C-0545-90E0-A9B527654B88}" dt="2023-03-04T09:00:46.060" v="35" actId="1076"/>
          <ac:grpSpMkLst>
            <pc:docMk/>
            <pc:sldMk cId="3786998827" sldId="946"/>
            <ac:grpSpMk id="61" creationId="{719CCE92-3829-18BF-08E5-3162D907863B}"/>
          </ac:grpSpMkLst>
        </pc:grpChg>
        <pc:grpChg chg="mod">
          <ac:chgData name="QiuTian" userId="d059b521-ee81-481f-be34-ac8650352dd5" providerId="ADAL" clId="{C66083D2-FC5C-0545-90E0-A9B527654B88}" dt="2023-03-04T09:00:46.060" v="35" actId="1076"/>
          <ac:grpSpMkLst>
            <pc:docMk/>
            <pc:sldMk cId="3786998827" sldId="946"/>
            <ac:grpSpMk id="62" creationId="{61128756-1721-E7F7-D838-58B0D0004522}"/>
          </ac:grpSpMkLst>
        </pc:grpChg>
        <pc:grpChg chg="mod">
          <ac:chgData name="QiuTian" userId="d059b521-ee81-481f-be34-ac8650352dd5" providerId="ADAL" clId="{C66083D2-FC5C-0545-90E0-A9B527654B88}" dt="2023-03-04T09:00:46.060" v="35" actId="1076"/>
          <ac:grpSpMkLst>
            <pc:docMk/>
            <pc:sldMk cId="3786998827" sldId="946"/>
            <ac:grpSpMk id="63" creationId="{F65E74D6-69DF-0C1C-427B-85B3CD8EF556}"/>
          </ac:grpSpMkLst>
        </pc:grpChg>
        <pc:grpChg chg="mod">
          <ac:chgData name="QiuTian" userId="d059b521-ee81-481f-be34-ac8650352dd5" providerId="ADAL" clId="{C66083D2-FC5C-0545-90E0-A9B527654B88}" dt="2023-03-04T09:00:46.060" v="35" actId="1076"/>
          <ac:grpSpMkLst>
            <pc:docMk/>
            <pc:sldMk cId="3786998827" sldId="946"/>
            <ac:grpSpMk id="64" creationId="{A0A286CB-C31D-F1A6-6D1C-AA7CFE0FA3C9}"/>
          </ac:grpSpMkLst>
        </pc:grpChg>
        <pc:grpChg chg="mod">
          <ac:chgData name="QiuTian" userId="d059b521-ee81-481f-be34-ac8650352dd5" providerId="ADAL" clId="{C66083D2-FC5C-0545-90E0-A9B527654B88}" dt="2023-03-04T09:00:46.060" v="35" actId="1076"/>
          <ac:grpSpMkLst>
            <pc:docMk/>
            <pc:sldMk cId="3786998827" sldId="946"/>
            <ac:grpSpMk id="65" creationId="{44FD1B0B-5DB7-B549-1BDD-99CB7067F265}"/>
          </ac:grpSpMkLst>
        </pc:grpChg>
        <pc:grpChg chg="mod">
          <ac:chgData name="QiuTian" userId="d059b521-ee81-481f-be34-ac8650352dd5" providerId="ADAL" clId="{C66083D2-FC5C-0545-90E0-A9B527654B88}" dt="2023-03-04T09:00:46.060" v="35" actId="1076"/>
          <ac:grpSpMkLst>
            <pc:docMk/>
            <pc:sldMk cId="3786998827" sldId="946"/>
            <ac:grpSpMk id="66" creationId="{CD53715A-9787-5BB1-2A9B-49573F4540A4}"/>
          </ac:grpSpMkLst>
        </pc:grpChg>
        <pc:grpChg chg="mod">
          <ac:chgData name="QiuTian" userId="d059b521-ee81-481f-be34-ac8650352dd5" providerId="ADAL" clId="{C66083D2-FC5C-0545-90E0-A9B527654B88}" dt="2023-03-04T09:00:46.060" v="35" actId="1076"/>
          <ac:grpSpMkLst>
            <pc:docMk/>
            <pc:sldMk cId="3786998827" sldId="946"/>
            <ac:grpSpMk id="67" creationId="{83998554-8161-346B-7CF5-1F095FC4E661}"/>
          </ac:grpSpMkLst>
        </pc:grpChg>
        <pc:grpChg chg="mod">
          <ac:chgData name="QiuTian" userId="d059b521-ee81-481f-be34-ac8650352dd5" providerId="ADAL" clId="{C66083D2-FC5C-0545-90E0-A9B527654B88}" dt="2023-03-04T09:00:46.060" v="35" actId="1076"/>
          <ac:grpSpMkLst>
            <pc:docMk/>
            <pc:sldMk cId="3786998827" sldId="946"/>
            <ac:grpSpMk id="68" creationId="{B6FCC0E5-9B2E-DAFA-56E7-58F516AD902C}"/>
          </ac:grpSpMkLst>
        </pc:grpChg>
        <pc:grpChg chg="mod">
          <ac:chgData name="QiuTian" userId="d059b521-ee81-481f-be34-ac8650352dd5" providerId="ADAL" clId="{C66083D2-FC5C-0545-90E0-A9B527654B88}" dt="2023-03-04T09:00:46.060" v="35" actId="1076"/>
          <ac:grpSpMkLst>
            <pc:docMk/>
            <pc:sldMk cId="3786998827" sldId="946"/>
            <ac:grpSpMk id="69" creationId="{A491AB68-FEEB-4FE7-17F1-CE29BE3EF5C1}"/>
          </ac:grpSpMkLst>
        </pc:grpChg>
        <pc:grpChg chg="mod">
          <ac:chgData name="QiuTian" userId="d059b521-ee81-481f-be34-ac8650352dd5" providerId="ADAL" clId="{C66083D2-FC5C-0545-90E0-A9B527654B88}" dt="2023-03-04T09:00:46.060" v="35" actId="1076"/>
          <ac:grpSpMkLst>
            <pc:docMk/>
            <pc:sldMk cId="3786998827" sldId="946"/>
            <ac:grpSpMk id="70" creationId="{7495D41C-DE23-7D97-337B-39938D461FC4}"/>
          </ac:grpSpMkLst>
        </pc:grpChg>
        <pc:grpChg chg="mod">
          <ac:chgData name="QiuTian" userId="d059b521-ee81-481f-be34-ac8650352dd5" providerId="ADAL" clId="{C66083D2-FC5C-0545-90E0-A9B527654B88}" dt="2023-03-04T09:00:46.060" v="35" actId="1076"/>
          <ac:grpSpMkLst>
            <pc:docMk/>
            <pc:sldMk cId="3786998827" sldId="946"/>
            <ac:grpSpMk id="71" creationId="{0AC74410-BB61-990D-B34F-ADFE082FD33C}"/>
          </ac:grpSpMkLst>
        </pc:grpChg>
        <pc:grpChg chg="mod">
          <ac:chgData name="QiuTian" userId="d059b521-ee81-481f-be34-ac8650352dd5" providerId="ADAL" clId="{C66083D2-FC5C-0545-90E0-A9B527654B88}" dt="2023-03-04T09:00:46.060" v="35" actId="1076"/>
          <ac:grpSpMkLst>
            <pc:docMk/>
            <pc:sldMk cId="3786998827" sldId="946"/>
            <ac:grpSpMk id="72" creationId="{CF8FF87E-2CFE-9010-E94F-10EC24C8EE18}"/>
          </ac:grpSpMkLst>
        </pc:grpChg>
        <pc:grpChg chg="mod">
          <ac:chgData name="QiuTian" userId="d059b521-ee81-481f-be34-ac8650352dd5" providerId="ADAL" clId="{C66083D2-FC5C-0545-90E0-A9B527654B88}" dt="2023-03-04T09:00:46.060" v="35" actId="1076"/>
          <ac:grpSpMkLst>
            <pc:docMk/>
            <pc:sldMk cId="3786998827" sldId="946"/>
            <ac:grpSpMk id="82" creationId="{1EF9A2B8-E40D-8DBF-835C-DA3152F3696B}"/>
          </ac:grpSpMkLst>
        </pc:grpChg>
        <pc:grpChg chg="mod">
          <ac:chgData name="QiuTian" userId="d059b521-ee81-481f-be34-ac8650352dd5" providerId="ADAL" clId="{C66083D2-FC5C-0545-90E0-A9B527654B88}" dt="2023-03-04T09:00:46.060" v="35" actId="1076"/>
          <ac:grpSpMkLst>
            <pc:docMk/>
            <pc:sldMk cId="3786998827" sldId="946"/>
            <ac:grpSpMk id="84" creationId="{7591A846-3533-C966-CCE5-2C932E861948}"/>
          </ac:grpSpMkLst>
        </pc:grpChg>
        <pc:grpChg chg="mod">
          <ac:chgData name="QiuTian" userId="d059b521-ee81-481f-be34-ac8650352dd5" providerId="ADAL" clId="{C66083D2-FC5C-0545-90E0-A9B527654B88}" dt="2023-03-04T09:00:46.060" v="35" actId="1076"/>
          <ac:grpSpMkLst>
            <pc:docMk/>
            <pc:sldMk cId="3786998827" sldId="946"/>
            <ac:grpSpMk id="85" creationId="{3478E606-BE78-4AA3-8BC3-422BDD69EB0F}"/>
          </ac:grpSpMkLst>
        </pc:grpChg>
        <pc:graphicFrameChg chg="mod">
          <ac:chgData name="QiuTian" userId="d059b521-ee81-481f-be34-ac8650352dd5" providerId="ADAL" clId="{C66083D2-FC5C-0545-90E0-A9B527654B88}" dt="2023-03-04T09:00:46.060" v="35" actId="1076"/>
          <ac:graphicFrameMkLst>
            <pc:docMk/>
            <pc:sldMk cId="3786998827" sldId="946"/>
            <ac:graphicFrameMk id="19" creationId="{97650B81-708B-8F16-C14B-397DCEBA726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0" creationId="{1035BF70-21D6-23BD-3204-D3A9E15A5A1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1" creationId="{9DD48C7E-306B-7A4A-F8DD-CA30F7840A9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2" creationId="{AEF65449-E259-5C6E-1BA2-AAD6D66C961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3" creationId="{1A895BCA-17E6-882A-5FC8-D8E4B89AA56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4" creationId="{E29300BB-2298-69D6-5EAA-2D4B37B7137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8" creationId="{DFB0060C-9E3E-574B-D205-524EECF92646}"/>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9" creationId="{AEA85268-4A36-0506-6486-BAE0C8EFF191}"/>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0" creationId="{37BFBD73-FF58-09F5-C79B-6C93DA744574}"/>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1" creationId="{324ECAB9-292F-4A5D-53A0-C88494A7F63D}"/>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2" creationId="{8811FA4F-E86B-1A28-C20A-E6437959D06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3" creationId="{8931D89C-305B-2802-1D7A-88B823F23FCE}"/>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4" creationId="{EF952438-1D2E-9130-2646-3521D492BC95}"/>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5" creationId="{3AB2DFA8-8823-1C7E-582B-013DA16FA0D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3" creationId="{9AE20DAD-7D81-FED0-4133-469AEA9B8B4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4" creationId="{77CB3F66-BAB9-0EA0-F266-9465BB9467B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5" creationId="{AB13C12F-3816-BDD7-5427-3E58BCEBF29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6" creationId="{2499E79C-03F4-8FE6-D91E-51F9603B9A2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7" creationId="{7D542E49-A175-DC81-FADD-784A7864EE9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8" creationId="{B0077361-6122-93FB-846E-10D98AEA281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9" creationId="{58919528-1B7F-7264-BF9D-2266E12760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80" creationId="{6C04046B-C586-C31C-7A86-38DF0920593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1" creationId="{6656A0BA-E15A-0008-85EC-A6DB4A09E78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2" creationId="{AF578D0E-CB64-ECFF-A11B-F34D3B160AC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3" creationId="{63B92ADD-92BE-CC0B-BF67-193631F144A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4" creationId="{FC74B8A2-8C6B-BB5C-F524-7C502241975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5" creationId="{76D16F14-EE60-AF36-47E2-29E4BEFADDB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6" creationId="{5BD06C80-3746-062F-473F-535D35FF7D1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7" creationId="{F9CA1B63-B566-CB62-FEAD-7D3C06E873B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8" creationId="{BFA35183-9124-E9FF-4A0A-FFA7BAD08A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9" creationId="{F36E19CC-6BD7-720F-6AB0-58A117844DE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0" creationId="{FE1F5220-A942-63BD-595C-365DA9A5372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2" creationId="{670C69AD-56A5-1811-6C7F-AD878E221F0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3" creationId="{48518BD3-8611-39D1-B537-C722B98016E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4" creationId="{9B211F26-C8E1-59BD-3563-1E037090DC1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5" creationId="{69664819-D665-B704-F872-F2040E9679D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6" creationId="{2D3853A6-383E-CAF4-77A4-1F740FC064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7" creationId="{37DF64BF-BB43-C2A1-9592-0058A39433E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8" creationId="{FFCE7524-49E1-899D-BBDB-8601FCADCD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9" creationId="{BCBA8D2F-E94E-D0A2-97F2-F6D58DA944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0" creationId="{8670578A-0FBD-F259-B79B-4BEDB56B8E0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1" creationId="{C94AA09C-C454-E6A8-AAAF-1EBB2959A51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2" creationId="{74AA1A5D-D3CE-F948-3786-C45BE37336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3" creationId="{544BA6E9-49B5-E257-8BC8-63EF7A9D486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4" creationId="{892B99FF-FD98-2F2A-DBA5-F7A854BF6D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5" creationId="{837D9B5D-AC52-8C3B-1ECA-75F3A42BEC3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6" creationId="{A207F9DF-A1A3-F48A-A5F0-7F1A1B04BAF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7" creationId="{13759D6B-A027-3CA1-4A85-B00CB380A4C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8" creationId="{5E43D61E-2017-3BE5-875F-E47279B0E34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9" creationId="{A0474DAA-4B74-37C2-593E-F9A88347004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0" creationId="{649D37F8-9EB9-DEF3-B9FB-C520ABB204D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1" creationId="{5B99F945-E8BD-4CBE-B98D-188389F6771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2" creationId="{C6C80422-A9CE-2A3B-B347-CBFDAD500DE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3" creationId="{F4185D71-56AE-30CF-35BE-F7F2DC1996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4" creationId="{4CE1FC4D-AA20-09DD-D1F8-C8CE20FA56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5" creationId="{E9C54659-34C8-45BC-6B46-3EAAE9306D0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6" creationId="{3EEF0F0D-98CF-AD60-885D-C071494ABF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7" creationId="{F1895B32-E28E-244B-EB06-585CB65323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8" creationId="{8AB566B2-FE1A-3B41-5AFD-ABEE691CD6E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9" creationId="{3B7C7850-98DC-A931-395F-F47CB917FF5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0" creationId="{7B8D93EA-9466-D952-5A81-1219A465067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1" creationId="{C4CD340D-D49E-35F9-F431-7F987EDD1B8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2" creationId="{09DF972E-7501-51AC-D7B5-E14AEFD6B5C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3" creationId="{AA3FE238-80FE-787B-8FD3-1E6DCC1428F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4" creationId="{A764DFBA-3272-A9CB-31A5-8B7921CED88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5" creationId="{05EF6196-C7D4-6F74-3E11-FC7331DDC50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6" creationId="{5757BF4A-DB2B-B940-02EB-3E3D89BFFEB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7" creationId="{F7546E72-80C5-5314-B7DE-0A64473C829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8" creationId="{D78D9AD8-08BB-F025-C621-A064BB4AFE8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9" creationId="{2E6BCA8C-B2A7-D9F8-AA53-6FDA6A0C21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0" creationId="{0B54C3B1-6BFB-9A26-6C38-5117971474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1" creationId="{5363F363-40B1-33C8-B671-A7B8CA1070F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2" creationId="{0EFB999C-0D37-BA0B-5B24-25072AA853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3" creationId="{5406AD82-FED8-8694-4671-A319F65E21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4" creationId="{13A097F7-004A-A3A6-912A-684C6C0902D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5" creationId="{255A3664-C9A9-C397-5A3B-CB250B793D7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6" creationId="{85F7F180-B056-8B8F-7F53-7EF0330923A7}"/>
          </ac:graphicFrameMkLst>
        </pc:graphicFrameChg>
      </pc:sldChg>
      <pc:sldChg chg="addSp delSp modSp add modAnim">
        <pc:chgData name="QiuTian" userId="d059b521-ee81-481f-be34-ac8650352dd5" providerId="ADAL" clId="{C66083D2-FC5C-0545-90E0-A9B527654B88}" dt="2023-03-04T09:10:18.362" v="126"/>
        <pc:sldMkLst>
          <pc:docMk/>
          <pc:sldMk cId="1542552605" sldId="947"/>
        </pc:sldMkLst>
        <pc:spChg chg="add mod">
          <ac:chgData name="QiuTian" userId="d059b521-ee81-481f-be34-ac8650352dd5" providerId="ADAL" clId="{C66083D2-FC5C-0545-90E0-A9B527654B88}" dt="2023-03-04T09:10:18.362" v="126"/>
          <ac:spMkLst>
            <pc:docMk/>
            <pc:sldMk cId="1542552605" sldId="947"/>
            <ac:spMk id="2" creationId="{546A81A8-81F0-8D85-E3A5-5AC0EC0BDFB7}"/>
          </ac:spMkLst>
        </pc:spChg>
        <pc:spChg chg="del">
          <ac:chgData name="QiuTian" userId="d059b521-ee81-481f-be34-ac8650352dd5" providerId="ADAL" clId="{C66083D2-FC5C-0545-90E0-A9B527654B88}" dt="2023-03-04T09:09:57.208" v="123"/>
          <ac:spMkLst>
            <pc:docMk/>
            <pc:sldMk cId="1542552605" sldId="947"/>
            <ac:spMk id="5" creationId="{959057A3-0087-D824-6484-FE8805CD1536}"/>
          </ac:spMkLst>
        </pc:spChg>
        <pc:spChg chg="add mod">
          <ac:chgData name="QiuTian" userId="d059b521-ee81-481f-be34-ac8650352dd5" providerId="ADAL" clId="{C66083D2-FC5C-0545-90E0-A9B527654B88}" dt="2023-03-04T09:01:01.637" v="37" actId="1076"/>
          <ac:spMkLst>
            <pc:docMk/>
            <pc:sldMk cId="1542552605" sldId="947"/>
            <ac:spMk id="6" creationId="{3D721E6D-13BB-AA63-1429-9DFF1883849D}"/>
          </ac:spMkLst>
        </pc:spChg>
        <pc:spChg chg="mod">
          <ac:chgData name="QiuTian" userId="d059b521-ee81-481f-be34-ac8650352dd5" providerId="ADAL" clId="{C66083D2-FC5C-0545-90E0-A9B527654B88}" dt="2023-03-04T09:01:01.637" v="37" actId="1076"/>
          <ac:spMkLst>
            <pc:docMk/>
            <pc:sldMk cId="1542552605" sldId="947"/>
            <ac:spMk id="8" creationId="{34F02EBB-C5F6-E8F1-E434-07B082AD96E2}"/>
          </ac:spMkLst>
        </pc:spChg>
        <pc:spChg chg="mod">
          <ac:chgData name="QiuTian" userId="d059b521-ee81-481f-be34-ac8650352dd5" providerId="ADAL" clId="{C66083D2-FC5C-0545-90E0-A9B527654B88}" dt="2023-03-04T09:01:01.637" v="37" actId="1076"/>
          <ac:spMkLst>
            <pc:docMk/>
            <pc:sldMk cId="1542552605" sldId="947"/>
            <ac:spMk id="9" creationId="{0719D70F-422F-FD92-DAF6-78B8D3D1B1F7}"/>
          </ac:spMkLst>
        </pc:spChg>
        <pc:spChg chg="mod">
          <ac:chgData name="QiuTian" userId="d059b521-ee81-481f-be34-ac8650352dd5" providerId="ADAL" clId="{C66083D2-FC5C-0545-90E0-A9B527654B88}" dt="2023-03-04T09:01:01.637" v="37" actId="1076"/>
          <ac:spMkLst>
            <pc:docMk/>
            <pc:sldMk cId="1542552605" sldId="947"/>
            <ac:spMk id="10" creationId="{6CEF9E0E-1F5B-B4D4-11A7-3F5FDF2E7AFC}"/>
          </ac:spMkLst>
        </pc:spChg>
        <pc:spChg chg="mod">
          <ac:chgData name="QiuTian" userId="d059b521-ee81-481f-be34-ac8650352dd5" providerId="ADAL" clId="{C66083D2-FC5C-0545-90E0-A9B527654B88}" dt="2023-03-04T09:01:01.637" v="37" actId="1076"/>
          <ac:spMkLst>
            <pc:docMk/>
            <pc:sldMk cId="1542552605" sldId="947"/>
            <ac:spMk id="11" creationId="{728FFB58-EE7F-5EC6-C416-3859E7730F47}"/>
          </ac:spMkLst>
        </pc:spChg>
        <pc:spChg chg="add mod">
          <ac:chgData name="QiuTian" userId="d059b521-ee81-481f-be34-ac8650352dd5" providerId="ADAL" clId="{C66083D2-FC5C-0545-90E0-A9B527654B88}" dt="2023-03-04T09:01:01.637" v="37" actId="1076"/>
          <ac:spMkLst>
            <pc:docMk/>
            <pc:sldMk cId="1542552605" sldId="947"/>
            <ac:spMk id="12" creationId="{851ACA5B-5694-FAFC-6AA9-E7ED0497AC65}"/>
          </ac:spMkLst>
        </pc:spChg>
        <pc:spChg chg="add mod">
          <ac:chgData name="QiuTian" userId="d059b521-ee81-481f-be34-ac8650352dd5" providerId="ADAL" clId="{C66083D2-FC5C-0545-90E0-A9B527654B88}" dt="2023-03-04T09:01:01.637" v="37" actId="1076"/>
          <ac:spMkLst>
            <pc:docMk/>
            <pc:sldMk cId="1542552605" sldId="947"/>
            <ac:spMk id="13" creationId="{9A400BC5-6EF4-51A6-0B70-E1FF88D59BFB}"/>
          </ac:spMkLst>
        </pc:spChg>
        <pc:spChg chg="add mod">
          <ac:chgData name="QiuTian" userId="d059b521-ee81-481f-be34-ac8650352dd5" providerId="ADAL" clId="{C66083D2-FC5C-0545-90E0-A9B527654B88}" dt="2023-03-04T09:01:01.637" v="37" actId="1076"/>
          <ac:spMkLst>
            <pc:docMk/>
            <pc:sldMk cId="1542552605" sldId="947"/>
            <ac:spMk id="14" creationId="{B9265B1B-4257-F2B3-3359-4CA423E57E09}"/>
          </ac:spMkLst>
        </pc:spChg>
        <pc:spChg chg="mod">
          <ac:chgData name="QiuTian" userId="d059b521-ee81-481f-be34-ac8650352dd5" providerId="ADAL" clId="{C66083D2-FC5C-0545-90E0-A9B527654B88}" dt="2023-03-04T09:01:01.637" v="37" actId="1076"/>
          <ac:spMkLst>
            <pc:docMk/>
            <pc:sldMk cId="1542552605" sldId="947"/>
            <ac:spMk id="16" creationId="{C6725913-F578-CB06-BC82-F8E2296D81BE}"/>
          </ac:spMkLst>
        </pc:spChg>
        <pc:spChg chg="mod">
          <ac:chgData name="QiuTian" userId="d059b521-ee81-481f-be34-ac8650352dd5" providerId="ADAL" clId="{C66083D2-FC5C-0545-90E0-A9B527654B88}" dt="2023-03-04T09:01:01.637" v="37" actId="1076"/>
          <ac:spMkLst>
            <pc:docMk/>
            <pc:sldMk cId="1542552605" sldId="947"/>
            <ac:spMk id="17" creationId="{DD9F98B2-DF5A-AC45-00B6-B5D8A6FE5F23}"/>
          </ac:spMkLst>
        </pc:spChg>
        <pc:spChg chg="mod">
          <ac:chgData name="QiuTian" userId="d059b521-ee81-481f-be34-ac8650352dd5" providerId="ADAL" clId="{C66083D2-FC5C-0545-90E0-A9B527654B88}" dt="2023-03-04T09:01:01.637" v="37" actId="1076"/>
          <ac:spMkLst>
            <pc:docMk/>
            <pc:sldMk cId="1542552605" sldId="947"/>
            <ac:spMk id="18" creationId="{6A66E87F-301D-0A82-BF42-E02B3E2AD8BA}"/>
          </ac:spMkLst>
        </pc:spChg>
        <pc:spChg chg="mod">
          <ac:chgData name="QiuTian" userId="d059b521-ee81-481f-be34-ac8650352dd5" providerId="ADAL" clId="{C66083D2-FC5C-0545-90E0-A9B527654B88}" dt="2023-03-04T09:01:01.637" v="37" actId="1076"/>
          <ac:spMkLst>
            <pc:docMk/>
            <pc:sldMk cId="1542552605" sldId="947"/>
            <ac:spMk id="19" creationId="{D884F622-A5B8-158A-4D5C-9C2F1562384B}"/>
          </ac:spMkLst>
        </pc:spChg>
        <pc:spChg chg="add mod">
          <ac:chgData name="QiuTian" userId="d059b521-ee81-481f-be34-ac8650352dd5" providerId="ADAL" clId="{C66083D2-FC5C-0545-90E0-A9B527654B88}" dt="2023-03-04T09:01:01.637" v="37" actId="1076"/>
          <ac:spMkLst>
            <pc:docMk/>
            <pc:sldMk cId="1542552605" sldId="947"/>
            <ac:spMk id="20" creationId="{39EA2E73-6EAF-C2E5-683F-6A516E112052}"/>
          </ac:spMkLst>
        </pc:spChg>
        <pc:spChg chg="add mod">
          <ac:chgData name="QiuTian" userId="d059b521-ee81-481f-be34-ac8650352dd5" providerId="ADAL" clId="{C66083D2-FC5C-0545-90E0-A9B527654B88}" dt="2023-03-04T09:01:01.637" v="37" actId="1076"/>
          <ac:spMkLst>
            <pc:docMk/>
            <pc:sldMk cId="1542552605" sldId="947"/>
            <ac:spMk id="21" creationId="{F3F75ACA-2144-743D-FDD6-3EEE142B5005}"/>
          </ac:spMkLst>
        </pc:spChg>
        <pc:spChg chg="add mod">
          <ac:chgData name="QiuTian" userId="d059b521-ee81-481f-be34-ac8650352dd5" providerId="ADAL" clId="{C66083D2-FC5C-0545-90E0-A9B527654B88}" dt="2023-03-04T09:01:01.637" v="37" actId="1076"/>
          <ac:spMkLst>
            <pc:docMk/>
            <pc:sldMk cId="1542552605" sldId="947"/>
            <ac:spMk id="22" creationId="{285BF42D-AF8D-25AD-1BAA-A9D840DD8467}"/>
          </ac:spMkLst>
        </pc:spChg>
        <pc:spChg chg="add mod">
          <ac:chgData name="QiuTian" userId="d059b521-ee81-481f-be34-ac8650352dd5" providerId="ADAL" clId="{C66083D2-FC5C-0545-90E0-A9B527654B88}" dt="2023-03-04T09:01:01.637" v="37" actId="1076"/>
          <ac:spMkLst>
            <pc:docMk/>
            <pc:sldMk cId="1542552605" sldId="947"/>
            <ac:spMk id="23" creationId="{4E536B1B-53F0-4211-69A8-5C6226B0B287}"/>
          </ac:spMkLst>
        </pc:spChg>
        <pc:spChg chg="add mod">
          <ac:chgData name="QiuTian" userId="d059b521-ee81-481f-be34-ac8650352dd5" providerId="ADAL" clId="{C66083D2-FC5C-0545-90E0-A9B527654B88}" dt="2023-03-04T09:01:01.637" v="37" actId="1076"/>
          <ac:spMkLst>
            <pc:docMk/>
            <pc:sldMk cId="1542552605" sldId="947"/>
            <ac:spMk id="24" creationId="{98F781F5-EC47-00DB-6505-E4F3C579CAEE}"/>
          </ac:spMkLst>
        </pc:spChg>
        <pc:spChg chg="add mod">
          <ac:chgData name="QiuTian" userId="d059b521-ee81-481f-be34-ac8650352dd5" providerId="ADAL" clId="{C66083D2-FC5C-0545-90E0-A9B527654B88}" dt="2023-03-04T09:01:01.637" v="37" actId="1076"/>
          <ac:spMkLst>
            <pc:docMk/>
            <pc:sldMk cId="1542552605" sldId="947"/>
            <ac:spMk id="25" creationId="{44A6097E-4C74-6DDE-2D4F-B825F2933D24}"/>
          </ac:spMkLst>
        </pc:spChg>
        <pc:spChg chg="add mod">
          <ac:chgData name="QiuTian" userId="d059b521-ee81-481f-be34-ac8650352dd5" providerId="ADAL" clId="{C66083D2-FC5C-0545-90E0-A9B527654B88}" dt="2023-03-04T09:01:01.637" v="37" actId="1076"/>
          <ac:spMkLst>
            <pc:docMk/>
            <pc:sldMk cId="1542552605" sldId="947"/>
            <ac:spMk id="26" creationId="{E05BF09B-94E6-CF18-E233-BB418F237EB5}"/>
          </ac:spMkLst>
        </pc:spChg>
        <pc:spChg chg="add mod">
          <ac:chgData name="QiuTian" userId="d059b521-ee81-481f-be34-ac8650352dd5" providerId="ADAL" clId="{C66083D2-FC5C-0545-90E0-A9B527654B88}" dt="2023-03-04T09:01:01.637" v="37" actId="1076"/>
          <ac:spMkLst>
            <pc:docMk/>
            <pc:sldMk cId="1542552605" sldId="947"/>
            <ac:spMk id="27" creationId="{DEE14E71-2376-3E1D-D24B-7ABC3541485F}"/>
          </ac:spMkLst>
        </pc:spChg>
        <pc:spChg chg="add mod">
          <ac:chgData name="QiuTian" userId="d059b521-ee81-481f-be34-ac8650352dd5" providerId="ADAL" clId="{C66083D2-FC5C-0545-90E0-A9B527654B88}" dt="2023-03-04T09:01:01.637" v="37" actId="1076"/>
          <ac:spMkLst>
            <pc:docMk/>
            <pc:sldMk cId="1542552605" sldId="947"/>
            <ac:spMk id="28" creationId="{B5B03AD3-3B1D-8AEF-076C-296F5847D2CD}"/>
          </ac:spMkLst>
        </pc:spChg>
        <pc:spChg chg="add mod">
          <ac:chgData name="QiuTian" userId="d059b521-ee81-481f-be34-ac8650352dd5" providerId="ADAL" clId="{C66083D2-FC5C-0545-90E0-A9B527654B88}" dt="2023-03-04T09:01:01.637" v="37" actId="1076"/>
          <ac:spMkLst>
            <pc:docMk/>
            <pc:sldMk cId="1542552605" sldId="947"/>
            <ac:spMk id="30" creationId="{2ECE8575-915C-BEC6-8781-B601BB51F0B2}"/>
          </ac:spMkLst>
        </pc:spChg>
        <pc:spChg chg="add mod">
          <ac:chgData name="QiuTian" userId="d059b521-ee81-481f-be34-ac8650352dd5" providerId="ADAL" clId="{C66083D2-FC5C-0545-90E0-A9B527654B88}" dt="2023-03-04T09:01:01.637" v="37" actId="1076"/>
          <ac:spMkLst>
            <pc:docMk/>
            <pc:sldMk cId="1542552605" sldId="947"/>
            <ac:spMk id="32" creationId="{83DE5AEE-B96C-7845-A3E7-7F96E4903EF4}"/>
          </ac:spMkLst>
        </pc:spChg>
        <pc:spChg chg="add mod">
          <ac:chgData name="QiuTian" userId="d059b521-ee81-481f-be34-ac8650352dd5" providerId="ADAL" clId="{C66083D2-FC5C-0545-90E0-A9B527654B88}" dt="2023-03-04T09:01:01.637" v="37" actId="1076"/>
          <ac:spMkLst>
            <pc:docMk/>
            <pc:sldMk cId="1542552605" sldId="947"/>
            <ac:spMk id="33" creationId="{392B132B-839D-95C9-78A6-C9F064E8D878}"/>
          </ac:spMkLst>
        </pc:spChg>
        <pc:spChg chg="add mod">
          <ac:chgData name="QiuTian" userId="d059b521-ee81-481f-be34-ac8650352dd5" providerId="ADAL" clId="{C66083D2-FC5C-0545-90E0-A9B527654B88}" dt="2023-03-04T09:01:01.637" v="37" actId="1076"/>
          <ac:spMkLst>
            <pc:docMk/>
            <pc:sldMk cId="1542552605" sldId="947"/>
            <ac:spMk id="34" creationId="{289F3343-7B7C-2D46-8167-9E157A17DEBD}"/>
          </ac:spMkLst>
        </pc:spChg>
        <pc:spChg chg="add mod">
          <ac:chgData name="QiuTian" userId="d059b521-ee81-481f-be34-ac8650352dd5" providerId="ADAL" clId="{C66083D2-FC5C-0545-90E0-A9B527654B88}" dt="2023-03-04T09:01:01.637" v="37" actId="1076"/>
          <ac:spMkLst>
            <pc:docMk/>
            <pc:sldMk cId="1542552605" sldId="947"/>
            <ac:spMk id="36" creationId="{22A25226-01FE-6485-77A4-905A47432D9C}"/>
          </ac:spMkLst>
        </pc:spChg>
        <pc:spChg chg="add mod">
          <ac:chgData name="QiuTian" userId="d059b521-ee81-481f-be34-ac8650352dd5" providerId="ADAL" clId="{C66083D2-FC5C-0545-90E0-A9B527654B88}" dt="2023-03-04T09:01:01.637" v="37" actId="1076"/>
          <ac:spMkLst>
            <pc:docMk/>
            <pc:sldMk cId="1542552605" sldId="947"/>
            <ac:spMk id="37" creationId="{63275B64-83F3-4CE6-1E0F-983B58BCD131}"/>
          </ac:spMkLst>
        </pc:spChg>
        <pc:spChg chg="add mod">
          <ac:chgData name="QiuTian" userId="d059b521-ee81-481f-be34-ac8650352dd5" providerId="ADAL" clId="{C66083D2-FC5C-0545-90E0-A9B527654B88}" dt="2023-03-04T09:01:01.637" v="37" actId="1076"/>
          <ac:spMkLst>
            <pc:docMk/>
            <pc:sldMk cId="1542552605" sldId="947"/>
            <ac:spMk id="38" creationId="{A39FDCD7-286A-C9DB-A10C-0DA66870528E}"/>
          </ac:spMkLst>
        </pc:spChg>
        <pc:spChg chg="add mod">
          <ac:chgData name="QiuTian" userId="d059b521-ee81-481f-be34-ac8650352dd5" providerId="ADAL" clId="{C66083D2-FC5C-0545-90E0-A9B527654B88}" dt="2023-03-04T09:01:01.637" v="37" actId="1076"/>
          <ac:spMkLst>
            <pc:docMk/>
            <pc:sldMk cId="1542552605" sldId="947"/>
            <ac:spMk id="39" creationId="{E848AF03-03A6-6C88-70BB-24AC1045B9E0}"/>
          </ac:spMkLst>
        </pc:spChg>
        <pc:spChg chg="mod">
          <ac:chgData name="QiuTian" userId="d059b521-ee81-481f-be34-ac8650352dd5" providerId="ADAL" clId="{C66083D2-FC5C-0545-90E0-A9B527654B88}" dt="2023-03-04T09:01:01.637" v="37" actId="1076"/>
          <ac:spMkLst>
            <pc:docMk/>
            <pc:sldMk cId="1542552605" sldId="947"/>
            <ac:spMk id="41" creationId="{B2E09232-68A6-7DEF-F3F7-096E612DE8C6}"/>
          </ac:spMkLst>
        </pc:spChg>
        <pc:spChg chg="mod">
          <ac:chgData name="QiuTian" userId="d059b521-ee81-481f-be34-ac8650352dd5" providerId="ADAL" clId="{C66083D2-FC5C-0545-90E0-A9B527654B88}" dt="2023-03-04T09:01:01.637" v="37" actId="1076"/>
          <ac:spMkLst>
            <pc:docMk/>
            <pc:sldMk cId="1542552605" sldId="947"/>
            <ac:spMk id="42" creationId="{B9EAA423-D4C7-0291-D5D1-5F7E532FB1AA}"/>
          </ac:spMkLst>
        </pc:spChg>
        <pc:spChg chg="mod">
          <ac:chgData name="QiuTian" userId="d059b521-ee81-481f-be34-ac8650352dd5" providerId="ADAL" clId="{C66083D2-FC5C-0545-90E0-A9B527654B88}" dt="2023-03-04T09:01:01.637" v="37" actId="1076"/>
          <ac:spMkLst>
            <pc:docMk/>
            <pc:sldMk cId="1542552605" sldId="947"/>
            <ac:spMk id="43" creationId="{7C01D68C-65EB-8592-D28F-F1F7517657D5}"/>
          </ac:spMkLst>
        </pc:spChg>
        <pc:spChg chg="mod">
          <ac:chgData name="QiuTian" userId="d059b521-ee81-481f-be34-ac8650352dd5" providerId="ADAL" clId="{C66083D2-FC5C-0545-90E0-A9B527654B88}" dt="2023-03-04T09:01:01.637" v="37" actId="1076"/>
          <ac:spMkLst>
            <pc:docMk/>
            <pc:sldMk cId="1542552605" sldId="947"/>
            <ac:spMk id="44" creationId="{CE3A61FA-A9A1-878D-785D-4CF6E960A7A5}"/>
          </ac:spMkLst>
        </pc:spChg>
        <pc:spChg chg="mod">
          <ac:chgData name="QiuTian" userId="d059b521-ee81-481f-be34-ac8650352dd5" providerId="ADAL" clId="{C66083D2-FC5C-0545-90E0-A9B527654B88}" dt="2023-03-04T09:01:01.637" v="37" actId="1076"/>
          <ac:spMkLst>
            <pc:docMk/>
            <pc:sldMk cId="1542552605" sldId="947"/>
            <ac:spMk id="45" creationId="{4FB90E59-73AB-351F-004B-C232058682BF}"/>
          </ac:spMkLst>
        </pc:spChg>
        <pc:spChg chg="add mod">
          <ac:chgData name="QiuTian" userId="d059b521-ee81-481f-be34-ac8650352dd5" providerId="ADAL" clId="{C66083D2-FC5C-0545-90E0-A9B527654B88}" dt="2023-03-04T09:01:01.637" v="37" actId="1076"/>
          <ac:spMkLst>
            <pc:docMk/>
            <pc:sldMk cId="1542552605" sldId="947"/>
            <ac:spMk id="46" creationId="{CE6B4339-4131-4389-6F82-DD5DDBF28E38}"/>
          </ac:spMkLst>
        </pc:spChg>
        <pc:spChg chg="add mod">
          <ac:chgData name="QiuTian" userId="d059b521-ee81-481f-be34-ac8650352dd5" providerId="ADAL" clId="{C66083D2-FC5C-0545-90E0-A9B527654B88}" dt="2023-03-04T09:01:01.637" v="37" actId="1076"/>
          <ac:spMkLst>
            <pc:docMk/>
            <pc:sldMk cId="1542552605" sldId="947"/>
            <ac:spMk id="47" creationId="{DA6C396C-EFD8-46FB-22BE-5DF6E9315170}"/>
          </ac:spMkLst>
        </pc:spChg>
        <pc:spChg chg="add mod">
          <ac:chgData name="QiuTian" userId="d059b521-ee81-481f-be34-ac8650352dd5" providerId="ADAL" clId="{C66083D2-FC5C-0545-90E0-A9B527654B88}" dt="2023-03-04T09:01:01.637" v="37" actId="1076"/>
          <ac:spMkLst>
            <pc:docMk/>
            <pc:sldMk cId="1542552605" sldId="947"/>
            <ac:spMk id="48" creationId="{A3D9FEA8-3BE2-F3DC-F41B-43CD856D2BF5}"/>
          </ac:spMkLst>
        </pc:spChg>
        <pc:spChg chg="add mod">
          <ac:chgData name="QiuTian" userId="d059b521-ee81-481f-be34-ac8650352dd5" providerId="ADAL" clId="{C66083D2-FC5C-0545-90E0-A9B527654B88}" dt="2023-03-04T09:01:01.637" v="37" actId="1076"/>
          <ac:spMkLst>
            <pc:docMk/>
            <pc:sldMk cId="1542552605" sldId="947"/>
            <ac:spMk id="49" creationId="{A0B7964B-4230-E68C-B1A3-57DC7F0A3C04}"/>
          </ac:spMkLst>
        </pc:spChg>
        <pc:spChg chg="add mod">
          <ac:chgData name="QiuTian" userId="d059b521-ee81-481f-be34-ac8650352dd5" providerId="ADAL" clId="{C66083D2-FC5C-0545-90E0-A9B527654B88}" dt="2023-03-04T09:01:01.637" v="37" actId="1076"/>
          <ac:spMkLst>
            <pc:docMk/>
            <pc:sldMk cId="1542552605" sldId="947"/>
            <ac:spMk id="50" creationId="{12177B4E-E4ED-C6C4-EDC6-294FC714C88D}"/>
          </ac:spMkLst>
        </pc:spChg>
        <pc:spChg chg="add mod">
          <ac:chgData name="QiuTian" userId="d059b521-ee81-481f-be34-ac8650352dd5" providerId="ADAL" clId="{C66083D2-FC5C-0545-90E0-A9B527654B88}" dt="2023-03-04T09:01:01.637" v="37" actId="1076"/>
          <ac:spMkLst>
            <pc:docMk/>
            <pc:sldMk cId="1542552605" sldId="947"/>
            <ac:spMk id="51" creationId="{C13509B9-1675-79DD-8521-3B099373F392}"/>
          </ac:spMkLst>
        </pc:spChg>
        <pc:spChg chg="add mod">
          <ac:chgData name="QiuTian" userId="d059b521-ee81-481f-be34-ac8650352dd5" providerId="ADAL" clId="{C66083D2-FC5C-0545-90E0-A9B527654B88}" dt="2023-03-04T09:01:01.637" v="37" actId="1076"/>
          <ac:spMkLst>
            <pc:docMk/>
            <pc:sldMk cId="1542552605" sldId="947"/>
            <ac:spMk id="52" creationId="{8B7BD6EB-4C9C-C208-6952-8656213E47AE}"/>
          </ac:spMkLst>
        </pc:spChg>
        <pc:spChg chg="add mod">
          <ac:chgData name="QiuTian" userId="d059b521-ee81-481f-be34-ac8650352dd5" providerId="ADAL" clId="{C66083D2-FC5C-0545-90E0-A9B527654B88}" dt="2023-03-04T09:01:01.637" v="37" actId="1076"/>
          <ac:spMkLst>
            <pc:docMk/>
            <pc:sldMk cId="1542552605" sldId="947"/>
            <ac:spMk id="56" creationId="{09E407AD-6E19-9818-E270-89CEAF68B550}"/>
          </ac:spMkLst>
        </pc:spChg>
        <pc:grpChg chg="add mod">
          <ac:chgData name="QiuTian" userId="d059b521-ee81-481f-be34-ac8650352dd5" providerId="ADAL" clId="{C66083D2-FC5C-0545-90E0-A9B527654B88}" dt="2023-03-04T09:01:01.637" v="37" actId="1076"/>
          <ac:grpSpMkLst>
            <pc:docMk/>
            <pc:sldMk cId="1542552605" sldId="947"/>
            <ac:grpSpMk id="7" creationId="{3895208C-B3F8-C9FE-C099-A6B5AB55CAF8}"/>
          </ac:grpSpMkLst>
        </pc:grpChg>
        <pc:grpChg chg="add mod">
          <ac:chgData name="QiuTian" userId="d059b521-ee81-481f-be34-ac8650352dd5" providerId="ADAL" clId="{C66083D2-FC5C-0545-90E0-A9B527654B88}" dt="2023-03-04T09:01:01.637" v="37" actId="1076"/>
          <ac:grpSpMkLst>
            <pc:docMk/>
            <pc:sldMk cId="1542552605" sldId="947"/>
            <ac:grpSpMk id="15" creationId="{CCE7DF52-C0D9-D4A4-FD1B-7B2765F966BF}"/>
          </ac:grpSpMkLst>
        </pc:grpChg>
        <pc:grpChg chg="add mod">
          <ac:chgData name="QiuTian" userId="d059b521-ee81-481f-be34-ac8650352dd5" providerId="ADAL" clId="{C66083D2-FC5C-0545-90E0-A9B527654B88}" dt="2023-03-04T09:01:01.637" v="37" actId="1076"/>
          <ac:grpSpMkLst>
            <pc:docMk/>
            <pc:sldMk cId="1542552605" sldId="947"/>
            <ac:grpSpMk id="40" creationId="{92FE2024-16EA-7BFD-3FFF-E1C46B6FBC13}"/>
          </ac:grpSpMkLst>
        </pc:grpChg>
        <pc:graphicFrameChg chg="add mod">
          <ac:chgData name="QiuTian" userId="d059b521-ee81-481f-be34-ac8650352dd5" providerId="ADAL" clId="{C66083D2-FC5C-0545-90E0-A9B527654B88}" dt="2023-03-04T09:01:01.637" v="37" actId="1076"/>
          <ac:graphicFrameMkLst>
            <pc:docMk/>
            <pc:sldMk cId="1542552605" sldId="947"/>
            <ac:graphicFrameMk id="29" creationId="{F3CE6D38-28E6-2C2B-1F32-3439B56269EC}"/>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1" creationId="{4FC11C97-7E01-36AE-0114-4A8699279DC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5" creationId="{DAB50FFB-F008-C719-9106-44002C2C1C10}"/>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3" creationId="{8E7637E1-97B9-9AC1-6A12-3718E54DD16A}"/>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4" creationId="{85477F5A-DAF9-F9B9-2719-0984905FF76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5" creationId="{ADC4E586-6B2F-5387-0EC6-1E681787A637}"/>
          </ac:graphicFrameMkLst>
        </pc:graphicFrameChg>
      </pc:sldChg>
      <pc:sldChg chg="addSp delSp modSp add modAnim">
        <pc:chgData name="QiuTian" userId="d059b521-ee81-481f-be34-ac8650352dd5" providerId="ADAL" clId="{C66083D2-FC5C-0545-90E0-A9B527654B88}" dt="2023-03-04T09:10:18.362" v="126"/>
        <pc:sldMkLst>
          <pc:docMk/>
          <pc:sldMk cId="3785863606" sldId="948"/>
        </pc:sldMkLst>
        <pc:spChg chg="add mod">
          <ac:chgData name="QiuTian" userId="d059b521-ee81-481f-be34-ac8650352dd5" providerId="ADAL" clId="{C66083D2-FC5C-0545-90E0-A9B527654B88}" dt="2023-03-04T09:10:18.362" v="126"/>
          <ac:spMkLst>
            <pc:docMk/>
            <pc:sldMk cId="3785863606" sldId="948"/>
            <ac:spMk id="2" creationId="{1CDF15CA-8E09-FC54-0972-2939FC2BBB9D}"/>
          </ac:spMkLst>
        </pc:spChg>
        <pc:spChg chg="del">
          <ac:chgData name="QiuTian" userId="d059b521-ee81-481f-be34-ac8650352dd5" providerId="ADAL" clId="{C66083D2-FC5C-0545-90E0-A9B527654B88}" dt="2023-03-04T09:09:57.208" v="123"/>
          <ac:spMkLst>
            <pc:docMk/>
            <pc:sldMk cId="3785863606" sldId="948"/>
            <ac:spMk id="5" creationId="{959057A3-0087-D824-6484-FE8805CD1536}"/>
          </ac:spMkLst>
        </pc:spChg>
        <pc:spChg chg="add mod">
          <ac:chgData name="QiuTian" userId="d059b521-ee81-481f-be34-ac8650352dd5" providerId="ADAL" clId="{C66083D2-FC5C-0545-90E0-A9B527654B88}" dt="2023-03-04T09:01:58.314" v="46" actId="1076"/>
          <ac:spMkLst>
            <pc:docMk/>
            <pc:sldMk cId="3785863606" sldId="948"/>
            <ac:spMk id="6" creationId="{D50C9A20-08B3-B79B-9CB1-83CFA4CDD213}"/>
          </ac:spMkLst>
        </pc:spChg>
        <pc:spChg chg="add mod">
          <ac:chgData name="QiuTian" userId="d059b521-ee81-481f-be34-ac8650352dd5" providerId="ADAL" clId="{C66083D2-FC5C-0545-90E0-A9B527654B88}" dt="2023-03-04T09:01:58.314" v="46" actId="1076"/>
          <ac:spMkLst>
            <pc:docMk/>
            <pc:sldMk cId="3785863606" sldId="948"/>
            <ac:spMk id="7" creationId="{6062D4DE-935E-C29E-BB34-BE0B837E3C36}"/>
          </ac:spMkLst>
        </pc:spChg>
        <pc:spChg chg="add mod">
          <ac:chgData name="QiuTian" userId="d059b521-ee81-481f-be34-ac8650352dd5" providerId="ADAL" clId="{C66083D2-FC5C-0545-90E0-A9B527654B88}" dt="2023-03-04T09:01:58.314" v="46" actId="1076"/>
          <ac:spMkLst>
            <pc:docMk/>
            <pc:sldMk cId="3785863606" sldId="948"/>
            <ac:spMk id="8" creationId="{FF1E80BE-C3D3-C1FC-D252-49F3D23C5D51}"/>
          </ac:spMkLst>
        </pc:spChg>
        <pc:spChg chg="add mod">
          <ac:chgData name="QiuTian" userId="d059b521-ee81-481f-be34-ac8650352dd5" providerId="ADAL" clId="{C66083D2-FC5C-0545-90E0-A9B527654B88}" dt="2023-03-04T09:01:58.314" v="46" actId="1076"/>
          <ac:spMkLst>
            <pc:docMk/>
            <pc:sldMk cId="3785863606" sldId="948"/>
            <ac:spMk id="9" creationId="{D88319BE-CAAA-B7B0-1E1A-523FFBF3430C}"/>
          </ac:spMkLst>
        </pc:spChg>
        <pc:spChg chg="add mod">
          <ac:chgData name="QiuTian" userId="d059b521-ee81-481f-be34-ac8650352dd5" providerId="ADAL" clId="{C66083D2-FC5C-0545-90E0-A9B527654B88}" dt="2023-03-04T09:01:58.314" v="46" actId="1076"/>
          <ac:spMkLst>
            <pc:docMk/>
            <pc:sldMk cId="3785863606" sldId="948"/>
            <ac:spMk id="10" creationId="{F7C63148-3CCC-A689-ADDA-CE9EA78C0B72}"/>
          </ac:spMkLst>
        </pc:spChg>
        <pc:spChg chg="add mod">
          <ac:chgData name="QiuTian" userId="d059b521-ee81-481f-be34-ac8650352dd5" providerId="ADAL" clId="{C66083D2-FC5C-0545-90E0-A9B527654B88}" dt="2023-03-04T09:01:58.314" v="46" actId="1076"/>
          <ac:spMkLst>
            <pc:docMk/>
            <pc:sldMk cId="3785863606" sldId="948"/>
            <ac:spMk id="11" creationId="{672877CF-DF9B-14E8-91DB-A24644F3BE6E}"/>
          </ac:spMkLst>
        </pc:spChg>
        <pc:spChg chg="add mod">
          <ac:chgData name="QiuTian" userId="d059b521-ee81-481f-be34-ac8650352dd5" providerId="ADAL" clId="{C66083D2-FC5C-0545-90E0-A9B527654B88}" dt="2023-03-04T09:01:58.314" v="46" actId="1076"/>
          <ac:spMkLst>
            <pc:docMk/>
            <pc:sldMk cId="3785863606" sldId="948"/>
            <ac:spMk id="12" creationId="{D5A3F329-D43C-D4A1-8CFB-DFE9AC961C8A}"/>
          </ac:spMkLst>
        </pc:spChg>
        <pc:spChg chg="add mod">
          <ac:chgData name="QiuTian" userId="d059b521-ee81-481f-be34-ac8650352dd5" providerId="ADAL" clId="{C66083D2-FC5C-0545-90E0-A9B527654B88}" dt="2023-03-04T09:01:58.314" v="46" actId="1076"/>
          <ac:spMkLst>
            <pc:docMk/>
            <pc:sldMk cId="3785863606" sldId="948"/>
            <ac:spMk id="13" creationId="{254CC529-70A7-705D-0E29-04A7815BBC31}"/>
          </ac:spMkLst>
        </pc:spChg>
        <pc:spChg chg="add mod">
          <ac:chgData name="QiuTian" userId="d059b521-ee81-481f-be34-ac8650352dd5" providerId="ADAL" clId="{C66083D2-FC5C-0545-90E0-A9B527654B88}" dt="2023-03-04T09:01:58.314" v="46" actId="1076"/>
          <ac:spMkLst>
            <pc:docMk/>
            <pc:sldMk cId="3785863606" sldId="948"/>
            <ac:spMk id="14" creationId="{9E49A26E-0FB2-F189-D947-A4CDCEED4915}"/>
          </ac:spMkLst>
        </pc:spChg>
        <pc:spChg chg="add mod">
          <ac:chgData name="QiuTian" userId="d059b521-ee81-481f-be34-ac8650352dd5" providerId="ADAL" clId="{C66083D2-FC5C-0545-90E0-A9B527654B88}" dt="2023-03-04T09:01:58.314" v="46" actId="1076"/>
          <ac:spMkLst>
            <pc:docMk/>
            <pc:sldMk cId="3785863606" sldId="948"/>
            <ac:spMk id="15" creationId="{5AB47BA6-0CEF-175F-48D6-5F4C0AFC164D}"/>
          </ac:spMkLst>
        </pc:spChg>
        <pc:spChg chg="add mod">
          <ac:chgData name="QiuTian" userId="d059b521-ee81-481f-be34-ac8650352dd5" providerId="ADAL" clId="{C66083D2-FC5C-0545-90E0-A9B527654B88}" dt="2023-03-04T09:01:58.314" v="46" actId="1076"/>
          <ac:spMkLst>
            <pc:docMk/>
            <pc:sldMk cId="3785863606" sldId="948"/>
            <ac:spMk id="16" creationId="{2154A2FD-A165-E50B-23A7-0BF52F9457E5}"/>
          </ac:spMkLst>
        </pc:spChg>
        <pc:spChg chg="add mod">
          <ac:chgData name="QiuTian" userId="d059b521-ee81-481f-be34-ac8650352dd5" providerId="ADAL" clId="{C66083D2-FC5C-0545-90E0-A9B527654B88}" dt="2023-03-04T09:01:58.314" v="46" actId="1076"/>
          <ac:spMkLst>
            <pc:docMk/>
            <pc:sldMk cId="3785863606" sldId="948"/>
            <ac:spMk id="17" creationId="{17D5F6C9-8875-9EC2-9D42-3E1392324336}"/>
          </ac:spMkLst>
        </pc:spChg>
        <pc:spChg chg="add mod">
          <ac:chgData name="QiuTian" userId="d059b521-ee81-481f-be34-ac8650352dd5" providerId="ADAL" clId="{C66083D2-FC5C-0545-90E0-A9B527654B88}" dt="2023-03-04T09:01:58.314" v="46" actId="1076"/>
          <ac:spMkLst>
            <pc:docMk/>
            <pc:sldMk cId="3785863606" sldId="948"/>
            <ac:spMk id="18" creationId="{8C8440C4-7657-63FB-C0BB-59CE6B212579}"/>
          </ac:spMkLst>
        </pc:spChg>
        <pc:spChg chg="add mod">
          <ac:chgData name="QiuTian" userId="d059b521-ee81-481f-be34-ac8650352dd5" providerId="ADAL" clId="{C66083D2-FC5C-0545-90E0-A9B527654B88}" dt="2023-03-04T09:01:58.314" v="46" actId="1076"/>
          <ac:spMkLst>
            <pc:docMk/>
            <pc:sldMk cId="3785863606" sldId="948"/>
            <ac:spMk id="19" creationId="{899C94D0-D8FA-4F22-EC2A-66CCABFE78CF}"/>
          </ac:spMkLst>
        </pc:spChg>
        <pc:spChg chg="add mod">
          <ac:chgData name="QiuTian" userId="d059b521-ee81-481f-be34-ac8650352dd5" providerId="ADAL" clId="{C66083D2-FC5C-0545-90E0-A9B527654B88}" dt="2023-03-04T09:01:58.314" v="46" actId="1076"/>
          <ac:spMkLst>
            <pc:docMk/>
            <pc:sldMk cId="3785863606" sldId="948"/>
            <ac:spMk id="20" creationId="{873EC6FE-80B6-20B4-BB80-8A1384240D37}"/>
          </ac:spMkLst>
        </pc:spChg>
        <pc:spChg chg="add mod">
          <ac:chgData name="QiuTian" userId="d059b521-ee81-481f-be34-ac8650352dd5" providerId="ADAL" clId="{C66083D2-FC5C-0545-90E0-A9B527654B88}" dt="2023-03-04T09:01:58.314" v="46" actId="1076"/>
          <ac:spMkLst>
            <pc:docMk/>
            <pc:sldMk cId="3785863606" sldId="948"/>
            <ac:spMk id="21" creationId="{8BC562CE-5AC5-2209-F1A8-F24D3B2C19B9}"/>
          </ac:spMkLst>
        </pc:spChg>
        <pc:spChg chg="add mod">
          <ac:chgData name="QiuTian" userId="d059b521-ee81-481f-be34-ac8650352dd5" providerId="ADAL" clId="{C66083D2-FC5C-0545-90E0-A9B527654B88}" dt="2023-03-04T09:01:58.314" v="46" actId="1076"/>
          <ac:spMkLst>
            <pc:docMk/>
            <pc:sldMk cId="3785863606" sldId="948"/>
            <ac:spMk id="22" creationId="{3D11EFF8-F25F-69D5-CFE1-49CADB4B164A}"/>
          </ac:spMkLst>
        </pc:spChg>
        <pc:spChg chg="add mod">
          <ac:chgData name="QiuTian" userId="d059b521-ee81-481f-be34-ac8650352dd5" providerId="ADAL" clId="{C66083D2-FC5C-0545-90E0-A9B527654B88}" dt="2023-03-04T09:01:58.314" v="46" actId="1076"/>
          <ac:spMkLst>
            <pc:docMk/>
            <pc:sldMk cId="3785863606" sldId="948"/>
            <ac:spMk id="23" creationId="{25BF847A-5296-72D7-B64F-1B44A2DEAA1A}"/>
          </ac:spMkLst>
        </pc:spChg>
        <pc:spChg chg="add mod">
          <ac:chgData name="QiuTian" userId="d059b521-ee81-481f-be34-ac8650352dd5" providerId="ADAL" clId="{C66083D2-FC5C-0545-90E0-A9B527654B88}" dt="2023-03-04T09:01:58.314" v="46" actId="1076"/>
          <ac:spMkLst>
            <pc:docMk/>
            <pc:sldMk cId="3785863606" sldId="948"/>
            <ac:spMk id="24" creationId="{EF77E2E8-092C-A103-7559-9167E541FEA6}"/>
          </ac:spMkLst>
        </pc:spChg>
        <pc:spChg chg="add mod">
          <ac:chgData name="QiuTian" userId="d059b521-ee81-481f-be34-ac8650352dd5" providerId="ADAL" clId="{C66083D2-FC5C-0545-90E0-A9B527654B88}" dt="2023-03-04T09:01:58.314" v="46" actId="1076"/>
          <ac:spMkLst>
            <pc:docMk/>
            <pc:sldMk cId="3785863606" sldId="948"/>
            <ac:spMk id="25" creationId="{D8C8131D-4179-EA2E-37D3-A6414C2C1F77}"/>
          </ac:spMkLst>
        </pc:spChg>
      </pc:sldChg>
      <pc:sldChg chg="addSp delSp modSp add modAnim">
        <pc:chgData name="QiuTian" userId="d059b521-ee81-481f-be34-ac8650352dd5" providerId="ADAL" clId="{C66083D2-FC5C-0545-90E0-A9B527654B88}" dt="2023-03-04T09:10:18.362" v="126"/>
        <pc:sldMkLst>
          <pc:docMk/>
          <pc:sldMk cId="1507273825" sldId="949"/>
        </pc:sldMkLst>
        <pc:spChg chg="add mod">
          <ac:chgData name="QiuTian" userId="d059b521-ee81-481f-be34-ac8650352dd5" providerId="ADAL" clId="{C66083D2-FC5C-0545-90E0-A9B527654B88}" dt="2023-03-04T09:10:18.362" v="126"/>
          <ac:spMkLst>
            <pc:docMk/>
            <pc:sldMk cId="1507273825" sldId="949"/>
            <ac:spMk id="2" creationId="{1DDF319E-788C-6382-B319-F2BF7D243FB1}"/>
          </ac:spMkLst>
        </pc:spChg>
        <pc:spChg chg="del">
          <ac:chgData name="QiuTian" userId="d059b521-ee81-481f-be34-ac8650352dd5" providerId="ADAL" clId="{C66083D2-FC5C-0545-90E0-A9B527654B88}" dt="2023-03-04T09:09:57.208" v="123"/>
          <ac:spMkLst>
            <pc:docMk/>
            <pc:sldMk cId="1507273825" sldId="949"/>
            <ac:spMk id="5" creationId="{959057A3-0087-D824-6484-FE8805CD1536}"/>
          </ac:spMkLst>
        </pc:spChg>
        <pc:spChg chg="add mod">
          <ac:chgData name="QiuTian" userId="d059b521-ee81-481f-be34-ac8650352dd5" providerId="ADAL" clId="{C66083D2-FC5C-0545-90E0-A9B527654B88}" dt="2023-03-04T09:02:08.495" v="48" actId="1076"/>
          <ac:spMkLst>
            <pc:docMk/>
            <pc:sldMk cId="1507273825" sldId="949"/>
            <ac:spMk id="6" creationId="{AB8755AB-FA11-20E3-A163-145850DEF631}"/>
          </ac:spMkLst>
        </pc:spChg>
        <pc:spChg chg="add mod">
          <ac:chgData name="QiuTian" userId="d059b521-ee81-481f-be34-ac8650352dd5" providerId="ADAL" clId="{C66083D2-FC5C-0545-90E0-A9B527654B88}" dt="2023-03-04T09:02:08.495" v="48" actId="1076"/>
          <ac:spMkLst>
            <pc:docMk/>
            <pc:sldMk cId="1507273825" sldId="949"/>
            <ac:spMk id="7" creationId="{2EB28D3B-DBD0-AC04-AC1E-F3C70B2031E6}"/>
          </ac:spMkLst>
        </pc:spChg>
        <pc:spChg chg="add mod">
          <ac:chgData name="QiuTian" userId="d059b521-ee81-481f-be34-ac8650352dd5" providerId="ADAL" clId="{C66083D2-FC5C-0545-90E0-A9B527654B88}" dt="2023-03-04T09:02:08.495" v="48" actId="1076"/>
          <ac:spMkLst>
            <pc:docMk/>
            <pc:sldMk cId="1507273825" sldId="949"/>
            <ac:spMk id="8" creationId="{6D3A44D9-583D-B466-C142-FFE256484C78}"/>
          </ac:spMkLst>
        </pc:spChg>
        <pc:spChg chg="add mod">
          <ac:chgData name="QiuTian" userId="d059b521-ee81-481f-be34-ac8650352dd5" providerId="ADAL" clId="{C66083D2-FC5C-0545-90E0-A9B527654B88}" dt="2023-03-04T09:02:08.495" v="48" actId="1076"/>
          <ac:spMkLst>
            <pc:docMk/>
            <pc:sldMk cId="1507273825" sldId="949"/>
            <ac:spMk id="9" creationId="{01D26388-4B88-08B3-E1D8-1ECB57893A57}"/>
          </ac:spMkLst>
        </pc:spChg>
        <pc:spChg chg="add mod">
          <ac:chgData name="QiuTian" userId="d059b521-ee81-481f-be34-ac8650352dd5" providerId="ADAL" clId="{C66083D2-FC5C-0545-90E0-A9B527654B88}" dt="2023-03-04T09:02:08.495" v="48" actId="1076"/>
          <ac:spMkLst>
            <pc:docMk/>
            <pc:sldMk cId="1507273825" sldId="949"/>
            <ac:spMk id="10" creationId="{290ADC16-0AD1-7089-0F32-4869123CD38D}"/>
          </ac:spMkLst>
        </pc:spChg>
        <pc:spChg chg="add mod">
          <ac:chgData name="QiuTian" userId="d059b521-ee81-481f-be34-ac8650352dd5" providerId="ADAL" clId="{C66083D2-FC5C-0545-90E0-A9B527654B88}" dt="2023-03-04T09:02:08.495" v="48" actId="1076"/>
          <ac:spMkLst>
            <pc:docMk/>
            <pc:sldMk cId="1507273825" sldId="949"/>
            <ac:spMk id="11" creationId="{FB3D458B-B99F-4E8D-65BF-21491FBDAC57}"/>
          </ac:spMkLst>
        </pc:spChg>
        <pc:spChg chg="add mod">
          <ac:chgData name="QiuTian" userId="d059b521-ee81-481f-be34-ac8650352dd5" providerId="ADAL" clId="{C66083D2-FC5C-0545-90E0-A9B527654B88}" dt="2023-03-04T09:02:08.495" v="48" actId="1076"/>
          <ac:spMkLst>
            <pc:docMk/>
            <pc:sldMk cId="1507273825" sldId="949"/>
            <ac:spMk id="12" creationId="{7357B811-D3E0-9909-AB8A-35A16465DE08}"/>
          </ac:spMkLst>
        </pc:spChg>
        <pc:spChg chg="add mod">
          <ac:chgData name="QiuTian" userId="d059b521-ee81-481f-be34-ac8650352dd5" providerId="ADAL" clId="{C66083D2-FC5C-0545-90E0-A9B527654B88}" dt="2023-03-04T09:02:08.495" v="48" actId="1076"/>
          <ac:spMkLst>
            <pc:docMk/>
            <pc:sldMk cId="1507273825" sldId="949"/>
            <ac:spMk id="13" creationId="{B257B22C-EA55-5C4C-3FFD-93F65C6484D9}"/>
          </ac:spMkLst>
        </pc:spChg>
        <pc:spChg chg="add mod">
          <ac:chgData name="QiuTian" userId="d059b521-ee81-481f-be34-ac8650352dd5" providerId="ADAL" clId="{C66083D2-FC5C-0545-90E0-A9B527654B88}" dt="2023-03-04T09:02:08.495" v="48" actId="1076"/>
          <ac:spMkLst>
            <pc:docMk/>
            <pc:sldMk cId="1507273825" sldId="949"/>
            <ac:spMk id="14" creationId="{D2826C23-1030-C747-2795-F27DA8CF9FF7}"/>
          </ac:spMkLst>
        </pc:spChg>
        <pc:spChg chg="add mod">
          <ac:chgData name="QiuTian" userId="d059b521-ee81-481f-be34-ac8650352dd5" providerId="ADAL" clId="{C66083D2-FC5C-0545-90E0-A9B527654B88}" dt="2023-03-04T09:02:08.495" v="48" actId="1076"/>
          <ac:spMkLst>
            <pc:docMk/>
            <pc:sldMk cId="1507273825" sldId="949"/>
            <ac:spMk id="16" creationId="{BEA7E27E-393E-F0B4-21B7-F99D5C5E4496}"/>
          </ac:spMkLst>
        </pc:spChg>
        <pc:spChg chg="add mod">
          <ac:chgData name="QiuTian" userId="d059b521-ee81-481f-be34-ac8650352dd5" providerId="ADAL" clId="{C66083D2-FC5C-0545-90E0-A9B527654B88}" dt="2023-03-04T09:02:08.495" v="48" actId="1076"/>
          <ac:spMkLst>
            <pc:docMk/>
            <pc:sldMk cId="1507273825" sldId="949"/>
            <ac:spMk id="17" creationId="{CDDF15BB-CE31-9ECF-0517-FA43DE3869CF}"/>
          </ac:spMkLst>
        </pc:spChg>
        <pc:spChg chg="add mod">
          <ac:chgData name="QiuTian" userId="d059b521-ee81-481f-be34-ac8650352dd5" providerId="ADAL" clId="{C66083D2-FC5C-0545-90E0-A9B527654B88}" dt="2023-03-04T09:02:08.495" v="48" actId="1076"/>
          <ac:spMkLst>
            <pc:docMk/>
            <pc:sldMk cId="1507273825" sldId="949"/>
            <ac:spMk id="18" creationId="{5B3A1EBE-290B-A5FF-5AAE-7485D01A9CA9}"/>
          </ac:spMkLst>
        </pc:spChg>
        <pc:spChg chg="add mod">
          <ac:chgData name="QiuTian" userId="d059b521-ee81-481f-be34-ac8650352dd5" providerId="ADAL" clId="{C66083D2-FC5C-0545-90E0-A9B527654B88}" dt="2023-03-04T09:02:08.495" v="48" actId="1076"/>
          <ac:spMkLst>
            <pc:docMk/>
            <pc:sldMk cId="1507273825" sldId="949"/>
            <ac:spMk id="19" creationId="{E22BBCCB-A622-3C83-B210-0D7C83433322}"/>
          </ac:spMkLst>
        </pc:spChg>
        <pc:spChg chg="add mod">
          <ac:chgData name="QiuTian" userId="d059b521-ee81-481f-be34-ac8650352dd5" providerId="ADAL" clId="{C66083D2-FC5C-0545-90E0-A9B527654B88}" dt="2023-03-04T09:02:08.495" v="48" actId="1076"/>
          <ac:spMkLst>
            <pc:docMk/>
            <pc:sldMk cId="1507273825" sldId="949"/>
            <ac:spMk id="21" creationId="{E60294B4-5446-58C3-41AA-CEF931EC8D5B}"/>
          </ac:spMkLst>
        </pc:spChg>
        <pc:spChg chg="add mod">
          <ac:chgData name="QiuTian" userId="d059b521-ee81-481f-be34-ac8650352dd5" providerId="ADAL" clId="{C66083D2-FC5C-0545-90E0-A9B527654B88}" dt="2023-03-04T09:02:08.495" v="48" actId="1076"/>
          <ac:spMkLst>
            <pc:docMk/>
            <pc:sldMk cId="1507273825" sldId="949"/>
            <ac:spMk id="22" creationId="{0F61F883-BAFE-454E-B164-3FCDDCBB0DAA}"/>
          </ac:spMkLst>
        </pc:spChg>
        <pc:spChg chg="mod">
          <ac:chgData name="QiuTian" userId="d059b521-ee81-481f-be34-ac8650352dd5" providerId="ADAL" clId="{C66083D2-FC5C-0545-90E0-A9B527654B88}" dt="2023-03-04T09:02:08.495" v="48" actId="1076"/>
          <ac:spMkLst>
            <pc:docMk/>
            <pc:sldMk cId="1507273825" sldId="949"/>
            <ac:spMk id="24" creationId="{D6992DFB-44AF-3D63-7590-B0B68FE98328}"/>
          </ac:spMkLst>
        </pc:spChg>
        <pc:spChg chg="add mod">
          <ac:chgData name="QiuTian" userId="d059b521-ee81-481f-be34-ac8650352dd5" providerId="ADAL" clId="{C66083D2-FC5C-0545-90E0-A9B527654B88}" dt="2023-03-04T09:02:08.495" v="48" actId="1076"/>
          <ac:spMkLst>
            <pc:docMk/>
            <pc:sldMk cId="1507273825" sldId="949"/>
            <ac:spMk id="26" creationId="{BC3D30E2-12D5-2982-1C89-5B4C454F2738}"/>
          </ac:spMkLst>
        </pc:spChg>
        <pc:spChg chg="add mod">
          <ac:chgData name="QiuTian" userId="d059b521-ee81-481f-be34-ac8650352dd5" providerId="ADAL" clId="{C66083D2-FC5C-0545-90E0-A9B527654B88}" dt="2023-03-04T09:02:08.495" v="48" actId="1076"/>
          <ac:spMkLst>
            <pc:docMk/>
            <pc:sldMk cId="1507273825" sldId="949"/>
            <ac:spMk id="27" creationId="{13BF52D9-DF52-2BC8-B13B-06D1000F3DD1}"/>
          </ac:spMkLst>
        </pc:spChg>
        <pc:spChg chg="add mod">
          <ac:chgData name="QiuTian" userId="d059b521-ee81-481f-be34-ac8650352dd5" providerId="ADAL" clId="{C66083D2-FC5C-0545-90E0-A9B527654B88}" dt="2023-03-04T09:02:08.495" v="48" actId="1076"/>
          <ac:spMkLst>
            <pc:docMk/>
            <pc:sldMk cId="1507273825" sldId="949"/>
            <ac:spMk id="28" creationId="{2B15C63D-F4AC-3FED-10E0-1A0A2485D049}"/>
          </ac:spMkLst>
        </pc:spChg>
        <pc:spChg chg="add mod">
          <ac:chgData name="QiuTian" userId="d059b521-ee81-481f-be34-ac8650352dd5" providerId="ADAL" clId="{C66083D2-FC5C-0545-90E0-A9B527654B88}" dt="2023-03-04T09:02:08.495" v="48" actId="1076"/>
          <ac:spMkLst>
            <pc:docMk/>
            <pc:sldMk cId="1507273825" sldId="949"/>
            <ac:spMk id="29" creationId="{8A1BCB3C-587F-8FF9-59FC-49C579FBF8FD}"/>
          </ac:spMkLst>
        </pc:spChg>
        <pc:spChg chg="add mod">
          <ac:chgData name="QiuTian" userId="d059b521-ee81-481f-be34-ac8650352dd5" providerId="ADAL" clId="{C66083D2-FC5C-0545-90E0-A9B527654B88}" dt="2023-03-04T09:02:08.495" v="48" actId="1076"/>
          <ac:spMkLst>
            <pc:docMk/>
            <pc:sldMk cId="1507273825" sldId="949"/>
            <ac:spMk id="30" creationId="{74561376-8807-1FB6-BB9E-CF767855CAFD}"/>
          </ac:spMkLst>
        </pc:spChg>
        <pc:spChg chg="add mod">
          <ac:chgData name="QiuTian" userId="d059b521-ee81-481f-be34-ac8650352dd5" providerId="ADAL" clId="{C66083D2-FC5C-0545-90E0-A9B527654B88}" dt="2023-03-04T09:02:08.495" v="48" actId="1076"/>
          <ac:spMkLst>
            <pc:docMk/>
            <pc:sldMk cId="1507273825" sldId="949"/>
            <ac:spMk id="31" creationId="{1E020B18-2407-17D3-BDB0-4785FEC79CDD}"/>
          </ac:spMkLst>
        </pc:spChg>
        <pc:spChg chg="mod">
          <ac:chgData name="QiuTian" userId="d059b521-ee81-481f-be34-ac8650352dd5" providerId="ADAL" clId="{C66083D2-FC5C-0545-90E0-A9B527654B88}" dt="2023-03-04T09:02:08.495" v="48" actId="1076"/>
          <ac:spMkLst>
            <pc:docMk/>
            <pc:sldMk cId="1507273825" sldId="949"/>
            <ac:spMk id="33" creationId="{623E0501-3AB1-5E72-CD2C-091EA3CD417D}"/>
          </ac:spMkLst>
        </pc:spChg>
        <pc:spChg chg="mod">
          <ac:chgData name="QiuTian" userId="d059b521-ee81-481f-be34-ac8650352dd5" providerId="ADAL" clId="{C66083D2-FC5C-0545-90E0-A9B527654B88}" dt="2023-03-04T09:02:08.495" v="48" actId="1076"/>
          <ac:spMkLst>
            <pc:docMk/>
            <pc:sldMk cId="1507273825" sldId="949"/>
            <ac:spMk id="34" creationId="{DD555E44-7F49-C029-F3F1-07BE3DB031F0}"/>
          </ac:spMkLst>
        </pc:spChg>
        <pc:spChg chg="mod">
          <ac:chgData name="QiuTian" userId="d059b521-ee81-481f-be34-ac8650352dd5" providerId="ADAL" clId="{C66083D2-FC5C-0545-90E0-A9B527654B88}" dt="2023-03-04T09:02:08.495" v="48" actId="1076"/>
          <ac:spMkLst>
            <pc:docMk/>
            <pc:sldMk cId="1507273825" sldId="949"/>
            <ac:spMk id="35" creationId="{69AF8FEC-FB8E-32C7-52A7-DF2F7FA07F45}"/>
          </ac:spMkLst>
        </pc:spChg>
        <pc:spChg chg="mod">
          <ac:chgData name="QiuTian" userId="d059b521-ee81-481f-be34-ac8650352dd5" providerId="ADAL" clId="{C66083D2-FC5C-0545-90E0-A9B527654B88}" dt="2023-03-04T09:02:08.495" v="48" actId="1076"/>
          <ac:spMkLst>
            <pc:docMk/>
            <pc:sldMk cId="1507273825" sldId="949"/>
            <ac:spMk id="36" creationId="{037E1A7A-8E50-0BF1-FA4C-8A5068DAB2B7}"/>
          </ac:spMkLst>
        </pc:spChg>
        <pc:spChg chg="mod">
          <ac:chgData name="QiuTian" userId="d059b521-ee81-481f-be34-ac8650352dd5" providerId="ADAL" clId="{C66083D2-FC5C-0545-90E0-A9B527654B88}" dt="2023-03-04T09:02:08.495" v="48" actId="1076"/>
          <ac:spMkLst>
            <pc:docMk/>
            <pc:sldMk cId="1507273825" sldId="949"/>
            <ac:spMk id="37" creationId="{EFFB2843-BC8E-CF2B-3768-09A44FDA356F}"/>
          </ac:spMkLst>
        </pc:spChg>
        <pc:spChg chg="mod">
          <ac:chgData name="QiuTian" userId="d059b521-ee81-481f-be34-ac8650352dd5" providerId="ADAL" clId="{C66083D2-FC5C-0545-90E0-A9B527654B88}" dt="2023-03-04T09:02:08.495" v="48" actId="1076"/>
          <ac:spMkLst>
            <pc:docMk/>
            <pc:sldMk cId="1507273825" sldId="949"/>
            <ac:spMk id="48" creationId="{56005908-8BFD-1950-65B4-68FDE12ED55D}"/>
          </ac:spMkLst>
        </pc:spChg>
        <pc:spChg chg="mod">
          <ac:chgData name="QiuTian" userId="d059b521-ee81-481f-be34-ac8650352dd5" providerId="ADAL" clId="{C66083D2-FC5C-0545-90E0-A9B527654B88}" dt="2023-03-04T09:02:08.495" v="48" actId="1076"/>
          <ac:spMkLst>
            <pc:docMk/>
            <pc:sldMk cId="1507273825" sldId="949"/>
            <ac:spMk id="49" creationId="{5AAF3A29-0D07-670E-F394-C892FB74B0C0}"/>
          </ac:spMkLst>
        </pc:spChg>
        <pc:spChg chg="mod">
          <ac:chgData name="QiuTian" userId="d059b521-ee81-481f-be34-ac8650352dd5" providerId="ADAL" clId="{C66083D2-FC5C-0545-90E0-A9B527654B88}" dt="2023-03-04T09:02:08.495" v="48" actId="1076"/>
          <ac:spMkLst>
            <pc:docMk/>
            <pc:sldMk cId="1507273825" sldId="949"/>
            <ac:spMk id="50" creationId="{F59ECBDB-0918-5C00-48E2-73A0C4BA0E85}"/>
          </ac:spMkLst>
        </pc:spChg>
        <pc:spChg chg="mod">
          <ac:chgData name="QiuTian" userId="d059b521-ee81-481f-be34-ac8650352dd5" providerId="ADAL" clId="{C66083D2-FC5C-0545-90E0-A9B527654B88}" dt="2023-03-04T09:02:08.495" v="48" actId="1076"/>
          <ac:spMkLst>
            <pc:docMk/>
            <pc:sldMk cId="1507273825" sldId="949"/>
            <ac:spMk id="51" creationId="{16436598-FCAD-3DEB-F633-EAFC5DF1658A}"/>
          </ac:spMkLst>
        </pc:spChg>
        <pc:spChg chg="mod">
          <ac:chgData name="QiuTian" userId="d059b521-ee81-481f-be34-ac8650352dd5" providerId="ADAL" clId="{C66083D2-FC5C-0545-90E0-A9B527654B88}" dt="2023-03-04T09:02:08.495" v="48" actId="1076"/>
          <ac:spMkLst>
            <pc:docMk/>
            <pc:sldMk cId="1507273825" sldId="949"/>
            <ac:spMk id="52" creationId="{C37386C1-F7AA-3043-2D84-55BC621E1F70}"/>
          </ac:spMkLst>
        </pc:spChg>
        <pc:spChg chg="mod">
          <ac:chgData name="QiuTian" userId="d059b521-ee81-481f-be34-ac8650352dd5" providerId="ADAL" clId="{C66083D2-FC5C-0545-90E0-A9B527654B88}" dt="2023-03-04T09:02:08.495" v="48" actId="1076"/>
          <ac:spMkLst>
            <pc:docMk/>
            <pc:sldMk cId="1507273825" sldId="949"/>
            <ac:spMk id="53" creationId="{F0667EE0-0EB0-F3FF-966B-2401F2489793}"/>
          </ac:spMkLst>
        </pc:spChg>
        <pc:spChg chg="mod">
          <ac:chgData name="QiuTian" userId="d059b521-ee81-481f-be34-ac8650352dd5" providerId="ADAL" clId="{C66083D2-FC5C-0545-90E0-A9B527654B88}" dt="2023-03-04T09:02:08.495" v="48" actId="1076"/>
          <ac:spMkLst>
            <pc:docMk/>
            <pc:sldMk cId="1507273825" sldId="949"/>
            <ac:spMk id="54" creationId="{F0C2F998-47F6-393D-B95C-DF8CC4D75481}"/>
          </ac:spMkLst>
        </pc:spChg>
        <pc:spChg chg="mod">
          <ac:chgData name="QiuTian" userId="d059b521-ee81-481f-be34-ac8650352dd5" providerId="ADAL" clId="{C66083D2-FC5C-0545-90E0-A9B527654B88}" dt="2023-03-04T09:02:08.495" v="48" actId="1076"/>
          <ac:spMkLst>
            <pc:docMk/>
            <pc:sldMk cId="1507273825" sldId="949"/>
            <ac:spMk id="55" creationId="{30702238-CCEA-B883-6953-40431C7299B9}"/>
          </ac:spMkLst>
        </pc:spChg>
        <pc:spChg chg="mod">
          <ac:chgData name="QiuTian" userId="d059b521-ee81-481f-be34-ac8650352dd5" providerId="ADAL" clId="{C66083D2-FC5C-0545-90E0-A9B527654B88}" dt="2023-03-04T09:02:08.495" v="48" actId="1076"/>
          <ac:spMkLst>
            <pc:docMk/>
            <pc:sldMk cId="1507273825" sldId="949"/>
            <ac:spMk id="57" creationId="{0D641723-9787-151A-2B8B-C4628D888F2E}"/>
          </ac:spMkLst>
        </pc:spChg>
        <pc:spChg chg="mod">
          <ac:chgData name="QiuTian" userId="d059b521-ee81-481f-be34-ac8650352dd5" providerId="ADAL" clId="{C66083D2-FC5C-0545-90E0-A9B527654B88}" dt="2023-03-04T09:02:08.495" v="48" actId="1076"/>
          <ac:spMkLst>
            <pc:docMk/>
            <pc:sldMk cId="1507273825" sldId="949"/>
            <ac:spMk id="58" creationId="{D95F6F13-4A27-CEDB-C535-7DD97A60BA79}"/>
          </ac:spMkLst>
        </pc:spChg>
        <pc:spChg chg="mod">
          <ac:chgData name="QiuTian" userId="d059b521-ee81-481f-be34-ac8650352dd5" providerId="ADAL" clId="{C66083D2-FC5C-0545-90E0-A9B527654B88}" dt="2023-03-04T09:02:08.495" v="48" actId="1076"/>
          <ac:spMkLst>
            <pc:docMk/>
            <pc:sldMk cId="1507273825" sldId="949"/>
            <ac:spMk id="59" creationId="{82B8D0B1-56B8-6060-A144-5027B97E437D}"/>
          </ac:spMkLst>
        </pc:spChg>
        <pc:spChg chg="mod">
          <ac:chgData name="QiuTian" userId="d059b521-ee81-481f-be34-ac8650352dd5" providerId="ADAL" clId="{C66083D2-FC5C-0545-90E0-A9B527654B88}" dt="2023-03-04T09:02:08.495" v="48" actId="1076"/>
          <ac:spMkLst>
            <pc:docMk/>
            <pc:sldMk cId="1507273825" sldId="949"/>
            <ac:spMk id="60" creationId="{0D2B0DFB-B188-61C0-F01B-828CCE461B65}"/>
          </ac:spMkLst>
        </pc:spChg>
        <pc:spChg chg="mod">
          <ac:chgData name="QiuTian" userId="d059b521-ee81-481f-be34-ac8650352dd5" providerId="ADAL" clId="{C66083D2-FC5C-0545-90E0-A9B527654B88}" dt="2023-03-04T09:02:08.495" v="48" actId="1076"/>
          <ac:spMkLst>
            <pc:docMk/>
            <pc:sldMk cId="1507273825" sldId="949"/>
            <ac:spMk id="61" creationId="{CED48081-3077-1C67-03F9-16DC3D2C7357}"/>
          </ac:spMkLst>
        </pc:spChg>
        <pc:spChg chg="mod">
          <ac:chgData name="QiuTian" userId="d059b521-ee81-481f-be34-ac8650352dd5" providerId="ADAL" clId="{C66083D2-FC5C-0545-90E0-A9B527654B88}" dt="2023-03-04T09:02:08.495" v="48" actId="1076"/>
          <ac:spMkLst>
            <pc:docMk/>
            <pc:sldMk cId="1507273825" sldId="949"/>
            <ac:spMk id="62" creationId="{5764B618-D432-55B7-6639-0AB71D0E0AD0}"/>
          </ac:spMkLst>
        </pc:spChg>
        <pc:spChg chg="mod">
          <ac:chgData name="QiuTian" userId="d059b521-ee81-481f-be34-ac8650352dd5" providerId="ADAL" clId="{C66083D2-FC5C-0545-90E0-A9B527654B88}" dt="2023-03-04T09:02:08.495" v="48" actId="1076"/>
          <ac:spMkLst>
            <pc:docMk/>
            <pc:sldMk cId="1507273825" sldId="949"/>
            <ac:spMk id="63" creationId="{3CCB9905-B3EB-6774-2C37-610EF02B8288}"/>
          </ac:spMkLst>
        </pc:spChg>
        <pc:spChg chg="mod">
          <ac:chgData name="QiuTian" userId="d059b521-ee81-481f-be34-ac8650352dd5" providerId="ADAL" clId="{C66083D2-FC5C-0545-90E0-A9B527654B88}" dt="2023-03-04T09:02:08.495" v="48" actId="1076"/>
          <ac:spMkLst>
            <pc:docMk/>
            <pc:sldMk cId="1507273825" sldId="949"/>
            <ac:spMk id="64" creationId="{456D820B-8E0B-8770-8425-C3D0630BBBC7}"/>
          </ac:spMkLst>
        </pc:spChg>
        <pc:spChg chg="mod">
          <ac:chgData name="QiuTian" userId="d059b521-ee81-481f-be34-ac8650352dd5" providerId="ADAL" clId="{C66083D2-FC5C-0545-90E0-A9B527654B88}" dt="2023-03-04T09:02:08.495" v="48" actId="1076"/>
          <ac:spMkLst>
            <pc:docMk/>
            <pc:sldMk cId="1507273825" sldId="949"/>
            <ac:spMk id="65" creationId="{3BAC5949-CD99-74AB-0359-E1987DA51830}"/>
          </ac:spMkLst>
        </pc:spChg>
        <pc:spChg chg="mod">
          <ac:chgData name="QiuTian" userId="d059b521-ee81-481f-be34-ac8650352dd5" providerId="ADAL" clId="{C66083D2-FC5C-0545-90E0-A9B527654B88}" dt="2023-03-04T09:02:08.495" v="48" actId="1076"/>
          <ac:spMkLst>
            <pc:docMk/>
            <pc:sldMk cId="1507273825" sldId="949"/>
            <ac:spMk id="66" creationId="{129BBDB0-931E-B9B5-FA3E-D3C6DD68F091}"/>
          </ac:spMkLst>
        </pc:spChg>
        <pc:spChg chg="mod">
          <ac:chgData name="QiuTian" userId="d059b521-ee81-481f-be34-ac8650352dd5" providerId="ADAL" clId="{C66083D2-FC5C-0545-90E0-A9B527654B88}" dt="2023-03-04T09:02:08.495" v="48" actId="1076"/>
          <ac:spMkLst>
            <pc:docMk/>
            <pc:sldMk cId="1507273825" sldId="949"/>
            <ac:spMk id="67" creationId="{B80056EF-15B2-24E7-3C00-5F4C726BDDCA}"/>
          </ac:spMkLst>
        </pc:spChg>
        <pc:spChg chg="mod">
          <ac:chgData name="QiuTian" userId="d059b521-ee81-481f-be34-ac8650352dd5" providerId="ADAL" clId="{C66083D2-FC5C-0545-90E0-A9B527654B88}" dt="2023-03-04T09:02:08.495" v="48" actId="1076"/>
          <ac:spMkLst>
            <pc:docMk/>
            <pc:sldMk cId="1507273825" sldId="949"/>
            <ac:spMk id="68" creationId="{05AC347C-EEBC-BA82-52E7-BC5E1996BA69}"/>
          </ac:spMkLst>
        </pc:spChg>
        <pc:spChg chg="mod">
          <ac:chgData name="QiuTian" userId="d059b521-ee81-481f-be34-ac8650352dd5" providerId="ADAL" clId="{C66083D2-FC5C-0545-90E0-A9B527654B88}" dt="2023-03-04T09:02:08.495" v="48" actId="1076"/>
          <ac:spMkLst>
            <pc:docMk/>
            <pc:sldMk cId="1507273825" sldId="949"/>
            <ac:spMk id="69" creationId="{298AE9C3-A182-6E94-D1A6-30B9640F0933}"/>
          </ac:spMkLst>
        </pc:spChg>
        <pc:spChg chg="mod">
          <ac:chgData name="QiuTian" userId="d059b521-ee81-481f-be34-ac8650352dd5" providerId="ADAL" clId="{C66083D2-FC5C-0545-90E0-A9B527654B88}" dt="2023-03-04T09:02:08.495" v="48" actId="1076"/>
          <ac:spMkLst>
            <pc:docMk/>
            <pc:sldMk cId="1507273825" sldId="949"/>
            <ac:spMk id="78" creationId="{1B113491-1F4F-3D0B-0D99-1C54344F9BB4}"/>
          </ac:spMkLst>
        </pc:spChg>
        <pc:spChg chg="mod">
          <ac:chgData name="QiuTian" userId="d059b521-ee81-481f-be34-ac8650352dd5" providerId="ADAL" clId="{C66083D2-FC5C-0545-90E0-A9B527654B88}" dt="2023-03-04T09:02:08.495" v="48" actId="1076"/>
          <ac:spMkLst>
            <pc:docMk/>
            <pc:sldMk cId="1507273825" sldId="949"/>
            <ac:spMk id="79" creationId="{C8F06500-0E32-0D59-E318-2CA69DE5057E}"/>
          </ac:spMkLst>
        </pc:spChg>
        <pc:spChg chg="mod">
          <ac:chgData name="QiuTian" userId="d059b521-ee81-481f-be34-ac8650352dd5" providerId="ADAL" clId="{C66083D2-FC5C-0545-90E0-A9B527654B88}" dt="2023-03-04T09:02:08.495" v="48" actId="1076"/>
          <ac:spMkLst>
            <pc:docMk/>
            <pc:sldMk cId="1507273825" sldId="949"/>
            <ac:spMk id="80" creationId="{CA0BE195-8026-48DC-A193-FBEBEBA0B407}"/>
          </ac:spMkLst>
        </pc:spChg>
        <pc:spChg chg="mod">
          <ac:chgData name="QiuTian" userId="d059b521-ee81-481f-be34-ac8650352dd5" providerId="ADAL" clId="{C66083D2-FC5C-0545-90E0-A9B527654B88}" dt="2023-03-04T09:02:08.495" v="48" actId="1076"/>
          <ac:spMkLst>
            <pc:docMk/>
            <pc:sldMk cId="1507273825" sldId="949"/>
            <ac:spMk id="81" creationId="{255127B4-9225-1A3E-2E07-973925F42E1D}"/>
          </ac:spMkLst>
        </pc:spChg>
        <pc:spChg chg="mod">
          <ac:chgData name="QiuTian" userId="d059b521-ee81-481f-be34-ac8650352dd5" providerId="ADAL" clId="{C66083D2-FC5C-0545-90E0-A9B527654B88}" dt="2023-03-04T09:02:08.495" v="48" actId="1076"/>
          <ac:spMkLst>
            <pc:docMk/>
            <pc:sldMk cId="1507273825" sldId="949"/>
            <ac:spMk id="82" creationId="{4F597FF8-3998-CFF0-0499-C53214CBA98A}"/>
          </ac:spMkLst>
        </pc:spChg>
        <pc:spChg chg="mod">
          <ac:chgData name="QiuTian" userId="d059b521-ee81-481f-be34-ac8650352dd5" providerId="ADAL" clId="{C66083D2-FC5C-0545-90E0-A9B527654B88}" dt="2023-03-04T09:02:08.495" v="48" actId="1076"/>
          <ac:spMkLst>
            <pc:docMk/>
            <pc:sldMk cId="1507273825" sldId="949"/>
            <ac:spMk id="83" creationId="{4208FDD5-A5FF-439B-C0E3-8F3F3E8149A9}"/>
          </ac:spMkLst>
        </pc:spChg>
        <pc:spChg chg="mod">
          <ac:chgData name="QiuTian" userId="d059b521-ee81-481f-be34-ac8650352dd5" providerId="ADAL" clId="{C66083D2-FC5C-0545-90E0-A9B527654B88}" dt="2023-03-04T09:02:08.495" v="48" actId="1076"/>
          <ac:spMkLst>
            <pc:docMk/>
            <pc:sldMk cId="1507273825" sldId="949"/>
            <ac:spMk id="84" creationId="{EF8AEA10-D66D-D503-460B-57CAEA0546A2}"/>
          </ac:spMkLst>
        </pc:spChg>
        <pc:spChg chg="mod">
          <ac:chgData name="QiuTian" userId="d059b521-ee81-481f-be34-ac8650352dd5" providerId="ADAL" clId="{C66083D2-FC5C-0545-90E0-A9B527654B88}" dt="2023-03-04T09:02:08.495" v="48" actId="1076"/>
          <ac:spMkLst>
            <pc:docMk/>
            <pc:sldMk cId="1507273825" sldId="949"/>
            <ac:spMk id="85" creationId="{1416BB3A-01B1-51F8-994C-BB07BAF0DCA7}"/>
          </ac:spMkLst>
        </pc:spChg>
        <pc:spChg chg="mod">
          <ac:chgData name="QiuTian" userId="d059b521-ee81-481f-be34-ac8650352dd5" providerId="ADAL" clId="{C66083D2-FC5C-0545-90E0-A9B527654B88}" dt="2023-03-04T09:02:08.495" v="48" actId="1076"/>
          <ac:spMkLst>
            <pc:docMk/>
            <pc:sldMk cId="1507273825" sldId="949"/>
            <ac:spMk id="86" creationId="{CB6954A8-E6F7-5CB5-1960-3F9647318040}"/>
          </ac:spMkLst>
        </pc:spChg>
        <pc:spChg chg="mod">
          <ac:chgData name="QiuTian" userId="d059b521-ee81-481f-be34-ac8650352dd5" providerId="ADAL" clId="{C66083D2-FC5C-0545-90E0-A9B527654B88}" dt="2023-03-04T09:02:08.495" v="48" actId="1076"/>
          <ac:spMkLst>
            <pc:docMk/>
            <pc:sldMk cId="1507273825" sldId="949"/>
            <ac:spMk id="87" creationId="{C426D85F-F17C-C2C3-4C2F-525AAB97525A}"/>
          </ac:spMkLst>
        </pc:spChg>
        <pc:spChg chg="mod">
          <ac:chgData name="QiuTian" userId="d059b521-ee81-481f-be34-ac8650352dd5" providerId="ADAL" clId="{C66083D2-FC5C-0545-90E0-A9B527654B88}" dt="2023-03-04T09:02:08.495" v="48" actId="1076"/>
          <ac:spMkLst>
            <pc:docMk/>
            <pc:sldMk cId="1507273825" sldId="949"/>
            <ac:spMk id="88" creationId="{A90EC84C-1CA7-C3E8-A4E2-7E70CF50CB4A}"/>
          </ac:spMkLst>
        </pc:spChg>
        <pc:spChg chg="mod">
          <ac:chgData name="QiuTian" userId="d059b521-ee81-481f-be34-ac8650352dd5" providerId="ADAL" clId="{C66083D2-FC5C-0545-90E0-A9B527654B88}" dt="2023-03-04T09:02:08.495" v="48" actId="1076"/>
          <ac:spMkLst>
            <pc:docMk/>
            <pc:sldMk cId="1507273825" sldId="949"/>
            <ac:spMk id="89" creationId="{C6C9BF39-77F8-78EC-779A-0AEA7E1D0D4D}"/>
          </ac:spMkLst>
        </pc:spChg>
        <pc:spChg chg="mod">
          <ac:chgData name="QiuTian" userId="d059b521-ee81-481f-be34-ac8650352dd5" providerId="ADAL" clId="{C66083D2-FC5C-0545-90E0-A9B527654B88}" dt="2023-03-04T09:02:08.495" v="48" actId="1076"/>
          <ac:spMkLst>
            <pc:docMk/>
            <pc:sldMk cId="1507273825" sldId="949"/>
            <ac:spMk id="90" creationId="{4F1AF74E-9BFB-4241-73B9-2D4F5672E3C9}"/>
          </ac:spMkLst>
        </pc:spChg>
        <pc:spChg chg="mod">
          <ac:chgData name="QiuTian" userId="d059b521-ee81-481f-be34-ac8650352dd5" providerId="ADAL" clId="{C66083D2-FC5C-0545-90E0-A9B527654B88}" dt="2023-03-04T09:02:08.495" v="48" actId="1076"/>
          <ac:spMkLst>
            <pc:docMk/>
            <pc:sldMk cId="1507273825" sldId="949"/>
            <ac:spMk id="91" creationId="{8E92F4F1-FF5F-86B9-2CEB-EC812CB85E93}"/>
          </ac:spMkLst>
        </pc:spChg>
        <pc:spChg chg="mod">
          <ac:chgData name="QiuTian" userId="d059b521-ee81-481f-be34-ac8650352dd5" providerId="ADAL" clId="{C66083D2-FC5C-0545-90E0-A9B527654B88}" dt="2023-03-04T09:02:08.495" v="48" actId="1076"/>
          <ac:spMkLst>
            <pc:docMk/>
            <pc:sldMk cId="1507273825" sldId="949"/>
            <ac:spMk id="92" creationId="{DFAB249C-1EA5-8F9B-D0E3-E8AFA9BD276C}"/>
          </ac:spMkLst>
        </pc:spChg>
        <pc:spChg chg="mod">
          <ac:chgData name="QiuTian" userId="d059b521-ee81-481f-be34-ac8650352dd5" providerId="ADAL" clId="{C66083D2-FC5C-0545-90E0-A9B527654B88}" dt="2023-03-04T09:02:08.495" v="48" actId="1076"/>
          <ac:spMkLst>
            <pc:docMk/>
            <pc:sldMk cId="1507273825" sldId="949"/>
            <ac:spMk id="93" creationId="{24F72A8E-59D1-56F1-59F2-D773B5B5F34F}"/>
          </ac:spMkLst>
        </pc:spChg>
        <pc:spChg chg="mod">
          <ac:chgData name="QiuTian" userId="d059b521-ee81-481f-be34-ac8650352dd5" providerId="ADAL" clId="{C66083D2-FC5C-0545-90E0-A9B527654B88}" dt="2023-03-04T09:02:08.495" v="48" actId="1076"/>
          <ac:spMkLst>
            <pc:docMk/>
            <pc:sldMk cId="1507273825" sldId="949"/>
            <ac:spMk id="94" creationId="{C72DFD58-F9BC-8D8C-FFD1-C25442A56BB0}"/>
          </ac:spMkLst>
        </pc:spChg>
        <pc:spChg chg="mod">
          <ac:chgData name="QiuTian" userId="d059b521-ee81-481f-be34-ac8650352dd5" providerId="ADAL" clId="{C66083D2-FC5C-0545-90E0-A9B527654B88}" dt="2023-03-04T09:02:08.495" v="48" actId="1076"/>
          <ac:spMkLst>
            <pc:docMk/>
            <pc:sldMk cId="1507273825" sldId="949"/>
            <ac:spMk id="95" creationId="{8253854A-A860-994D-3B74-1E76328F2CF6}"/>
          </ac:spMkLst>
        </pc:spChg>
        <pc:spChg chg="mod">
          <ac:chgData name="QiuTian" userId="d059b521-ee81-481f-be34-ac8650352dd5" providerId="ADAL" clId="{C66083D2-FC5C-0545-90E0-A9B527654B88}" dt="2023-03-04T09:02:08.495" v="48" actId="1076"/>
          <ac:spMkLst>
            <pc:docMk/>
            <pc:sldMk cId="1507273825" sldId="949"/>
            <ac:spMk id="96" creationId="{C9490042-D7B1-E471-00F7-6BD482551CF0}"/>
          </ac:spMkLst>
        </pc:spChg>
        <pc:spChg chg="mod">
          <ac:chgData name="QiuTian" userId="d059b521-ee81-481f-be34-ac8650352dd5" providerId="ADAL" clId="{C66083D2-FC5C-0545-90E0-A9B527654B88}" dt="2023-03-04T09:02:08.495" v="48" actId="1076"/>
          <ac:spMkLst>
            <pc:docMk/>
            <pc:sldMk cId="1507273825" sldId="949"/>
            <ac:spMk id="97" creationId="{47927751-ADE3-3530-C29E-A7E1F18E4095}"/>
          </ac:spMkLst>
        </pc:spChg>
        <pc:spChg chg="mod">
          <ac:chgData name="QiuTian" userId="d059b521-ee81-481f-be34-ac8650352dd5" providerId="ADAL" clId="{C66083D2-FC5C-0545-90E0-A9B527654B88}" dt="2023-03-04T09:02:08.495" v="48" actId="1076"/>
          <ac:spMkLst>
            <pc:docMk/>
            <pc:sldMk cId="1507273825" sldId="949"/>
            <ac:spMk id="98" creationId="{823D629B-CFD1-676D-5F8C-23E59438948A}"/>
          </ac:spMkLst>
        </pc:spChg>
        <pc:spChg chg="mod">
          <ac:chgData name="QiuTian" userId="d059b521-ee81-481f-be34-ac8650352dd5" providerId="ADAL" clId="{C66083D2-FC5C-0545-90E0-A9B527654B88}" dt="2023-03-04T09:02:08.495" v="48" actId="1076"/>
          <ac:spMkLst>
            <pc:docMk/>
            <pc:sldMk cId="1507273825" sldId="949"/>
            <ac:spMk id="99" creationId="{B28AEE2B-45D0-9881-A321-32604D8A7B1E}"/>
          </ac:spMkLst>
        </pc:spChg>
        <pc:spChg chg="mod">
          <ac:chgData name="QiuTian" userId="d059b521-ee81-481f-be34-ac8650352dd5" providerId="ADAL" clId="{C66083D2-FC5C-0545-90E0-A9B527654B88}" dt="2023-03-04T09:02:08.495" v="48" actId="1076"/>
          <ac:spMkLst>
            <pc:docMk/>
            <pc:sldMk cId="1507273825" sldId="949"/>
            <ac:spMk id="100" creationId="{8C084FE5-B225-D095-EB0C-4542D289A608}"/>
          </ac:spMkLst>
        </pc:spChg>
        <pc:spChg chg="mod">
          <ac:chgData name="QiuTian" userId="d059b521-ee81-481f-be34-ac8650352dd5" providerId="ADAL" clId="{C66083D2-FC5C-0545-90E0-A9B527654B88}" dt="2023-03-04T09:02:08.495" v="48" actId="1076"/>
          <ac:spMkLst>
            <pc:docMk/>
            <pc:sldMk cId="1507273825" sldId="949"/>
            <ac:spMk id="101" creationId="{F0104361-5788-81A3-A0C8-B4AC438B4E77}"/>
          </ac:spMkLst>
        </pc:spChg>
        <pc:spChg chg="mod">
          <ac:chgData name="QiuTian" userId="d059b521-ee81-481f-be34-ac8650352dd5" providerId="ADAL" clId="{C66083D2-FC5C-0545-90E0-A9B527654B88}" dt="2023-03-04T09:02:08.495" v="48" actId="1076"/>
          <ac:spMkLst>
            <pc:docMk/>
            <pc:sldMk cId="1507273825" sldId="949"/>
            <ac:spMk id="102" creationId="{77A780AC-908B-E28A-6A0A-1062C277CF1D}"/>
          </ac:spMkLst>
        </pc:spChg>
        <pc:spChg chg="mod">
          <ac:chgData name="QiuTian" userId="d059b521-ee81-481f-be34-ac8650352dd5" providerId="ADAL" clId="{C66083D2-FC5C-0545-90E0-A9B527654B88}" dt="2023-03-04T09:02:08.495" v="48" actId="1076"/>
          <ac:spMkLst>
            <pc:docMk/>
            <pc:sldMk cId="1507273825" sldId="949"/>
            <ac:spMk id="103" creationId="{BB62D306-3618-08B6-F5BE-3F7713793D82}"/>
          </ac:spMkLst>
        </pc:spChg>
        <pc:spChg chg="mod">
          <ac:chgData name="QiuTian" userId="d059b521-ee81-481f-be34-ac8650352dd5" providerId="ADAL" clId="{C66083D2-FC5C-0545-90E0-A9B527654B88}" dt="2023-03-04T09:02:08.495" v="48" actId="1076"/>
          <ac:spMkLst>
            <pc:docMk/>
            <pc:sldMk cId="1507273825" sldId="949"/>
            <ac:spMk id="104" creationId="{D6E6CD09-567D-6F66-438C-952D47B68C17}"/>
          </ac:spMkLst>
        </pc:spChg>
        <pc:spChg chg="mod">
          <ac:chgData name="QiuTian" userId="d059b521-ee81-481f-be34-ac8650352dd5" providerId="ADAL" clId="{C66083D2-FC5C-0545-90E0-A9B527654B88}" dt="2023-03-04T09:02:08.495" v="48" actId="1076"/>
          <ac:spMkLst>
            <pc:docMk/>
            <pc:sldMk cId="1507273825" sldId="949"/>
            <ac:spMk id="105" creationId="{E262BD13-CD9C-7E7B-8660-A2CC9C494927}"/>
          </ac:spMkLst>
        </pc:spChg>
        <pc:spChg chg="mod">
          <ac:chgData name="QiuTian" userId="d059b521-ee81-481f-be34-ac8650352dd5" providerId="ADAL" clId="{C66083D2-FC5C-0545-90E0-A9B527654B88}" dt="2023-03-04T09:02:08.495" v="48" actId="1076"/>
          <ac:spMkLst>
            <pc:docMk/>
            <pc:sldMk cId="1507273825" sldId="949"/>
            <ac:spMk id="106" creationId="{9EA2DAFD-FF06-20F6-498E-3A7249CD112E}"/>
          </ac:spMkLst>
        </pc:spChg>
        <pc:spChg chg="mod">
          <ac:chgData name="QiuTian" userId="d059b521-ee81-481f-be34-ac8650352dd5" providerId="ADAL" clId="{C66083D2-FC5C-0545-90E0-A9B527654B88}" dt="2023-03-04T09:02:08.495" v="48" actId="1076"/>
          <ac:spMkLst>
            <pc:docMk/>
            <pc:sldMk cId="1507273825" sldId="949"/>
            <ac:spMk id="107" creationId="{3E9BECE2-047C-9B48-6D16-F0E5EF3EF58A}"/>
          </ac:spMkLst>
        </pc:spChg>
        <pc:spChg chg="mod">
          <ac:chgData name="QiuTian" userId="d059b521-ee81-481f-be34-ac8650352dd5" providerId="ADAL" clId="{C66083D2-FC5C-0545-90E0-A9B527654B88}" dt="2023-03-04T09:02:08.495" v="48" actId="1076"/>
          <ac:spMkLst>
            <pc:docMk/>
            <pc:sldMk cId="1507273825" sldId="949"/>
            <ac:spMk id="108" creationId="{5B67D19C-8BE7-B896-8EE2-BD20364BB788}"/>
          </ac:spMkLst>
        </pc:spChg>
        <pc:spChg chg="mod">
          <ac:chgData name="QiuTian" userId="d059b521-ee81-481f-be34-ac8650352dd5" providerId="ADAL" clId="{C66083D2-FC5C-0545-90E0-A9B527654B88}" dt="2023-03-04T09:02:08.495" v="48" actId="1076"/>
          <ac:spMkLst>
            <pc:docMk/>
            <pc:sldMk cId="1507273825" sldId="949"/>
            <ac:spMk id="109" creationId="{F4D31A19-506F-E204-E3B0-DE8BE21105BE}"/>
          </ac:spMkLst>
        </pc:spChg>
        <pc:spChg chg="mod">
          <ac:chgData name="QiuTian" userId="d059b521-ee81-481f-be34-ac8650352dd5" providerId="ADAL" clId="{C66083D2-FC5C-0545-90E0-A9B527654B88}" dt="2023-03-04T09:02:08.495" v="48" actId="1076"/>
          <ac:spMkLst>
            <pc:docMk/>
            <pc:sldMk cId="1507273825" sldId="949"/>
            <ac:spMk id="110" creationId="{436DECDD-FD73-70A7-2DAD-FFE64A76135C}"/>
          </ac:spMkLst>
        </pc:spChg>
        <pc:spChg chg="mod">
          <ac:chgData name="QiuTian" userId="d059b521-ee81-481f-be34-ac8650352dd5" providerId="ADAL" clId="{C66083D2-FC5C-0545-90E0-A9B527654B88}" dt="2023-03-04T09:02:08.495" v="48" actId="1076"/>
          <ac:spMkLst>
            <pc:docMk/>
            <pc:sldMk cId="1507273825" sldId="949"/>
            <ac:spMk id="111" creationId="{5FEA9AD8-5DE4-3585-9C8B-5A7DF650A9E7}"/>
          </ac:spMkLst>
        </pc:spChg>
        <pc:spChg chg="mod">
          <ac:chgData name="QiuTian" userId="d059b521-ee81-481f-be34-ac8650352dd5" providerId="ADAL" clId="{C66083D2-FC5C-0545-90E0-A9B527654B88}" dt="2023-03-04T09:02:08.495" v="48" actId="1076"/>
          <ac:spMkLst>
            <pc:docMk/>
            <pc:sldMk cId="1507273825" sldId="949"/>
            <ac:spMk id="112" creationId="{6BE87316-E8C0-1859-7BA5-C75F810B3848}"/>
          </ac:spMkLst>
        </pc:spChg>
        <pc:spChg chg="mod">
          <ac:chgData name="QiuTian" userId="d059b521-ee81-481f-be34-ac8650352dd5" providerId="ADAL" clId="{C66083D2-FC5C-0545-90E0-A9B527654B88}" dt="2023-03-04T09:02:08.495" v="48" actId="1076"/>
          <ac:spMkLst>
            <pc:docMk/>
            <pc:sldMk cId="1507273825" sldId="949"/>
            <ac:spMk id="113" creationId="{E59B4D72-E2BB-4000-9E9A-FE8290E9C1DE}"/>
          </ac:spMkLst>
        </pc:spChg>
        <pc:spChg chg="mod">
          <ac:chgData name="QiuTian" userId="d059b521-ee81-481f-be34-ac8650352dd5" providerId="ADAL" clId="{C66083D2-FC5C-0545-90E0-A9B527654B88}" dt="2023-03-04T09:02:08.495" v="48" actId="1076"/>
          <ac:spMkLst>
            <pc:docMk/>
            <pc:sldMk cId="1507273825" sldId="949"/>
            <ac:spMk id="115" creationId="{218D35C7-9921-F0AF-4FB1-81547C60F6D8}"/>
          </ac:spMkLst>
        </pc:spChg>
        <pc:spChg chg="mod">
          <ac:chgData name="QiuTian" userId="d059b521-ee81-481f-be34-ac8650352dd5" providerId="ADAL" clId="{C66083D2-FC5C-0545-90E0-A9B527654B88}" dt="2023-03-04T09:02:08.495" v="48" actId="1076"/>
          <ac:spMkLst>
            <pc:docMk/>
            <pc:sldMk cId="1507273825" sldId="949"/>
            <ac:spMk id="116" creationId="{3A03E209-40F7-CB5A-368A-A1A0E96B64C5}"/>
          </ac:spMkLst>
        </pc:spChg>
        <pc:spChg chg="mod">
          <ac:chgData name="QiuTian" userId="d059b521-ee81-481f-be34-ac8650352dd5" providerId="ADAL" clId="{C66083D2-FC5C-0545-90E0-A9B527654B88}" dt="2023-03-04T09:02:08.495" v="48" actId="1076"/>
          <ac:spMkLst>
            <pc:docMk/>
            <pc:sldMk cId="1507273825" sldId="949"/>
            <ac:spMk id="118" creationId="{E944FD5B-7AE2-AE46-E17D-829072A95F56}"/>
          </ac:spMkLst>
        </pc:spChg>
        <pc:spChg chg="mod">
          <ac:chgData name="QiuTian" userId="d059b521-ee81-481f-be34-ac8650352dd5" providerId="ADAL" clId="{C66083D2-FC5C-0545-90E0-A9B527654B88}" dt="2023-03-04T09:02:08.495" v="48" actId="1076"/>
          <ac:spMkLst>
            <pc:docMk/>
            <pc:sldMk cId="1507273825" sldId="949"/>
            <ac:spMk id="119" creationId="{C74D55CD-F4D6-8E24-E342-1CF97A6DBC0A}"/>
          </ac:spMkLst>
        </pc:spChg>
        <pc:spChg chg="add mod">
          <ac:chgData name="QiuTian" userId="d059b521-ee81-481f-be34-ac8650352dd5" providerId="ADAL" clId="{C66083D2-FC5C-0545-90E0-A9B527654B88}" dt="2023-03-04T09:02:08.495" v="48" actId="1076"/>
          <ac:spMkLst>
            <pc:docMk/>
            <pc:sldMk cId="1507273825" sldId="949"/>
            <ac:spMk id="120" creationId="{7754DE97-95BB-54B6-F398-2A768B2A2166}"/>
          </ac:spMkLst>
        </pc:spChg>
        <pc:spChg chg="add mod">
          <ac:chgData name="QiuTian" userId="d059b521-ee81-481f-be34-ac8650352dd5" providerId="ADAL" clId="{C66083D2-FC5C-0545-90E0-A9B527654B88}" dt="2023-03-04T09:02:08.495" v="48" actId="1076"/>
          <ac:spMkLst>
            <pc:docMk/>
            <pc:sldMk cId="1507273825" sldId="949"/>
            <ac:spMk id="121" creationId="{8DAE21A5-F03D-1ECE-061C-40BABC97FA03}"/>
          </ac:spMkLst>
        </pc:spChg>
        <pc:spChg chg="add mod">
          <ac:chgData name="QiuTian" userId="d059b521-ee81-481f-be34-ac8650352dd5" providerId="ADAL" clId="{C66083D2-FC5C-0545-90E0-A9B527654B88}" dt="2023-03-04T09:02:08.495" v="48" actId="1076"/>
          <ac:spMkLst>
            <pc:docMk/>
            <pc:sldMk cId="1507273825" sldId="949"/>
            <ac:spMk id="122" creationId="{23AEFDB1-9A8C-69B1-FC05-1A5C18E8303D}"/>
          </ac:spMkLst>
        </pc:spChg>
        <pc:spChg chg="add mod">
          <ac:chgData name="QiuTian" userId="d059b521-ee81-481f-be34-ac8650352dd5" providerId="ADAL" clId="{C66083D2-FC5C-0545-90E0-A9B527654B88}" dt="2023-03-04T09:02:08.495" v="48" actId="1076"/>
          <ac:spMkLst>
            <pc:docMk/>
            <pc:sldMk cId="1507273825" sldId="949"/>
            <ac:spMk id="123" creationId="{02A09CF3-ACBE-ED85-3CB5-5227EC8952CF}"/>
          </ac:spMkLst>
        </pc:spChg>
        <pc:spChg chg="add mod">
          <ac:chgData name="QiuTian" userId="d059b521-ee81-481f-be34-ac8650352dd5" providerId="ADAL" clId="{C66083D2-FC5C-0545-90E0-A9B527654B88}" dt="2023-03-04T09:02:08.495" v="48" actId="1076"/>
          <ac:spMkLst>
            <pc:docMk/>
            <pc:sldMk cId="1507273825" sldId="949"/>
            <ac:spMk id="124" creationId="{E89B83DD-7B33-67C0-F410-82819A931348}"/>
          </ac:spMkLst>
        </pc:spChg>
        <pc:grpChg chg="add mod">
          <ac:chgData name="QiuTian" userId="d059b521-ee81-481f-be34-ac8650352dd5" providerId="ADAL" clId="{C66083D2-FC5C-0545-90E0-A9B527654B88}" dt="2023-03-04T09:02:08.495" v="48" actId="1076"/>
          <ac:grpSpMkLst>
            <pc:docMk/>
            <pc:sldMk cId="1507273825" sldId="949"/>
            <ac:grpSpMk id="23" creationId="{ED62953C-D5E2-FBBD-BC72-CE3BF4BB0424}"/>
          </ac:grpSpMkLst>
        </pc:grpChg>
        <pc:grpChg chg="add mod">
          <ac:chgData name="QiuTian" userId="d059b521-ee81-481f-be34-ac8650352dd5" providerId="ADAL" clId="{C66083D2-FC5C-0545-90E0-A9B527654B88}" dt="2023-03-04T09:02:08.495" v="48" actId="1076"/>
          <ac:grpSpMkLst>
            <pc:docMk/>
            <pc:sldMk cId="1507273825" sldId="949"/>
            <ac:grpSpMk id="32" creationId="{194F66DF-3F71-BB7F-9A63-7CF72D8A1A2A}"/>
          </ac:grpSpMkLst>
        </pc:grpChg>
        <pc:grpChg chg="mod">
          <ac:chgData name="QiuTian" userId="d059b521-ee81-481f-be34-ac8650352dd5" providerId="ADAL" clId="{C66083D2-FC5C-0545-90E0-A9B527654B88}" dt="2023-03-04T09:02:08.495" v="48" actId="1076"/>
          <ac:grpSpMkLst>
            <pc:docMk/>
            <pc:sldMk cId="1507273825" sldId="949"/>
            <ac:grpSpMk id="38" creationId="{744AAAE1-642D-B232-CC65-628EF787CB92}"/>
          </ac:grpSpMkLst>
        </pc:grpChg>
        <pc:grpChg chg="mod">
          <ac:chgData name="QiuTian" userId="d059b521-ee81-481f-be34-ac8650352dd5" providerId="ADAL" clId="{C66083D2-FC5C-0545-90E0-A9B527654B88}" dt="2023-03-04T09:02:08.495" v="48" actId="1076"/>
          <ac:grpSpMkLst>
            <pc:docMk/>
            <pc:sldMk cId="1507273825" sldId="949"/>
            <ac:grpSpMk id="39" creationId="{88FC06FE-9839-652E-E9B2-332F55179369}"/>
          </ac:grpSpMkLst>
        </pc:grpChg>
        <pc:grpChg chg="mod">
          <ac:chgData name="QiuTian" userId="d059b521-ee81-481f-be34-ac8650352dd5" providerId="ADAL" clId="{C66083D2-FC5C-0545-90E0-A9B527654B88}" dt="2023-03-04T09:02:08.495" v="48" actId="1076"/>
          <ac:grpSpMkLst>
            <pc:docMk/>
            <pc:sldMk cId="1507273825" sldId="949"/>
            <ac:grpSpMk id="40" creationId="{0A243D62-D3E9-8B8B-A77B-E6710EE58E13}"/>
          </ac:grpSpMkLst>
        </pc:grpChg>
        <pc:grpChg chg="mod">
          <ac:chgData name="QiuTian" userId="d059b521-ee81-481f-be34-ac8650352dd5" providerId="ADAL" clId="{C66083D2-FC5C-0545-90E0-A9B527654B88}" dt="2023-03-04T09:02:08.495" v="48" actId="1076"/>
          <ac:grpSpMkLst>
            <pc:docMk/>
            <pc:sldMk cId="1507273825" sldId="949"/>
            <ac:grpSpMk id="41" creationId="{AD011D34-544E-C74D-6731-C72A0F459690}"/>
          </ac:grpSpMkLst>
        </pc:grpChg>
        <pc:grpChg chg="mod">
          <ac:chgData name="QiuTian" userId="d059b521-ee81-481f-be34-ac8650352dd5" providerId="ADAL" clId="{C66083D2-FC5C-0545-90E0-A9B527654B88}" dt="2023-03-04T09:02:08.495" v="48" actId="1076"/>
          <ac:grpSpMkLst>
            <pc:docMk/>
            <pc:sldMk cId="1507273825" sldId="949"/>
            <ac:grpSpMk id="42" creationId="{2AD248CD-1899-0321-6B26-0CDBF324070C}"/>
          </ac:grpSpMkLst>
        </pc:grpChg>
        <pc:grpChg chg="mod">
          <ac:chgData name="QiuTian" userId="d059b521-ee81-481f-be34-ac8650352dd5" providerId="ADAL" clId="{C66083D2-FC5C-0545-90E0-A9B527654B88}" dt="2023-03-04T09:02:08.495" v="48" actId="1076"/>
          <ac:grpSpMkLst>
            <pc:docMk/>
            <pc:sldMk cId="1507273825" sldId="949"/>
            <ac:grpSpMk id="43" creationId="{47C9E0E8-EDC3-2EDB-42A8-E46F27956A17}"/>
          </ac:grpSpMkLst>
        </pc:grpChg>
        <pc:grpChg chg="mod">
          <ac:chgData name="QiuTian" userId="d059b521-ee81-481f-be34-ac8650352dd5" providerId="ADAL" clId="{C66083D2-FC5C-0545-90E0-A9B527654B88}" dt="2023-03-04T09:02:08.495" v="48" actId="1076"/>
          <ac:grpSpMkLst>
            <pc:docMk/>
            <pc:sldMk cId="1507273825" sldId="949"/>
            <ac:grpSpMk id="44" creationId="{A3C9F719-E4F2-E82E-9F0E-8BC2C17EE223}"/>
          </ac:grpSpMkLst>
        </pc:grpChg>
        <pc:grpChg chg="mod">
          <ac:chgData name="QiuTian" userId="d059b521-ee81-481f-be34-ac8650352dd5" providerId="ADAL" clId="{C66083D2-FC5C-0545-90E0-A9B527654B88}" dt="2023-03-04T09:02:08.495" v="48" actId="1076"/>
          <ac:grpSpMkLst>
            <pc:docMk/>
            <pc:sldMk cId="1507273825" sldId="949"/>
            <ac:grpSpMk id="45" creationId="{127D180A-9FDB-4256-B95A-8575418EE7AA}"/>
          </ac:grpSpMkLst>
        </pc:grpChg>
        <pc:grpChg chg="mod">
          <ac:chgData name="QiuTian" userId="d059b521-ee81-481f-be34-ac8650352dd5" providerId="ADAL" clId="{C66083D2-FC5C-0545-90E0-A9B527654B88}" dt="2023-03-04T09:02:08.495" v="48" actId="1076"/>
          <ac:grpSpMkLst>
            <pc:docMk/>
            <pc:sldMk cId="1507273825" sldId="949"/>
            <ac:grpSpMk id="46" creationId="{928DB691-A7B3-478F-5347-AECE43B82F84}"/>
          </ac:grpSpMkLst>
        </pc:grpChg>
        <pc:grpChg chg="mod">
          <ac:chgData name="QiuTian" userId="d059b521-ee81-481f-be34-ac8650352dd5" providerId="ADAL" clId="{C66083D2-FC5C-0545-90E0-A9B527654B88}" dt="2023-03-04T09:02:08.495" v="48" actId="1076"/>
          <ac:grpSpMkLst>
            <pc:docMk/>
            <pc:sldMk cId="1507273825" sldId="949"/>
            <ac:grpSpMk id="47" creationId="{83141478-C32B-7E06-D348-8A2817799CD9}"/>
          </ac:grpSpMkLst>
        </pc:grpChg>
        <pc:grpChg chg="mod">
          <ac:chgData name="QiuTian" userId="d059b521-ee81-481f-be34-ac8650352dd5" providerId="ADAL" clId="{C66083D2-FC5C-0545-90E0-A9B527654B88}" dt="2023-03-04T09:02:08.495" v="48" actId="1076"/>
          <ac:grpSpMkLst>
            <pc:docMk/>
            <pc:sldMk cId="1507273825" sldId="949"/>
            <ac:grpSpMk id="56" creationId="{791C0D2D-4BCA-561E-CD5B-58A1133735F6}"/>
          </ac:grpSpMkLst>
        </pc:grpChg>
        <pc:grpChg chg="mod">
          <ac:chgData name="QiuTian" userId="d059b521-ee81-481f-be34-ac8650352dd5" providerId="ADAL" clId="{C66083D2-FC5C-0545-90E0-A9B527654B88}" dt="2023-03-04T09:02:08.495" v="48" actId="1076"/>
          <ac:grpSpMkLst>
            <pc:docMk/>
            <pc:sldMk cId="1507273825" sldId="949"/>
            <ac:grpSpMk id="70" creationId="{EC061C49-9BD9-CD2A-553C-C8C2A45C7976}"/>
          </ac:grpSpMkLst>
        </pc:grpChg>
        <pc:grpChg chg="mod">
          <ac:chgData name="QiuTian" userId="d059b521-ee81-481f-be34-ac8650352dd5" providerId="ADAL" clId="{C66083D2-FC5C-0545-90E0-A9B527654B88}" dt="2023-03-04T09:02:08.495" v="48" actId="1076"/>
          <ac:grpSpMkLst>
            <pc:docMk/>
            <pc:sldMk cId="1507273825" sldId="949"/>
            <ac:grpSpMk id="71" creationId="{CA6F701C-2805-149D-D077-604BDF52FBE3}"/>
          </ac:grpSpMkLst>
        </pc:grpChg>
        <pc:grpChg chg="mod">
          <ac:chgData name="QiuTian" userId="d059b521-ee81-481f-be34-ac8650352dd5" providerId="ADAL" clId="{C66083D2-FC5C-0545-90E0-A9B527654B88}" dt="2023-03-04T09:02:08.495" v="48" actId="1076"/>
          <ac:grpSpMkLst>
            <pc:docMk/>
            <pc:sldMk cId="1507273825" sldId="949"/>
            <ac:grpSpMk id="72" creationId="{B3181EE5-358B-58C3-DA56-44CBEB52479E}"/>
          </ac:grpSpMkLst>
        </pc:grpChg>
        <pc:grpChg chg="mod">
          <ac:chgData name="QiuTian" userId="d059b521-ee81-481f-be34-ac8650352dd5" providerId="ADAL" clId="{C66083D2-FC5C-0545-90E0-A9B527654B88}" dt="2023-03-04T09:02:08.495" v="48" actId="1076"/>
          <ac:grpSpMkLst>
            <pc:docMk/>
            <pc:sldMk cId="1507273825" sldId="949"/>
            <ac:grpSpMk id="73" creationId="{67FB1396-1F25-8616-1B90-46396F197ECE}"/>
          </ac:grpSpMkLst>
        </pc:grpChg>
        <pc:grpChg chg="mod">
          <ac:chgData name="QiuTian" userId="d059b521-ee81-481f-be34-ac8650352dd5" providerId="ADAL" clId="{C66083D2-FC5C-0545-90E0-A9B527654B88}" dt="2023-03-04T09:02:08.495" v="48" actId="1076"/>
          <ac:grpSpMkLst>
            <pc:docMk/>
            <pc:sldMk cId="1507273825" sldId="949"/>
            <ac:grpSpMk id="74" creationId="{3683555E-A34E-A471-A004-517E65A11F1F}"/>
          </ac:grpSpMkLst>
        </pc:grpChg>
        <pc:grpChg chg="mod">
          <ac:chgData name="QiuTian" userId="d059b521-ee81-481f-be34-ac8650352dd5" providerId="ADAL" clId="{C66083D2-FC5C-0545-90E0-A9B527654B88}" dt="2023-03-04T09:02:08.495" v="48" actId="1076"/>
          <ac:grpSpMkLst>
            <pc:docMk/>
            <pc:sldMk cId="1507273825" sldId="949"/>
            <ac:grpSpMk id="75" creationId="{4ED37E56-6F90-0EB6-46D1-20B4AB641933}"/>
          </ac:grpSpMkLst>
        </pc:grpChg>
        <pc:grpChg chg="mod">
          <ac:chgData name="QiuTian" userId="d059b521-ee81-481f-be34-ac8650352dd5" providerId="ADAL" clId="{C66083D2-FC5C-0545-90E0-A9B527654B88}" dt="2023-03-04T09:02:08.495" v="48" actId="1076"/>
          <ac:grpSpMkLst>
            <pc:docMk/>
            <pc:sldMk cId="1507273825" sldId="949"/>
            <ac:grpSpMk id="76" creationId="{4BFFCD78-2D19-88AC-4A62-7C5567D8980A}"/>
          </ac:grpSpMkLst>
        </pc:grpChg>
        <pc:grpChg chg="mod">
          <ac:chgData name="QiuTian" userId="d059b521-ee81-481f-be34-ac8650352dd5" providerId="ADAL" clId="{C66083D2-FC5C-0545-90E0-A9B527654B88}" dt="2023-03-04T09:02:08.495" v="48" actId="1076"/>
          <ac:grpSpMkLst>
            <pc:docMk/>
            <pc:sldMk cId="1507273825" sldId="949"/>
            <ac:grpSpMk id="77" creationId="{E312FCDD-BCA3-DED6-D6BC-AA5CF3DD11B3}"/>
          </ac:grpSpMkLst>
        </pc:grpChg>
        <pc:grpChg chg="add mod">
          <ac:chgData name="QiuTian" userId="d059b521-ee81-481f-be34-ac8650352dd5" providerId="ADAL" clId="{C66083D2-FC5C-0545-90E0-A9B527654B88}" dt="2023-03-04T09:02:08.495" v="48" actId="1076"/>
          <ac:grpSpMkLst>
            <pc:docMk/>
            <pc:sldMk cId="1507273825" sldId="949"/>
            <ac:grpSpMk id="114" creationId="{9919C493-444C-DE2D-1364-5DC082F37EEC}"/>
          </ac:grpSpMkLst>
        </pc:grpChg>
        <pc:grpChg chg="add mod">
          <ac:chgData name="QiuTian" userId="d059b521-ee81-481f-be34-ac8650352dd5" providerId="ADAL" clId="{C66083D2-FC5C-0545-90E0-A9B527654B88}" dt="2023-03-04T09:02:08.495" v="48" actId="1076"/>
          <ac:grpSpMkLst>
            <pc:docMk/>
            <pc:sldMk cId="1507273825" sldId="949"/>
            <ac:grpSpMk id="117" creationId="{13AA3352-784C-E699-4E71-BF4971318E87}"/>
          </ac:grpSpMkLst>
        </pc:grpChg>
        <pc:graphicFrameChg chg="add mod">
          <ac:chgData name="QiuTian" userId="d059b521-ee81-481f-be34-ac8650352dd5" providerId="ADAL" clId="{C66083D2-FC5C-0545-90E0-A9B527654B88}" dt="2023-03-04T09:02:08.495" v="48" actId="1076"/>
          <ac:graphicFrameMkLst>
            <pc:docMk/>
            <pc:sldMk cId="1507273825" sldId="949"/>
            <ac:graphicFrameMk id="15" creationId="{2BD42614-A885-51D2-2DB0-BB4557AE7143}"/>
          </ac:graphicFrameMkLst>
        </pc:graphicFrameChg>
        <pc:graphicFrameChg chg="add mod">
          <ac:chgData name="QiuTian" userId="d059b521-ee81-481f-be34-ac8650352dd5" providerId="ADAL" clId="{C66083D2-FC5C-0545-90E0-A9B527654B88}" dt="2023-03-04T09:02:08.495" v="48" actId="1076"/>
          <ac:graphicFrameMkLst>
            <pc:docMk/>
            <pc:sldMk cId="1507273825" sldId="949"/>
            <ac:graphicFrameMk id="20" creationId="{CB41A62F-AF27-3F1B-5697-54623F7BF787}"/>
          </ac:graphicFrameMkLst>
        </pc:graphicFrameChg>
        <pc:graphicFrameChg chg="mod">
          <ac:chgData name="QiuTian" userId="d059b521-ee81-481f-be34-ac8650352dd5" providerId="ADAL" clId="{C66083D2-FC5C-0545-90E0-A9B527654B88}" dt="2023-03-04T09:02:08.495" v="48" actId="1076"/>
          <ac:graphicFrameMkLst>
            <pc:docMk/>
            <pc:sldMk cId="1507273825" sldId="949"/>
            <ac:graphicFrameMk id="25" creationId="{0588BC80-09C8-028D-BE90-CA110D14B967}"/>
          </ac:graphicFrameMkLst>
        </pc:graphicFrameChg>
      </pc:sldChg>
      <pc:sldChg chg="addSp delSp modSp add modAnim">
        <pc:chgData name="QiuTian" userId="d059b521-ee81-481f-be34-ac8650352dd5" providerId="ADAL" clId="{C66083D2-FC5C-0545-90E0-A9B527654B88}" dt="2023-03-04T09:10:18.362" v="126"/>
        <pc:sldMkLst>
          <pc:docMk/>
          <pc:sldMk cId="3485580002" sldId="950"/>
        </pc:sldMkLst>
        <pc:spChg chg="add mod">
          <ac:chgData name="QiuTian" userId="d059b521-ee81-481f-be34-ac8650352dd5" providerId="ADAL" clId="{C66083D2-FC5C-0545-90E0-A9B527654B88}" dt="2023-03-04T09:10:18.362" v="126"/>
          <ac:spMkLst>
            <pc:docMk/>
            <pc:sldMk cId="3485580002" sldId="950"/>
            <ac:spMk id="2" creationId="{B3E15ECC-0E85-E079-8E85-6E655248A2F6}"/>
          </ac:spMkLst>
        </pc:spChg>
        <pc:spChg chg="del">
          <ac:chgData name="QiuTian" userId="d059b521-ee81-481f-be34-ac8650352dd5" providerId="ADAL" clId="{C66083D2-FC5C-0545-90E0-A9B527654B88}" dt="2023-03-04T09:09:57.208" v="123"/>
          <ac:spMkLst>
            <pc:docMk/>
            <pc:sldMk cId="3485580002" sldId="950"/>
            <ac:spMk id="5" creationId="{959057A3-0087-D824-6484-FE8805CD1536}"/>
          </ac:spMkLst>
        </pc:spChg>
        <pc:spChg chg="add mod">
          <ac:chgData name="QiuTian" userId="d059b521-ee81-481f-be34-ac8650352dd5" providerId="ADAL" clId="{C66083D2-FC5C-0545-90E0-A9B527654B88}" dt="2023-03-04T09:02:20.549" v="50" actId="1076"/>
          <ac:spMkLst>
            <pc:docMk/>
            <pc:sldMk cId="3485580002" sldId="950"/>
            <ac:spMk id="6" creationId="{3E545919-9644-E243-BEC8-5698409130C2}"/>
          </ac:spMkLst>
        </pc:spChg>
        <pc:spChg chg="add mod">
          <ac:chgData name="QiuTian" userId="d059b521-ee81-481f-be34-ac8650352dd5" providerId="ADAL" clId="{C66083D2-FC5C-0545-90E0-A9B527654B88}" dt="2023-03-04T09:02:20.549" v="50" actId="1076"/>
          <ac:spMkLst>
            <pc:docMk/>
            <pc:sldMk cId="3485580002" sldId="950"/>
            <ac:spMk id="7" creationId="{66621F54-61C6-A714-6CB3-DD873237B03B}"/>
          </ac:spMkLst>
        </pc:spChg>
        <pc:spChg chg="add mod">
          <ac:chgData name="QiuTian" userId="d059b521-ee81-481f-be34-ac8650352dd5" providerId="ADAL" clId="{C66083D2-FC5C-0545-90E0-A9B527654B88}" dt="2023-03-04T09:02:20.549" v="50" actId="1076"/>
          <ac:spMkLst>
            <pc:docMk/>
            <pc:sldMk cId="3485580002" sldId="950"/>
            <ac:spMk id="8" creationId="{BA3FCE8A-DADB-2F1F-AD6B-70652486D3B7}"/>
          </ac:spMkLst>
        </pc:spChg>
        <pc:spChg chg="add mod">
          <ac:chgData name="QiuTian" userId="d059b521-ee81-481f-be34-ac8650352dd5" providerId="ADAL" clId="{C66083D2-FC5C-0545-90E0-A9B527654B88}" dt="2023-03-04T09:02:20.549" v="50" actId="1076"/>
          <ac:spMkLst>
            <pc:docMk/>
            <pc:sldMk cId="3485580002" sldId="950"/>
            <ac:spMk id="9" creationId="{AD70F6E8-8098-A728-9BB4-BC0E7601B058}"/>
          </ac:spMkLst>
        </pc:spChg>
        <pc:spChg chg="add mod">
          <ac:chgData name="QiuTian" userId="d059b521-ee81-481f-be34-ac8650352dd5" providerId="ADAL" clId="{C66083D2-FC5C-0545-90E0-A9B527654B88}" dt="2023-03-04T09:02:20.549" v="50" actId="1076"/>
          <ac:spMkLst>
            <pc:docMk/>
            <pc:sldMk cId="3485580002" sldId="950"/>
            <ac:spMk id="10" creationId="{3C569AB8-CF39-ACBE-E920-3E750B4EDADC}"/>
          </ac:spMkLst>
        </pc:spChg>
        <pc:spChg chg="add mod">
          <ac:chgData name="QiuTian" userId="d059b521-ee81-481f-be34-ac8650352dd5" providerId="ADAL" clId="{C66083D2-FC5C-0545-90E0-A9B527654B88}" dt="2023-03-04T09:02:20.549" v="50" actId="1076"/>
          <ac:spMkLst>
            <pc:docMk/>
            <pc:sldMk cId="3485580002" sldId="950"/>
            <ac:spMk id="11" creationId="{3EEEFF26-3EC3-2DFD-581C-9081FFAB7FFD}"/>
          </ac:spMkLst>
        </pc:spChg>
        <pc:spChg chg="add mod">
          <ac:chgData name="QiuTian" userId="d059b521-ee81-481f-be34-ac8650352dd5" providerId="ADAL" clId="{C66083D2-FC5C-0545-90E0-A9B527654B88}" dt="2023-03-04T09:02:20.549" v="50" actId="1076"/>
          <ac:spMkLst>
            <pc:docMk/>
            <pc:sldMk cId="3485580002" sldId="950"/>
            <ac:spMk id="12" creationId="{CF317667-818E-F7C1-AB74-A2C2E8E5AC7C}"/>
          </ac:spMkLst>
        </pc:spChg>
        <pc:spChg chg="add mod">
          <ac:chgData name="QiuTian" userId="d059b521-ee81-481f-be34-ac8650352dd5" providerId="ADAL" clId="{C66083D2-FC5C-0545-90E0-A9B527654B88}" dt="2023-03-04T09:02:20.549" v="50" actId="1076"/>
          <ac:spMkLst>
            <pc:docMk/>
            <pc:sldMk cId="3485580002" sldId="950"/>
            <ac:spMk id="13" creationId="{0FED1DE2-18B5-E74B-0227-975F37D74F17}"/>
          </ac:spMkLst>
        </pc:spChg>
        <pc:spChg chg="add mod">
          <ac:chgData name="QiuTian" userId="d059b521-ee81-481f-be34-ac8650352dd5" providerId="ADAL" clId="{C66083D2-FC5C-0545-90E0-A9B527654B88}" dt="2023-03-04T09:02:20.549" v="50" actId="1076"/>
          <ac:spMkLst>
            <pc:docMk/>
            <pc:sldMk cId="3485580002" sldId="950"/>
            <ac:spMk id="14" creationId="{40E7829F-1351-904D-CCD6-1E67CB357276}"/>
          </ac:spMkLst>
        </pc:spChg>
        <pc:spChg chg="add mod">
          <ac:chgData name="QiuTian" userId="d059b521-ee81-481f-be34-ac8650352dd5" providerId="ADAL" clId="{C66083D2-FC5C-0545-90E0-A9B527654B88}" dt="2023-03-04T09:02:20.549" v="50" actId="1076"/>
          <ac:spMkLst>
            <pc:docMk/>
            <pc:sldMk cId="3485580002" sldId="950"/>
            <ac:spMk id="15" creationId="{6C1DA44D-C805-50F8-55C8-716F758D4412}"/>
          </ac:spMkLst>
        </pc:spChg>
        <pc:spChg chg="add mod">
          <ac:chgData name="QiuTian" userId="d059b521-ee81-481f-be34-ac8650352dd5" providerId="ADAL" clId="{C66083D2-FC5C-0545-90E0-A9B527654B88}" dt="2023-03-04T09:02:20.549" v="50" actId="1076"/>
          <ac:spMkLst>
            <pc:docMk/>
            <pc:sldMk cId="3485580002" sldId="950"/>
            <ac:spMk id="16" creationId="{102C5F00-4962-95B0-0E80-16645FFC4636}"/>
          </ac:spMkLst>
        </pc:spChg>
        <pc:spChg chg="add mod">
          <ac:chgData name="QiuTian" userId="d059b521-ee81-481f-be34-ac8650352dd5" providerId="ADAL" clId="{C66083D2-FC5C-0545-90E0-A9B527654B88}" dt="2023-03-04T09:02:20.549" v="50" actId="1076"/>
          <ac:spMkLst>
            <pc:docMk/>
            <pc:sldMk cId="3485580002" sldId="950"/>
            <ac:spMk id="17" creationId="{17502C94-C6E6-75A8-984B-1415D9DCB27C}"/>
          </ac:spMkLst>
        </pc:spChg>
        <pc:spChg chg="add mod">
          <ac:chgData name="QiuTian" userId="d059b521-ee81-481f-be34-ac8650352dd5" providerId="ADAL" clId="{C66083D2-FC5C-0545-90E0-A9B527654B88}" dt="2023-03-04T09:02:20.549" v="50" actId="1076"/>
          <ac:spMkLst>
            <pc:docMk/>
            <pc:sldMk cId="3485580002" sldId="950"/>
            <ac:spMk id="18" creationId="{55722E78-CAFB-96C5-0DAA-C4173F8AF096}"/>
          </ac:spMkLst>
        </pc:spChg>
        <pc:spChg chg="mod">
          <ac:chgData name="QiuTian" userId="d059b521-ee81-481f-be34-ac8650352dd5" providerId="ADAL" clId="{C66083D2-FC5C-0545-90E0-A9B527654B88}" dt="2023-03-04T09:02:20.549" v="50" actId="1076"/>
          <ac:spMkLst>
            <pc:docMk/>
            <pc:sldMk cId="3485580002" sldId="950"/>
            <ac:spMk id="20" creationId="{4E8F310F-8E0A-BEB3-E709-A99544F8AA11}"/>
          </ac:spMkLst>
        </pc:spChg>
        <pc:spChg chg="mod">
          <ac:chgData name="QiuTian" userId="d059b521-ee81-481f-be34-ac8650352dd5" providerId="ADAL" clId="{C66083D2-FC5C-0545-90E0-A9B527654B88}" dt="2023-03-04T09:02:20.549" v="50" actId="1076"/>
          <ac:spMkLst>
            <pc:docMk/>
            <pc:sldMk cId="3485580002" sldId="950"/>
            <ac:spMk id="21" creationId="{265415CD-5263-96CE-6192-8FCA9B7AF0E8}"/>
          </ac:spMkLst>
        </pc:spChg>
        <pc:spChg chg="mod">
          <ac:chgData name="QiuTian" userId="d059b521-ee81-481f-be34-ac8650352dd5" providerId="ADAL" clId="{C66083D2-FC5C-0545-90E0-A9B527654B88}" dt="2023-03-04T09:02:20.549" v="50" actId="1076"/>
          <ac:spMkLst>
            <pc:docMk/>
            <pc:sldMk cId="3485580002" sldId="950"/>
            <ac:spMk id="22" creationId="{3E66212D-331F-0B90-FB67-0390C0F722B8}"/>
          </ac:spMkLst>
        </pc:spChg>
        <pc:spChg chg="mod">
          <ac:chgData name="QiuTian" userId="d059b521-ee81-481f-be34-ac8650352dd5" providerId="ADAL" clId="{C66083D2-FC5C-0545-90E0-A9B527654B88}" dt="2023-03-04T09:02:20.549" v="50" actId="1076"/>
          <ac:spMkLst>
            <pc:docMk/>
            <pc:sldMk cId="3485580002" sldId="950"/>
            <ac:spMk id="23" creationId="{B1977CCC-F3FD-8C6E-9527-0266BF22029F}"/>
          </ac:spMkLst>
        </pc:spChg>
        <pc:spChg chg="mod">
          <ac:chgData name="QiuTian" userId="d059b521-ee81-481f-be34-ac8650352dd5" providerId="ADAL" clId="{C66083D2-FC5C-0545-90E0-A9B527654B88}" dt="2023-03-04T09:02:20.549" v="50" actId="1076"/>
          <ac:spMkLst>
            <pc:docMk/>
            <pc:sldMk cId="3485580002" sldId="950"/>
            <ac:spMk id="24" creationId="{FAC058D3-8B15-3C2A-4A3D-93CCEE382EBD}"/>
          </ac:spMkLst>
        </pc:spChg>
        <pc:spChg chg="mod">
          <ac:chgData name="QiuTian" userId="d059b521-ee81-481f-be34-ac8650352dd5" providerId="ADAL" clId="{C66083D2-FC5C-0545-90E0-A9B527654B88}" dt="2023-03-04T09:02:20.549" v="50" actId="1076"/>
          <ac:spMkLst>
            <pc:docMk/>
            <pc:sldMk cId="3485580002" sldId="950"/>
            <ac:spMk id="25" creationId="{A12AF3E2-2BAA-ECC3-1778-80B03B412C76}"/>
          </ac:spMkLst>
        </pc:spChg>
        <pc:spChg chg="mod">
          <ac:chgData name="QiuTian" userId="d059b521-ee81-481f-be34-ac8650352dd5" providerId="ADAL" clId="{C66083D2-FC5C-0545-90E0-A9B527654B88}" dt="2023-03-04T09:02:20.549" v="50" actId="1076"/>
          <ac:spMkLst>
            <pc:docMk/>
            <pc:sldMk cId="3485580002" sldId="950"/>
            <ac:spMk id="26" creationId="{687BAC4C-E351-1B33-34AA-5BC1950EB146}"/>
          </ac:spMkLst>
        </pc:spChg>
        <pc:spChg chg="mod">
          <ac:chgData name="QiuTian" userId="d059b521-ee81-481f-be34-ac8650352dd5" providerId="ADAL" clId="{C66083D2-FC5C-0545-90E0-A9B527654B88}" dt="2023-03-04T09:02:20.549" v="50" actId="1076"/>
          <ac:spMkLst>
            <pc:docMk/>
            <pc:sldMk cId="3485580002" sldId="950"/>
            <ac:spMk id="27" creationId="{32BFEE31-A60F-81EA-DEE0-AB9C645E9BB2}"/>
          </ac:spMkLst>
        </pc:spChg>
        <pc:spChg chg="mod">
          <ac:chgData name="QiuTian" userId="d059b521-ee81-481f-be34-ac8650352dd5" providerId="ADAL" clId="{C66083D2-FC5C-0545-90E0-A9B527654B88}" dt="2023-03-04T09:02:20.549" v="50" actId="1076"/>
          <ac:spMkLst>
            <pc:docMk/>
            <pc:sldMk cId="3485580002" sldId="950"/>
            <ac:spMk id="28" creationId="{A7CC3C04-7AC8-F98E-2525-70AC66A3DA11}"/>
          </ac:spMkLst>
        </pc:spChg>
        <pc:spChg chg="mod">
          <ac:chgData name="QiuTian" userId="d059b521-ee81-481f-be34-ac8650352dd5" providerId="ADAL" clId="{C66083D2-FC5C-0545-90E0-A9B527654B88}" dt="2023-03-04T09:02:20.549" v="50" actId="1076"/>
          <ac:spMkLst>
            <pc:docMk/>
            <pc:sldMk cId="3485580002" sldId="950"/>
            <ac:spMk id="29" creationId="{3391BE05-A0EE-CD99-B81D-D65741A0D557}"/>
          </ac:spMkLst>
        </pc:spChg>
        <pc:spChg chg="mod">
          <ac:chgData name="QiuTian" userId="d059b521-ee81-481f-be34-ac8650352dd5" providerId="ADAL" clId="{C66083D2-FC5C-0545-90E0-A9B527654B88}" dt="2023-03-04T09:02:20.549" v="50" actId="1076"/>
          <ac:spMkLst>
            <pc:docMk/>
            <pc:sldMk cId="3485580002" sldId="950"/>
            <ac:spMk id="30" creationId="{32DB5736-3D42-9F18-6105-E314CD5ED20E}"/>
          </ac:spMkLst>
        </pc:spChg>
        <pc:spChg chg="mod">
          <ac:chgData name="QiuTian" userId="d059b521-ee81-481f-be34-ac8650352dd5" providerId="ADAL" clId="{C66083D2-FC5C-0545-90E0-A9B527654B88}" dt="2023-03-04T09:02:20.549" v="50" actId="1076"/>
          <ac:spMkLst>
            <pc:docMk/>
            <pc:sldMk cId="3485580002" sldId="950"/>
            <ac:spMk id="31" creationId="{8F524AAD-B2EF-56EE-69BC-B41DF9DFE623}"/>
          </ac:spMkLst>
        </pc:spChg>
        <pc:spChg chg="mod">
          <ac:chgData name="QiuTian" userId="d059b521-ee81-481f-be34-ac8650352dd5" providerId="ADAL" clId="{C66083D2-FC5C-0545-90E0-A9B527654B88}" dt="2023-03-04T09:02:20.549" v="50" actId="1076"/>
          <ac:spMkLst>
            <pc:docMk/>
            <pc:sldMk cId="3485580002" sldId="950"/>
            <ac:spMk id="32" creationId="{B15CA1DA-CDA3-3D10-D60F-2A1491F49BDD}"/>
          </ac:spMkLst>
        </pc:spChg>
        <pc:spChg chg="mod">
          <ac:chgData name="QiuTian" userId="d059b521-ee81-481f-be34-ac8650352dd5" providerId="ADAL" clId="{C66083D2-FC5C-0545-90E0-A9B527654B88}" dt="2023-03-04T09:02:20.549" v="50" actId="1076"/>
          <ac:spMkLst>
            <pc:docMk/>
            <pc:sldMk cId="3485580002" sldId="950"/>
            <ac:spMk id="33" creationId="{37311D99-9684-C838-BD7F-274563F9428F}"/>
          </ac:spMkLst>
        </pc:spChg>
        <pc:spChg chg="mod">
          <ac:chgData name="QiuTian" userId="d059b521-ee81-481f-be34-ac8650352dd5" providerId="ADAL" clId="{C66083D2-FC5C-0545-90E0-A9B527654B88}" dt="2023-03-04T09:02:20.549" v="50" actId="1076"/>
          <ac:spMkLst>
            <pc:docMk/>
            <pc:sldMk cId="3485580002" sldId="950"/>
            <ac:spMk id="34" creationId="{6FCE9AA9-2183-B50A-A85B-EF0FB85E9347}"/>
          </ac:spMkLst>
        </pc:spChg>
        <pc:spChg chg="mod">
          <ac:chgData name="QiuTian" userId="d059b521-ee81-481f-be34-ac8650352dd5" providerId="ADAL" clId="{C66083D2-FC5C-0545-90E0-A9B527654B88}" dt="2023-03-04T09:02:20.549" v="50" actId="1076"/>
          <ac:spMkLst>
            <pc:docMk/>
            <pc:sldMk cId="3485580002" sldId="950"/>
            <ac:spMk id="35" creationId="{1F83F007-FBE2-0DCF-46A0-54AC8357F906}"/>
          </ac:spMkLst>
        </pc:spChg>
        <pc:spChg chg="mod">
          <ac:chgData name="QiuTian" userId="d059b521-ee81-481f-be34-ac8650352dd5" providerId="ADAL" clId="{C66083D2-FC5C-0545-90E0-A9B527654B88}" dt="2023-03-04T09:02:20.549" v="50" actId="1076"/>
          <ac:spMkLst>
            <pc:docMk/>
            <pc:sldMk cId="3485580002" sldId="950"/>
            <ac:spMk id="36" creationId="{C08186B7-A89B-4C69-DAB7-5F3E633D28F2}"/>
          </ac:spMkLst>
        </pc:spChg>
        <pc:spChg chg="mod">
          <ac:chgData name="QiuTian" userId="d059b521-ee81-481f-be34-ac8650352dd5" providerId="ADAL" clId="{C66083D2-FC5C-0545-90E0-A9B527654B88}" dt="2023-03-04T09:02:20.549" v="50" actId="1076"/>
          <ac:spMkLst>
            <pc:docMk/>
            <pc:sldMk cId="3485580002" sldId="950"/>
            <ac:spMk id="37" creationId="{B3B5FA69-B31A-4458-8C33-D6F158E6D668}"/>
          </ac:spMkLst>
        </pc:spChg>
        <pc:spChg chg="mod">
          <ac:chgData name="QiuTian" userId="d059b521-ee81-481f-be34-ac8650352dd5" providerId="ADAL" clId="{C66083D2-FC5C-0545-90E0-A9B527654B88}" dt="2023-03-04T09:02:20.549" v="50" actId="1076"/>
          <ac:spMkLst>
            <pc:docMk/>
            <pc:sldMk cId="3485580002" sldId="950"/>
            <ac:spMk id="38" creationId="{36033CC0-42D3-CE45-52B4-AE87C1716D7A}"/>
          </ac:spMkLst>
        </pc:spChg>
        <pc:spChg chg="mod">
          <ac:chgData name="QiuTian" userId="d059b521-ee81-481f-be34-ac8650352dd5" providerId="ADAL" clId="{C66083D2-FC5C-0545-90E0-A9B527654B88}" dt="2023-03-04T09:02:20.549" v="50" actId="1076"/>
          <ac:spMkLst>
            <pc:docMk/>
            <pc:sldMk cId="3485580002" sldId="950"/>
            <ac:spMk id="39" creationId="{7D8DFC89-09D0-8C12-B94C-0195F4013921}"/>
          </ac:spMkLst>
        </pc:spChg>
        <pc:spChg chg="mod">
          <ac:chgData name="QiuTian" userId="d059b521-ee81-481f-be34-ac8650352dd5" providerId="ADAL" clId="{C66083D2-FC5C-0545-90E0-A9B527654B88}" dt="2023-03-04T09:02:20.549" v="50" actId="1076"/>
          <ac:spMkLst>
            <pc:docMk/>
            <pc:sldMk cId="3485580002" sldId="950"/>
            <ac:spMk id="40" creationId="{29E66C7A-75A1-D161-ED7A-311ECBA40BAF}"/>
          </ac:spMkLst>
        </pc:spChg>
        <pc:spChg chg="mod">
          <ac:chgData name="QiuTian" userId="d059b521-ee81-481f-be34-ac8650352dd5" providerId="ADAL" clId="{C66083D2-FC5C-0545-90E0-A9B527654B88}" dt="2023-03-04T09:02:20.549" v="50" actId="1076"/>
          <ac:spMkLst>
            <pc:docMk/>
            <pc:sldMk cId="3485580002" sldId="950"/>
            <ac:spMk id="41" creationId="{70221C21-BA9B-958A-BA6A-03ABF8B861E9}"/>
          </ac:spMkLst>
        </pc:spChg>
        <pc:spChg chg="mod">
          <ac:chgData name="QiuTian" userId="d059b521-ee81-481f-be34-ac8650352dd5" providerId="ADAL" clId="{C66083D2-FC5C-0545-90E0-A9B527654B88}" dt="2023-03-04T09:02:20.549" v="50" actId="1076"/>
          <ac:spMkLst>
            <pc:docMk/>
            <pc:sldMk cId="3485580002" sldId="950"/>
            <ac:spMk id="42" creationId="{1CEFA3CB-6B37-3FBF-2542-B468672AF9FE}"/>
          </ac:spMkLst>
        </pc:spChg>
        <pc:spChg chg="mod">
          <ac:chgData name="QiuTian" userId="d059b521-ee81-481f-be34-ac8650352dd5" providerId="ADAL" clId="{C66083D2-FC5C-0545-90E0-A9B527654B88}" dt="2023-03-04T09:02:20.549" v="50" actId="1076"/>
          <ac:spMkLst>
            <pc:docMk/>
            <pc:sldMk cId="3485580002" sldId="950"/>
            <ac:spMk id="43" creationId="{DD231A0E-94B4-8EE4-18DA-9CC279D9B207}"/>
          </ac:spMkLst>
        </pc:spChg>
        <pc:spChg chg="mod">
          <ac:chgData name="QiuTian" userId="d059b521-ee81-481f-be34-ac8650352dd5" providerId="ADAL" clId="{C66083D2-FC5C-0545-90E0-A9B527654B88}" dt="2023-03-04T09:02:20.549" v="50" actId="1076"/>
          <ac:spMkLst>
            <pc:docMk/>
            <pc:sldMk cId="3485580002" sldId="950"/>
            <ac:spMk id="44" creationId="{D4C3A8EC-0CF8-88A8-5ABA-48CD0572B0C0}"/>
          </ac:spMkLst>
        </pc:spChg>
        <pc:spChg chg="mod">
          <ac:chgData name="QiuTian" userId="d059b521-ee81-481f-be34-ac8650352dd5" providerId="ADAL" clId="{C66083D2-FC5C-0545-90E0-A9B527654B88}" dt="2023-03-04T09:02:20.549" v="50" actId="1076"/>
          <ac:spMkLst>
            <pc:docMk/>
            <pc:sldMk cId="3485580002" sldId="950"/>
            <ac:spMk id="45" creationId="{EDA15FC2-6509-6253-2998-97811049D228}"/>
          </ac:spMkLst>
        </pc:spChg>
        <pc:spChg chg="mod">
          <ac:chgData name="QiuTian" userId="d059b521-ee81-481f-be34-ac8650352dd5" providerId="ADAL" clId="{C66083D2-FC5C-0545-90E0-A9B527654B88}" dt="2023-03-04T09:02:20.549" v="50" actId="1076"/>
          <ac:spMkLst>
            <pc:docMk/>
            <pc:sldMk cId="3485580002" sldId="950"/>
            <ac:spMk id="46" creationId="{69AEC5A5-AFB6-A0FE-F227-B3A2F3165D9D}"/>
          </ac:spMkLst>
        </pc:spChg>
        <pc:spChg chg="mod">
          <ac:chgData name="QiuTian" userId="d059b521-ee81-481f-be34-ac8650352dd5" providerId="ADAL" clId="{C66083D2-FC5C-0545-90E0-A9B527654B88}" dt="2023-03-04T09:02:20.549" v="50" actId="1076"/>
          <ac:spMkLst>
            <pc:docMk/>
            <pc:sldMk cId="3485580002" sldId="950"/>
            <ac:spMk id="47" creationId="{694ACA91-F44C-13A6-7905-AB5DD702C129}"/>
          </ac:spMkLst>
        </pc:spChg>
        <pc:spChg chg="mod">
          <ac:chgData name="QiuTian" userId="d059b521-ee81-481f-be34-ac8650352dd5" providerId="ADAL" clId="{C66083D2-FC5C-0545-90E0-A9B527654B88}" dt="2023-03-04T09:02:20.549" v="50" actId="1076"/>
          <ac:spMkLst>
            <pc:docMk/>
            <pc:sldMk cId="3485580002" sldId="950"/>
            <ac:spMk id="48" creationId="{99BF6FCE-FC49-355F-B74E-602446E1A213}"/>
          </ac:spMkLst>
        </pc:spChg>
        <pc:spChg chg="mod">
          <ac:chgData name="QiuTian" userId="d059b521-ee81-481f-be34-ac8650352dd5" providerId="ADAL" clId="{C66083D2-FC5C-0545-90E0-A9B527654B88}" dt="2023-03-04T09:02:20.549" v="50" actId="1076"/>
          <ac:spMkLst>
            <pc:docMk/>
            <pc:sldMk cId="3485580002" sldId="950"/>
            <ac:spMk id="49" creationId="{CE9D3CD0-E968-5642-5633-9E1DE15EF938}"/>
          </ac:spMkLst>
        </pc:spChg>
        <pc:spChg chg="mod">
          <ac:chgData name="QiuTian" userId="d059b521-ee81-481f-be34-ac8650352dd5" providerId="ADAL" clId="{C66083D2-FC5C-0545-90E0-A9B527654B88}" dt="2023-03-04T09:02:20.549" v="50" actId="1076"/>
          <ac:spMkLst>
            <pc:docMk/>
            <pc:sldMk cId="3485580002" sldId="950"/>
            <ac:spMk id="50" creationId="{1198AD7C-6E20-947A-67D0-EDE1DAAD555A}"/>
          </ac:spMkLst>
        </pc:spChg>
        <pc:spChg chg="mod">
          <ac:chgData name="QiuTian" userId="d059b521-ee81-481f-be34-ac8650352dd5" providerId="ADAL" clId="{C66083D2-FC5C-0545-90E0-A9B527654B88}" dt="2023-03-04T09:02:20.549" v="50" actId="1076"/>
          <ac:spMkLst>
            <pc:docMk/>
            <pc:sldMk cId="3485580002" sldId="950"/>
            <ac:spMk id="51" creationId="{7190596F-DD74-6ED4-DD71-AB4A2496E3C7}"/>
          </ac:spMkLst>
        </pc:spChg>
        <pc:spChg chg="mod">
          <ac:chgData name="QiuTian" userId="d059b521-ee81-481f-be34-ac8650352dd5" providerId="ADAL" clId="{C66083D2-FC5C-0545-90E0-A9B527654B88}" dt="2023-03-04T09:02:20.549" v="50" actId="1076"/>
          <ac:spMkLst>
            <pc:docMk/>
            <pc:sldMk cId="3485580002" sldId="950"/>
            <ac:spMk id="52" creationId="{DD7A6C25-79AC-B9D1-37FA-9A9BBCE8A1FB}"/>
          </ac:spMkLst>
        </pc:spChg>
        <pc:spChg chg="mod">
          <ac:chgData name="QiuTian" userId="d059b521-ee81-481f-be34-ac8650352dd5" providerId="ADAL" clId="{C66083D2-FC5C-0545-90E0-A9B527654B88}" dt="2023-03-04T09:02:20.549" v="50" actId="1076"/>
          <ac:spMkLst>
            <pc:docMk/>
            <pc:sldMk cId="3485580002" sldId="950"/>
            <ac:spMk id="53" creationId="{428ED165-787C-FE29-0B85-8328CBDE0BA6}"/>
          </ac:spMkLst>
        </pc:spChg>
        <pc:spChg chg="mod">
          <ac:chgData name="QiuTian" userId="d059b521-ee81-481f-be34-ac8650352dd5" providerId="ADAL" clId="{C66083D2-FC5C-0545-90E0-A9B527654B88}" dt="2023-03-04T09:02:20.549" v="50" actId="1076"/>
          <ac:spMkLst>
            <pc:docMk/>
            <pc:sldMk cId="3485580002" sldId="950"/>
            <ac:spMk id="54" creationId="{89B1A5F8-F2EC-1B1C-06E4-A0154CEE8E0C}"/>
          </ac:spMkLst>
        </pc:spChg>
        <pc:spChg chg="mod">
          <ac:chgData name="QiuTian" userId="d059b521-ee81-481f-be34-ac8650352dd5" providerId="ADAL" clId="{C66083D2-FC5C-0545-90E0-A9B527654B88}" dt="2023-03-04T09:02:20.549" v="50" actId="1076"/>
          <ac:spMkLst>
            <pc:docMk/>
            <pc:sldMk cId="3485580002" sldId="950"/>
            <ac:spMk id="55" creationId="{2780116D-9A2F-D40E-E284-8176BEA4C96D}"/>
          </ac:spMkLst>
        </pc:spChg>
        <pc:spChg chg="mod">
          <ac:chgData name="QiuTian" userId="d059b521-ee81-481f-be34-ac8650352dd5" providerId="ADAL" clId="{C66083D2-FC5C-0545-90E0-A9B527654B88}" dt="2023-03-04T09:02:20.549" v="50" actId="1076"/>
          <ac:spMkLst>
            <pc:docMk/>
            <pc:sldMk cId="3485580002" sldId="950"/>
            <ac:spMk id="56" creationId="{F6774C41-D7A6-2551-9428-A9CB6D179E48}"/>
          </ac:spMkLst>
        </pc:spChg>
        <pc:spChg chg="mod">
          <ac:chgData name="QiuTian" userId="d059b521-ee81-481f-be34-ac8650352dd5" providerId="ADAL" clId="{C66083D2-FC5C-0545-90E0-A9B527654B88}" dt="2023-03-04T09:02:20.549" v="50" actId="1076"/>
          <ac:spMkLst>
            <pc:docMk/>
            <pc:sldMk cId="3485580002" sldId="950"/>
            <ac:spMk id="57" creationId="{7908DA40-DA76-4D13-0106-A831D496ED46}"/>
          </ac:spMkLst>
        </pc:spChg>
        <pc:spChg chg="mod">
          <ac:chgData name="QiuTian" userId="d059b521-ee81-481f-be34-ac8650352dd5" providerId="ADAL" clId="{C66083D2-FC5C-0545-90E0-A9B527654B88}" dt="2023-03-04T09:02:20.549" v="50" actId="1076"/>
          <ac:spMkLst>
            <pc:docMk/>
            <pc:sldMk cId="3485580002" sldId="950"/>
            <ac:spMk id="58" creationId="{E69583CE-7731-1DEC-6790-CDE445BCBFCA}"/>
          </ac:spMkLst>
        </pc:spChg>
        <pc:spChg chg="mod">
          <ac:chgData name="QiuTian" userId="d059b521-ee81-481f-be34-ac8650352dd5" providerId="ADAL" clId="{C66083D2-FC5C-0545-90E0-A9B527654B88}" dt="2023-03-04T09:02:20.549" v="50" actId="1076"/>
          <ac:spMkLst>
            <pc:docMk/>
            <pc:sldMk cId="3485580002" sldId="950"/>
            <ac:spMk id="59" creationId="{62A0E552-49B5-9FE0-6BA3-1CE2A3ADE435}"/>
          </ac:spMkLst>
        </pc:spChg>
        <pc:spChg chg="mod">
          <ac:chgData name="QiuTian" userId="d059b521-ee81-481f-be34-ac8650352dd5" providerId="ADAL" clId="{C66083D2-FC5C-0545-90E0-A9B527654B88}" dt="2023-03-04T09:02:20.549" v="50" actId="1076"/>
          <ac:spMkLst>
            <pc:docMk/>
            <pc:sldMk cId="3485580002" sldId="950"/>
            <ac:spMk id="60" creationId="{4ECF9BFE-95EA-97F7-3967-00394A7B7EF1}"/>
          </ac:spMkLst>
        </pc:spChg>
        <pc:spChg chg="mod">
          <ac:chgData name="QiuTian" userId="d059b521-ee81-481f-be34-ac8650352dd5" providerId="ADAL" clId="{C66083D2-FC5C-0545-90E0-A9B527654B88}" dt="2023-03-04T09:02:20.549" v="50" actId="1076"/>
          <ac:spMkLst>
            <pc:docMk/>
            <pc:sldMk cId="3485580002" sldId="950"/>
            <ac:spMk id="61" creationId="{C742ECC9-92A3-20EF-BE02-3F4CB49FD4FD}"/>
          </ac:spMkLst>
        </pc:spChg>
        <pc:spChg chg="mod">
          <ac:chgData name="QiuTian" userId="d059b521-ee81-481f-be34-ac8650352dd5" providerId="ADAL" clId="{C66083D2-FC5C-0545-90E0-A9B527654B88}" dt="2023-03-04T09:02:20.549" v="50" actId="1076"/>
          <ac:spMkLst>
            <pc:docMk/>
            <pc:sldMk cId="3485580002" sldId="950"/>
            <ac:spMk id="62" creationId="{CA8A5353-0972-76EE-8CFC-E98DFE424D19}"/>
          </ac:spMkLst>
        </pc:spChg>
        <pc:spChg chg="mod">
          <ac:chgData name="QiuTian" userId="d059b521-ee81-481f-be34-ac8650352dd5" providerId="ADAL" clId="{C66083D2-FC5C-0545-90E0-A9B527654B88}" dt="2023-03-04T09:02:20.549" v="50" actId="1076"/>
          <ac:spMkLst>
            <pc:docMk/>
            <pc:sldMk cId="3485580002" sldId="950"/>
            <ac:spMk id="63" creationId="{C8C9CF6F-B01E-4D40-8DEE-1143A3EE3452}"/>
          </ac:spMkLst>
        </pc:spChg>
        <pc:spChg chg="mod">
          <ac:chgData name="QiuTian" userId="d059b521-ee81-481f-be34-ac8650352dd5" providerId="ADAL" clId="{C66083D2-FC5C-0545-90E0-A9B527654B88}" dt="2023-03-04T09:02:20.549" v="50" actId="1076"/>
          <ac:spMkLst>
            <pc:docMk/>
            <pc:sldMk cId="3485580002" sldId="950"/>
            <ac:spMk id="64" creationId="{B1A780B2-9A08-4870-4B39-5D9C55B6BEC9}"/>
          </ac:spMkLst>
        </pc:spChg>
        <pc:spChg chg="mod">
          <ac:chgData name="QiuTian" userId="d059b521-ee81-481f-be34-ac8650352dd5" providerId="ADAL" clId="{C66083D2-FC5C-0545-90E0-A9B527654B88}" dt="2023-03-04T09:02:20.549" v="50" actId="1076"/>
          <ac:spMkLst>
            <pc:docMk/>
            <pc:sldMk cId="3485580002" sldId="950"/>
            <ac:spMk id="65" creationId="{5EA72E05-FCA5-DDE4-32ED-FFE77690C7E8}"/>
          </ac:spMkLst>
        </pc:spChg>
        <pc:spChg chg="mod">
          <ac:chgData name="QiuTian" userId="d059b521-ee81-481f-be34-ac8650352dd5" providerId="ADAL" clId="{C66083D2-FC5C-0545-90E0-A9B527654B88}" dt="2023-03-04T09:02:20.549" v="50" actId="1076"/>
          <ac:spMkLst>
            <pc:docMk/>
            <pc:sldMk cId="3485580002" sldId="950"/>
            <ac:spMk id="66" creationId="{525243AE-AB62-ED5A-AFFB-AF5B6944D65C}"/>
          </ac:spMkLst>
        </pc:spChg>
        <pc:spChg chg="mod">
          <ac:chgData name="QiuTian" userId="d059b521-ee81-481f-be34-ac8650352dd5" providerId="ADAL" clId="{C66083D2-FC5C-0545-90E0-A9B527654B88}" dt="2023-03-04T09:02:20.549" v="50" actId="1076"/>
          <ac:spMkLst>
            <pc:docMk/>
            <pc:sldMk cId="3485580002" sldId="950"/>
            <ac:spMk id="67" creationId="{B290D1AE-5918-A73A-DB7A-AA548197227E}"/>
          </ac:spMkLst>
        </pc:spChg>
        <pc:spChg chg="mod">
          <ac:chgData name="QiuTian" userId="d059b521-ee81-481f-be34-ac8650352dd5" providerId="ADAL" clId="{C66083D2-FC5C-0545-90E0-A9B527654B88}" dt="2023-03-04T09:02:20.549" v="50" actId="1076"/>
          <ac:spMkLst>
            <pc:docMk/>
            <pc:sldMk cId="3485580002" sldId="950"/>
            <ac:spMk id="68" creationId="{087F4558-B426-B95D-1BD5-5914B6D8B5DB}"/>
          </ac:spMkLst>
        </pc:spChg>
        <pc:spChg chg="mod">
          <ac:chgData name="QiuTian" userId="d059b521-ee81-481f-be34-ac8650352dd5" providerId="ADAL" clId="{C66083D2-FC5C-0545-90E0-A9B527654B88}" dt="2023-03-04T09:02:20.549" v="50" actId="1076"/>
          <ac:spMkLst>
            <pc:docMk/>
            <pc:sldMk cId="3485580002" sldId="950"/>
            <ac:spMk id="69" creationId="{5BDE8450-F169-0642-A77F-6BC3A2458BC3}"/>
          </ac:spMkLst>
        </pc:spChg>
        <pc:spChg chg="mod">
          <ac:chgData name="QiuTian" userId="d059b521-ee81-481f-be34-ac8650352dd5" providerId="ADAL" clId="{C66083D2-FC5C-0545-90E0-A9B527654B88}" dt="2023-03-04T09:02:20.549" v="50" actId="1076"/>
          <ac:spMkLst>
            <pc:docMk/>
            <pc:sldMk cId="3485580002" sldId="950"/>
            <ac:spMk id="70" creationId="{F93E6388-4CAB-6645-40CD-88E1F2711B3C}"/>
          </ac:spMkLst>
        </pc:spChg>
        <pc:spChg chg="mod">
          <ac:chgData name="QiuTian" userId="d059b521-ee81-481f-be34-ac8650352dd5" providerId="ADAL" clId="{C66083D2-FC5C-0545-90E0-A9B527654B88}" dt="2023-03-04T09:02:20.549" v="50" actId="1076"/>
          <ac:spMkLst>
            <pc:docMk/>
            <pc:sldMk cId="3485580002" sldId="950"/>
            <ac:spMk id="71" creationId="{4F42C08A-612D-278C-1C80-1E7DE44005AE}"/>
          </ac:spMkLst>
        </pc:spChg>
        <pc:spChg chg="mod">
          <ac:chgData name="QiuTian" userId="d059b521-ee81-481f-be34-ac8650352dd5" providerId="ADAL" clId="{C66083D2-FC5C-0545-90E0-A9B527654B88}" dt="2023-03-04T09:02:20.549" v="50" actId="1076"/>
          <ac:spMkLst>
            <pc:docMk/>
            <pc:sldMk cId="3485580002" sldId="950"/>
            <ac:spMk id="72" creationId="{8F89DDB9-5027-A0FD-6AEB-675AA6118963}"/>
          </ac:spMkLst>
        </pc:spChg>
        <pc:spChg chg="mod">
          <ac:chgData name="QiuTian" userId="d059b521-ee81-481f-be34-ac8650352dd5" providerId="ADAL" clId="{C66083D2-FC5C-0545-90E0-A9B527654B88}" dt="2023-03-04T09:02:20.549" v="50" actId="1076"/>
          <ac:spMkLst>
            <pc:docMk/>
            <pc:sldMk cId="3485580002" sldId="950"/>
            <ac:spMk id="73" creationId="{2E703B93-F246-02F9-C9C4-23EC7E2E356F}"/>
          </ac:spMkLst>
        </pc:spChg>
        <pc:spChg chg="mod">
          <ac:chgData name="QiuTian" userId="d059b521-ee81-481f-be34-ac8650352dd5" providerId="ADAL" clId="{C66083D2-FC5C-0545-90E0-A9B527654B88}" dt="2023-03-04T09:02:20.549" v="50" actId="1076"/>
          <ac:spMkLst>
            <pc:docMk/>
            <pc:sldMk cId="3485580002" sldId="950"/>
            <ac:spMk id="74" creationId="{AEFD56A4-92A0-6E04-503D-5C6BF7454772}"/>
          </ac:spMkLst>
        </pc:spChg>
        <pc:spChg chg="mod">
          <ac:chgData name="QiuTian" userId="d059b521-ee81-481f-be34-ac8650352dd5" providerId="ADAL" clId="{C66083D2-FC5C-0545-90E0-A9B527654B88}" dt="2023-03-04T09:02:20.549" v="50" actId="1076"/>
          <ac:spMkLst>
            <pc:docMk/>
            <pc:sldMk cId="3485580002" sldId="950"/>
            <ac:spMk id="75" creationId="{B0B6E7EB-50F7-A214-04CB-4DA452D15AA9}"/>
          </ac:spMkLst>
        </pc:spChg>
        <pc:spChg chg="mod">
          <ac:chgData name="QiuTian" userId="d059b521-ee81-481f-be34-ac8650352dd5" providerId="ADAL" clId="{C66083D2-FC5C-0545-90E0-A9B527654B88}" dt="2023-03-04T09:02:20.549" v="50" actId="1076"/>
          <ac:spMkLst>
            <pc:docMk/>
            <pc:sldMk cId="3485580002" sldId="950"/>
            <ac:spMk id="76" creationId="{C0264B4C-F0F1-2B85-16E6-BB1C618290FD}"/>
          </ac:spMkLst>
        </pc:spChg>
        <pc:spChg chg="mod">
          <ac:chgData name="QiuTian" userId="d059b521-ee81-481f-be34-ac8650352dd5" providerId="ADAL" clId="{C66083D2-FC5C-0545-90E0-A9B527654B88}" dt="2023-03-04T09:02:20.549" v="50" actId="1076"/>
          <ac:spMkLst>
            <pc:docMk/>
            <pc:sldMk cId="3485580002" sldId="950"/>
            <ac:spMk id="77" creationId="{407E36C2-7DCD-C1CD-2986-2AB2F807EC89}"/>
          </ac:spMkLst>
        </pc:spChg>
        <pc:spChg chg="mod">
          <ac:chgData name="QiuTian" userId="d059b521-ee81-481f-be34-ac8650352dd5" providerId="ADAL" clId="{C66083D2-FC5C-0545-90E0-A9B527654B88}" dt="2023-03-04T09:02:20.549" v="50" actId="1076"/>
          <ac:spMkLst>
            <pc:docMk/>
            <pc:sldMk cId="3485580002" sldId="950"/>
            <ac:spMk id="78" creationId="{475162D9-4A81-4FF0-6726-B02F1608689F}"/>
          </ac:spMkLst>
        </pc:spChg>
        <pc:spChg chg="mod">
          <ac:chgData name="QiuTian" userId="d059b521-ee81-481f-be34-ac8650352dd5" providerId="ADAL" clId="{C66083D2-FC5C-0545-90E0-A9B527654B88}" dt="2023-03-04T09:02:20.549" v="50" actId="1076"/>
          <ac:spMkLst>
            <pc:docMk/>
            <pc:sldMk cId="3485580002" sldId="950"/>
            <ac:spMk id="79" creationId="{08069F0F-8D45-8B9F-5CC9-5513199BE5A7}"/>
          </ac:spMkLst>
        </pc:spChg>
        <pc:spChg chg="mod">
          <ac:chgData name="QiuTian" userId="d059b521-ee81-481f-be34-ac8650352dd5" providerId="ADAL" clId="{C66083D2-FC5C-0545-90E0-A9B527654B88}" dt="2023-03-04T09:02:20.549" v="50" actId="1076"/>
          <ac:spMkLst>
            <pc:docMk/>
            <pc:sldMk cId="3485580002" sldId="950"/>
            <ac:spMk id="80" creationId="{7563EE9E-14B0-130C-22BD-35D3FA6C0E5B}"/>
          </ac:spMkLst>
        </pc:spChg>
        <pc:spChg chg="mod">
          <ac:chgData name="QiuTian" userId="d059b521-ee81-481f-be34-ac8650352dd5" providerId="ADAL" clId="{C66083D2-FC5C-0545-90E0-A9B527654B88}" dt="2023-03-04T09:02:20.549" v="50" actId="1076"/>
          <ac:spMkLst>
            <pc:docMk/>
            <pc:sldMk cId="3485580002" sldId="950"/>
            <ac:spMk id="81" creationId="{B2B7FF38-D263-0E41-27D8-65A6D4620608}"/>
          </ac:spMkLst>
        </pc:spChg>
        <pc:spChg chg="mod">
          <ac:chgData name="QiuTian" userId="d059b521-ee81-481f-be34-ac8650352dd5" providerId="ADAL" clId="{C66083D2-FC5C-0545-90E0-A9B527654B88}" dt="2023-03-04T09:02:20.549" v="50" actId="1076"/>
          <ac:spMkLst>
            <pc:docMk/>
            <pc:sldMk cId="3485580002" sldId="950"/>
            <ac:spMk id="82" creationId="{C90D04A5-C510-65DF-B00A-F56A60F465F6}"/>
          </ac:spMkLst>
        </pc:spChg>
        <pc:spChg chg="mod">
          <ac:chgData name="QiuTian" userId="d059b521-ee81-481f-be34-ac8650352dd5" providerId="ADAL" clId="{C66083D2-FC5C-0545-90E0-A9B527654B88}" dt="2023-03-04T09:02:20.549" v="50" actId="1076"/>
          <ac:spMkLst>
            <pc:docMk/>
            <pc:sldMk cId="3485580002" sldId="950"/>
            <ac:spMk id="83" creationId="{59DC4492-3A2C-D1CE-41F1-18F6169B0CEE}"/>
          </ac:spMkLst>
        </pc:spChg>
        <pc:spChg chg="mod">
          <ac:chgData name="QiuTian" userId="d059b521-ee81-481f-be34-ac8650352dd5" providerId="ADAL" clId="{C66083D2-FC5C-0545-90E0-A9B527654B88}" dt="2023-03-04T09:02:20.549" v="50" actId="1076"/>
          <ac:spMkLst>
            <pc:docMk/>
            <pc:sldMk cId="3485580002" sldId="950"/>
            <ac:spMk id="84" creationId="{8C264E57-1852-65BF-B614-0D9F040CA603}"/>
          </ac:spMkLst>
        </pc:spChg>
        <pc:spChg chg="mod">
          <ac:chgData name="QiuTian" userId="d059b521-ee81-481f-be34-ac8650352dd5" providerId="ADAL" clId="{C66083D2-FC5C-0545-90E0-A9B527654B88}" dt="2023-03-04T09:02:20.549" v="50" actId="1076"/>
          <ac:spMkLst>
            <pc:docMk/>
            <pc:sldMk cId="3485580002" sldId="950"/>
            <ac:spMk id="85" creationId="{1BD1DF16-3142-0B02-FFFD-F0D8E225CD8D}"/>
          </ac:spMkLst>
        </pc:spChg>
        <pc:spChg chg="mod">
          <ac:chgData name="QiuTian" userId="d059b521-ee81-481f-be34-ac8650352dd5" providerId="ADAL" clId="{C66083D2-FC5C-0545-90E0-A9B527654B88}" dt="2023-03-04T09:02:20.549" v="50" actId="1076"/>
          <ac:spMkLst>
            <pc:docMk/>
            <pc:sldMk cId="3485580002" sldId="950"/>
            <ac:spMk id="86" creationId="{DFBB37D2-ACB0-F470-EB54-4DBEB888D649}"/>
          </ac:spMkLst>
        </pc:spChg>
        <pc:spChg chg="mod">
          <ac:chgData name="QiuTian" userId="d059b521-ee81-481f-be34-ac8650352dd5" providerId="ADAL" clId="{C66083D2-FC5C-0545-90E0-A9B527654B88}" dt="2023-03-04T09:02:20.549" v="50" actId="1076"/>
          <ac:spMkLst>
            <pc:docMk/>
            <pc:sldMk cId="3485580002" sldId="950"/>
            <ac:spMk id="87" creationId="{24CCB83C-BD18-566A-225C-926098F7B91B}"/>
          </ac:spMkLst>
        </pc:spChg>
        <pc:spChg chg="mod">
          <ac:chgData name="QiuTian" userId="d059b521-ee81-481f-be34-ac8650352dd5" providerId="ADAL" clId="{C66083D2-FC5C-0545-90E0-A9B527654B88}" dt="2023-03-04T09:02:20.549" v="50" actId="1076"/>
          <ac:spMkLst>
            <pc:docMk/>
            <pc:sldMk cId="3485580002" sldId="950"/>
            <ac:spMk id="88" creationId="{D3FB7091-C202-2F09-4B26-DE57110D2B14}"/>
          </ac:spMkLst>
        </pc:spChg>
        <pc:spChg chg="mod">
          <ac:chgData name="QiuTian" userId="d059b521-ee81-481f-be34-ac8650352dd5" providerId="ADAL" clId="{C66083D2-FC5C-0545-90E0-A9B527654B88}" dt="2023-03-04T09:02:20.549" v="50" actId="1076"/>
          <ac:spMkLst>
            <pc:docMk/>
            <pc:sldMk cId="3485580002" sldId="950"/>
            <ac:spMk id="89" creationId="{485CF893-9CC8-52C0-99D9-521051DFE1AE}"/>
          </ac:spMkLst>
        </pc:spChg>
        <pc:spChg chg="mod">
          <ac:chgData name="QiuTian" userId="d059b521-ee81-481f-be34-ac8650352dd5" providerId="ADAL" clId="{C66083D2-FC5C-0545-90E0-A9B527654B88}" dt="2023-03-04T09:02:20.549" v="50" actId="1076"/>
          <ac:spMkLst>
            <pc:docMk/>
            <pc:sldMk cId="3485580002" sldId="950"/>
            <ac:spMk id="90" creationId="{570C7CAE-D320-27C3-BF81-965A23EC93BC}"/>
          </ac:spMkLst>
        </pc:spChg>
        <pc:spChg chg="mod">
          <ac:chgData name="QiuTian" userId="d059b521-ee81-481f-be34-ac8650352dd5" providerId="ADAL" clId="{C66083D2-FC5C-0545-90E0-A9B527654B88}" dt="2023-03-04T09:02:20.549" v="50" actId="1076"/>
          <ac:spMkLst>
            <pc:docMk/>
            <pc:sldMk cId="3485580002" sldId="950"/>
            <ac:spMk id="91" creationId="{B5A26E3B-F57A-B94B-EDB1-5CB141836B0B}"/>
          </ac:spMkLst>
        </pc:spChg>
        <pc:spChg chg="mod">
          <ac:chgData name="QiuTian" userId="d059b521-ee81-481f-be34-ac8650352dd5" providerId="ADAL" clId="{C66083D2-FC5C-0545-90E0-A9B527654B88}" dt="2023-03-04T09:02:20.549" v="50" actId="1076"/>
          <ac:spMkLst>
            <pc:docMk/>
            <pc:sldMk cId="3485580002" sldId="950"/>
            <ac:spMk id="92" creationId="{377C2A64-72D8-2AE1-0C5E-C59DE385F465}"/>
          </ac:spMkLst>
        </pc:spChg>
        <pc:spChg chg="mod">
          <ac:chgData name="QiuTian" userId="d059b521-ee81-481f-be34-ac8650352dd5" providerId="ADAL" clId="{C66083D2-FC5C-0545-90E0-A9B527654B88}" dt="2023-03-04T09:02:20.549" v="50" actId="1076"/>
          <ac:spMkLst>
            <pc:docMk/>
            <pc:sldMk cId="3485580002" sldId="950"/>
            <ac:spMk id="93" creationId="{2199B88D-0CFF-0C73-07AC-48B144E6823E}"/>
          </ac:spMkLst>
        </pc:spChg>
        <pc:spChg chg="mod">
          <ac:chgData name="QiuTian" userId="d059b521-ee81-481f-be34-ac8650352dd5" providerId="ADAL" clId="{C66083D2-FC5C-0545-90E0-A9B527654B88}" dt="2023-03-04T09:02:20.549" v="50" actId="1076"/>
          <ac:spMkLst>
            <pc:docMk/>
            <pc:sldMk cId="3485580002" sldId="950"/>
            <ac:spMk id="94" creationId="{AA6ECBBA-43B4-E9D4-B86F-0EC0EB5F7140}"/>
          </ac:spMkLst>
        </pc:spChg>
        <pc:spChg chg="mod">
          <ac:chgData name="QiuTian" userId="d059b521-ee81-481f-be34-ac8650352dd5" providerId="ADAL" clId="{C66083D2-FC5C-0545-90E0-A9B527654B88}" dt="2023-03-04T09:02:20.549" v="50" actId="1076"/>
          <ac:spMkLst>
            <pc:docMk/>
            <pc:sldMk cId="3485580002" sldId="950"/>
            <ac:spMk id="95" creationId="{471582CC-E0FD-5792-0893-64DD228CFE2E}"/>
          </ac:spMkLst>
        </pc:spChg>
        <pc:spChg chg="mod">
          <ac:chgData name="QiuTian" userId="d059b521-ee81-481f-be34-ac8650352dd5" providerId="ADAL" clId="{C66083D2-FC5C-0545-90E0-A9B527654B88}" dt="2023-03-04T09:02:20.549" v="50" actId="1076"/>
          <ac:spMkLst>
            <pc:docMk/>
            <pc:sldMk cId="3485580002" sldId="950"/>
            <ac:spMk id="96" creationId="{359A0DE7-6A2E-80F3-F6DA-E0CC26AEC077}"/>
          </ac:spMkLst>
        </pc:spChg>
        <pc:spChg chg="mod">
          <ac:chgData name="QiuTian" userId="d059b521-ee81-481f-be34-ac8650352dd5" providerId="ADAL" clId="{C66083D2-FC5C-0545-90E0-A9B527654B88}" dt="2023-03-04T09:02:20.549" v="50" actId="1076"/>
          <ac:spMkLst>
            <pc:docMk/>
            <pc:sldMk cId="3485580002" sldId="950"/>
            <ac:spMk id="97" creationId="{ABD74CE5-A543-DB6F-59CB-09F89E2E2FDF}"/>
          </ac:spMkLst>
        </pc:spChg>
        <pc:grpChg chg="add mod">
          <ac:chgData name="QiuTian" userId="d059b521-ee81-481f-be34-ac8650352dd5" providerId="ADAL" clId="{C66083D2-FC5C-0545-90E0-A9B527654B88}" dt="2023-03-04T09:02:20.549" v="50" actId="1076"/>
          <ac:grpSpMkLst>
            <pc:docMk/>
            <pc:sldMk cId="3485580002" sldId="950"/>
            <ac:grpSpMk id="19" creationId="{1C6290CF-2EDA-476A-AC8C-3FB90FEC5ABB}"/>
          </ac:grpSpMkLst>
        </pc:grpChg>
      </pc:sldChg>
      <pc:sldChg chg="addSp delSp modSp add modAnim">
        <pc:chgData name="QiuTian" userId="d059b521-ee81-481f-be34-ac8650352dd5" providerId="ADAL" clId="{C66083D2-FC5C-0545-90E0-A9B527654B88}" dt="2023-03-04T09:10:18.362" v="126"/>
        <pc:sldMkLst>
          <pc:docMk/>
          <pc:sldMk cId="3661657945" sldId="951"/>
        </pc:sldMkLst>
        <pc:spChg chg="add mod">
          <ac:chgData name="QiuTian" userId="d059b521-ee81-481f-be34-ac8650352dd5" providerId="ADAL" clId="{C66083D2-FC5C-0545-90E0-A9B527654B88}" dt="2023-03-04T09:10:18.362" v="126"/>
          <ac:spMkLst>
            <pc:docMk/>
            <pc:sldMk cId="3661657945" sldId="951"/>
            <ac:spMk id="2" creationId="{8107969E-1FA9-C298-AB18-611E6FACAD0C}"/>
          </ac:spMkLst>
        </pc:spChg>
        <pc:spChg chg="del">
          <ac:chgData name="QiuTian" userId="d059b521-ee81-481f-be34-ac8650352dd5" providerId="ADAL" clId="{C66083D2-FC5C-0545-90E0-A9B527654B88}" dt="2023-03-04T09:09:57.208" v="123"/>
          <ac:spMkLst>
            <pc:docMk/>
            <pc:sldMk cId="3661657945" sldId="951"/>
            <ac:spMk id="5" creationId="{959057A3-0087-D824-6484-FE8805CD1536}"/>
          </ac:spMkLst>
        </pc:spChg>
        <pc:spChg chg="add mod">
          <ac:chgData name="QiuTian" userId="d059b521-ee81-481f-be34-ac8650352dd5" providerId="ADAL" clId="{C66083D2-FC5C-0545-90E0-A9B527654B88}" dt="2023-03-04T09:02:32.288" v="52" actId="1076"/>
          <ac:spMkLst>
            <pc:docMk/>
            <pc:sldMk cId="3661657945" sldId="951"/>
            <ac:spMk id="6" creationId="{C22A0C72-1DA3-5E3B-DF3A-F70607491A58}"/>
          </ac:spMkLst>
        </pc:spChg>
        <pc:spChg chg="add mod">
          <ac:chgData name="QiuTian" userId="d059b521-ee81-481f-be34-ac8650352dd5" providerId="ADAL" clId="{C66083D2-FC5C-0545-90E0-A9B527654B88}" dt="2023-03-04T09:02:32.288" v="52" actId="1076"/>
          <ac:spMkLst>
            <pc:docMk/>
            <pc:sldMk cId="3661657945" sldId="951"/>
            <ac:spMk id="7" creationId="{41469E40-535E-1A29-7AF5-0ADEBB968A03}"/>
          </ac:spMkLst>
        </pc:spChg>
        <pc:spChg chg="add mod">
          <ac:chgData name="QiuTian" userId="d059b521-ee81-481f-be34-ac8650352dd5" providerId="ADAL" clId="{C66083D2-FC5C-0545-90E0-A9B527654B88}" dt="2023-03-04T09:02:32.288" v="52" actId="1076"/>
          <ac:spMkLst>
            <pc:docMk/>
            <pc:sldMk cId="3661657945" sldId="951"/>
            <ac:spMk id="8" creationId="{919C0840-55A8-E8BD-B2CE-DB6604BB0BEF}"/>
          </ac:spMkLst>
        </pc:spChg>
        <pc:spChg chg="add mod">
          <ac:chgData name="QiuTian" userId="d059b521-ee81-481f-be34-ac8650352dd5" providerId="ADAL" clId="{C66083D2-FC5C-0545-90E0-A9B527654B88}" dt="2023-03-04T09:02:32.288" v="52" actId="1076"/>
          <ac:spMkLst>
            <pc:docMk/>
            <pc:sldMk cId="3661657945" sldId="951"/>
            <ac:spMk id="9" creationId="{83561EE7-68F8-6A52-448D-CEA431734C3F}"/>
          </ac:spMkLst>
        </pc:spChg>
        <pc:spChg chg="add mod">
          <ac:chgData name="QiuTian" userId="d059b521-ee81-481f-be34-ac8650352dd5" providerId="ADAL" clId="{C66083D2-FC5C-0545-90E0-A9B527654B88}" dt="2023-03-04T09:02:32.288" v="52" actId="1076"/>
          <ac:spMkLst>
            <pc:docMk/>
            <pc:sldMk cId="3661657945" sldId="951"/>
            <ac:spMk id="11" creationId="{3CFEA0D9-A8EB-2298-327D-FB392CF7D827}"/>
          </ac:spMkLst>
        </pc:spChg>
        <pc:spChg chg="add mod">
          <ac:chgData name="QiuTian" userId="d059b521-ee81-481f-be34-ac8650352dd5" providerId="ADAL" clId="{C66083D2-FC5C-0545-90E0-A9B527654B88}" dt="2023-03-04T09:02:32.288" v="52" actId="1076"/>
          <ac:spMkLst>
            <pc:docMk/>
            <pc:sldMk cId="3661657945" sldId="951"/>
            <ac:spMk id="13" creationId="{2891DD27-BE00-481E-EC28-C5419E0CCCD5}"/>
          </ac:spMkLst>
        </pc:spChg>
        <pc:spChg chg="mod">
          <ac:chgData name="QiuTian" userId="d059b521-ee81-481f-be34-ac8650352dd5" providerId="ADAL" clId="{C66083D2-FC5C-0545-90E0-A9B527654B88}" dt="2023-03-04T09:02:32.288" v="52" actId="1076"/>
          <ac:spMkLst>
            <pc:docMk/>
            <pc:sldMk cId="3661657945" sldId="951"/>
            <ac:spMk id="16" creationId="{5B218EF8-CBE8-877A-D13A-3AF557A95ED3}"/>
          </ac:spMkLst>
        </pc:spChg>
        <pc:spChg chg="mod">
          <ac:chgData name="QiuTian" userId="d059b521-ee81-481f-be34-ac8650352dd5" providerId="ADAL" clId="{C66083D2-FC5C-0545-90E0-A9B527654B88}" dt="2023-03-04T09:02:32.288" v="52" actId="1076"/>
          <ac:spMkLst>
            <pc:docMk/>
            <pc:sldMk cId="3661657945" sldId="951"/>
            <ac:spMk id="17" creationId="{31BFB666-7362-8F18-3FD5-DBB17408BCA7}"/>
          </ac:spMkLst>
        </pc:spChg>
        <pc:spChg chg="mod">
          <ac:chgData name="QiuTian" userId="d059b521-ee81-481f-be34-ac8650352dd5" providerId="ADAL" clId="{C66083D2-FC5C-0545-90E0-A9B527654B88}" dt="2023-03-04T09:02:32.288" v="52" actId="1076"/>
          <ac:spMkLst>
            <pc:docMk/>
            <pc:sldMk cId="3661657945" sldId="951"/>
            <ac:spMk id="18" creationId="{D57B0398-723B-D2F5-5962-7731CB69A83C}"/>
          </ac:spMkLst>
        </pc:spChg>
        <pc:spChg chg="mod">
          <ac:chgData name="QiuTian" userId="d059b521-ee81-481f-be34-ac8650352dd5" providerId="ADAL" clId="{C66083D2-FC5C-0545-90E0-A9B527654B88}" dt="2023-03-04T09:02:32.288" v="52" actId="1076"/>
          <ac:spMkLst>
            <pc:docMk/>
            <pc:sldMk cId="3661657945" sldId="951"/>
            <ac:spMk id="19" creationId="{D98041AA-175B-7F59-5643-0627901A0C26}"/>
          </ac:spMkLst>
        </pc:spChg>
        <pc:spChg chg="mod">
          <ac:chgData name="QiuTian" userId="d059b521-ee81-481f-be34-ac8650352dd5" providerId="ADAL" clId="{C66083D2-FC5C-0545-90E0-A9B527654B88}" dt="2023-03-04T09:02:32.288" v="52" actId="1076"/>
          <ac:spMkLst>
            <pc:docMk/>
            <pc:sldMk cId="3661657945" sldId="951"/>
            <ac:spMk id="20" creationId="{734B8FE4-445E-0231-3F57-5CAE920B3253}"/>
          </ac:spMkLst>
        </pc:spChg>
        <pc:spChg chg="mod">
          <ac:chgData name="QiuTian" userId="d059b521-ee81-481f-be34-ac8650352dd5" providerId="ADAL" clId="{C66083D2-FC5C-0545-90E0-A9B527654B88}" dt="2023-03-04T09:02:32.288" v="52" actId="1076"/>
          <ac:spMkLst>
            <pc:docMk/>
            <pc:sldMk cId="3661657945" sldId="951"/>
            <ac:spMk id="21" creationId="{3F7E361B-35C4-8579-BA8C-9284A5464135}"/>
          </ac:spMkLst>
        </pc:spChg>
        <pc:spChg chg="mod">
          <ac:chgData name="QiuTian" userId="d059b521-ee81-481f-be34-ac8650352dd5" providerId="ADAL" clId="{C66083D2-FC5C-0545-90E0-A9B527654B88}" dt="2023-03-04T09:02:32.288" v="52" actId="1076"/>
          <ac:spMkLst>
            <pc:docMk/>
            <pc:sldMk cId="3661657945" sldId="951"/>
            <ac:spMk id="22" creationId="{BC008F4E-4E29-C6AA-25AD-ADA0CF7F9B13}"/>
          </ac:spMkLst>
        </pc:spChg>
        <pc:spChg chg="mod">
          <ac:chgData name="QiuTian" userId="d059b521-ee81-481f-be34-ac8650352dd5" providerId="ADAL" clId="{C66083D2-FC5C-0545-90E0-A9B527654B88}" dt="2023-03-04T09:02:32.288" v="52" actId="1076"/>
          <ac:spMkLst>
            <pc:docMk/>
            <pc:sldMk cId="3661657945" sldId="951"/>
            <ac:spMk id="23" creationId="{7B8E7066-85BF-2202-AA3C-D078589598D3}"/>
          </ac:spMkLst>
        </pc:spChg>
        <pc:spChg chg="mod">
          <ac:chgData name="QiuTian" userId="d059b521-ee81-481f-be34-ac8650352dd5" providerId="ADAL" clId="{C66083D2-FC5C-0545-90E0-A9B527654B88}" dt="2023-03-04T09:02:32.288" v="52" actId="1076"/>
          <ac:spMkLst>
            <pc:docMk/>
            <pc:sldMk cId="3661657945" sldId="951"/>
            <ac:spMk id="24" creationId="{F678F87A-96EE-73C1-4E79-96DDE9137E4A}"/>
          </ac:spMkLst>
        </pc:spChg>
        <pc:spChg chg="mod">
          <ac:chgData name="QiuTian" userId="d059b521-ee81-481f-be34-ac8650352dd5" providerId="ADAL" clId="{C66083D2-FC5C-0545-90E0-A9B527654B88}" dt="2023-03-04T09:02:32.288" v="52" actId="1076"/>
          <ac:spMkLst>
            <pc:docMk/>
            <pc:sldMk cId="3661657945" sldId="951"/>
            <ac:spMk id="25" creationId="{3939C6A0-A13C-0AEF-4187-91EC88D578A9}"/>
          </ac:spMkLst>
        </pc:spChg>
        <pc:spChg chg="mod">
          <ac:chgData name="QiuTian" userId="d059b521-ee81-481f-be34-ac8650352dd5" providerId="ADAL" clId="{C66083D2-FC5C-0545-90E0-A9B527654B88}" dt="2023-03-04T09:02:32.288" v="52" actId="1076"/>
          <ac:spMkLst>
            <pc:docMk/>
            <pc:sldMk cId="3661657945" sldId="951"/>
            <ac:spMk id="26" creationId="{26F756FA-95D8-7F6F-57A9-24AD96DF027E}"/>
          </ac:spMkLst>
        </pc:spChg>
        <pc:spChg chg="mod">
          <ac:chgData name="QiuTian" userId="d059b521-ee81-481f-be34-ac8650352dd5" providerId="ADAL" clId="{C66083D2-FC5C-0545-90E0-A9B527654B88}" dt="2023-03-04T09:02:32.288" v="52" actId="1076"/>
          <ac:spMkLst>
            <pc:docMk/>
            <pc:sldMk cId="3661657945" sldId="951"/>
            <ac:spMk id="27" creationId="{45E53E00-8C77-E848-D7F8-2019A5207357}"/>
          </ac:spMkLst>
        </pc:spChg>
        <pc:spChg chg="mod">
          <ac:chgData name="QiuTian" userId="d059b521-ee81-481f-be34-ac8650352dd5" providerId="ADAL" clId="{C66083D2-FC5C-0545-90E0-A9B527654B88}" dt="2023-03-04T09:02:32.288" v="52" actId="1076"/>
          <ac:spMkLst>
            <pc:docMk/>
            <pc:sldMk cId="3661657945" sldId="951"/>
            <ac:spMk id="28" creationId="{5289DE01-A28C-8B5B-7DCB-9A67BF931F44}"/>
          </ac:spMkLst>
        </pc:spChg>
        <pc:spChg chg="mod">
          <ac:chgData name="QiuTian" userId="d059b521-ee81-481f-be34-ac8650352dd5" providerId="ADAL" clId="{C66083D2-FC5C-0545-90E0-A9B527654B88}" dt="2023-03-04T09:02:32.288" v="52" actId="1076"/>
          <ac:spMkLst>
            <pc:docMk/>
            <pc:sldMk cId="3661657945" sldId="951"/>
            <ac:spMk id="29" creationId="{8053B117-A9B3-8DD0-47C0-DD9D561E9F60}"/>
          </ac:spMkLst>
        </pc:spChg>
        <pc:spChg chg="mod">
          <ac:chgData name="QiuTian" userId="d059b521-ee81-481f-be34-ac8650352dd5" providerId="ADAL" clId="{C66083D2-FC5C-0545-90E0-A9B527654B88}" dt="2023-03-04T09:02:32.288" v="52" actId="1076"/>
          <ac:spMkLst>
            <pc:docMk/>
            <pc:sldMk cId="3661657945" sldId="951"/>
            <ac:spMk id="30" creationId="{C7B9A0DA-9AA9-AD30-887D-1AF03F575B23}"/>
          </ac:spMkLst>
        </pc:spChg>
        <pc:spChg chg="mod">
          <ac:chgData name="QiuTian" userId="d059b521-ee81-481f-be34-ac8650352dd5" providerId="ADAL" clId="{C66083D2-FC5C-0545-90E0-A9B527654B88}" dt="2023-03-04T09:02:32.288" v="52" actId="1076"/>
          <ac:spMkLst>
            <pc:docMk/>
            <pc:sldMk cId="3661657945" sldId="951"/>
            <ac:spMk id="31" creationId="{3F1DDB04-4913-E351-A46B-2EAD14B3B816}"/>
          </ac:spMkLst>
        </pc:spChg>
        <pc:spChg chg="mod">
          <ac:chgData name="QiuTian" userId="d059b521-ee81-481f-be34-ac8650352dd5" providerId="ADAL" clId="{C66083D2-FC5C-0545-90E0-A9B527654B88}" dt="2023-03-04T09:02:32.288" v="52" actId="1076"/>
          <ac:spMkLst>
            <pc:docMk/>
            <pc:sldMk cId="3661657945" sldId="951"/>
            <ac:spMk id="32" creationId="{75CE7478-70BB-A5ED-2392-97EADBFDE2A4}"/>
          </ac:spMkLst>
        </pc:spChg>
        <pc:spChg chg="mod">
          <ac:chgData name="QiuTian" userId="d059b521-ee81-481f-be34-ac8650352dd5" providerId="ADAL" clId="{C66083D2-FC5C-0545-90E0-A9B527654B88}" dt="2023-03-04T09:02:32.288" v="52" actId="1076"/>
          <ac:spMkLst>
            <pc:docMk/>
            <pc:sldMk cId="3661657945" sldId="951"/>
            <ac:spMk id="33" creationId="{036827B8-6D04-49A1-FEB0-F075AE5EA2CA}"/>
          </ac:spMkLst>
        </pc:spChg>
        <pc:spChg chg="mod">
          <ac:chgData name="QiuTian" userId="d059b521-ee81-481f-be34-ac8650352dd5" providerId="ADAL" clId="{C66083D2-FC5C-0545-90E0-A9B527654B88}" dt="2023-03-04T09:02:32.288" v="52" actId="1076"/>
          <ac:spMkLst>
            <pc:docMk/>
            <pc:sldMk cId="3661657945" sldId="951"/>
            <ac:spMk id="34" creationId="{D96A8FF0-DD0C-C3C5-3B1F-7675A4468FC7}"/>
          </ac:spMkLst>
        </pc:spChg>
        <pc:spChg chg="mod">
          <ac:chgData name="QiuTian" userId="d059b521-ee81-481f-be34-ac8650352dd5" providerId="ADAL" clId="{C66083D2-FC5C-0545-90E0-A9B527654B88}" dt="2023-03-04T09:02:32.288" v="52" actId="1076"/>
          <ac:spMkLst>
            <pc:docMk/>
            <pc:sldMk cId="3661657945" sldId="951"/>
            <ac:spMk id="35" creationId="{77067D79-1EEE-2F82-E5CF-C5F1E4E23A66}"/>
          </ac:spMkLst>
        </pc:spChg>
        <pc:spChg chg="mod">
          <ac:chgData name="QiuTian" userId="d059b521-ee81-481f-be34-ac8650352dd5" providerId="ADAL" clId="{C66083D2-FC5C-0545-90E0-A9B527654B88}" dt="2023-03-04T09:02:32.288" v="52" actId="1076"/>
          <ac:spMkLst>
            <pc:docMk/>
            <pc:sldMk cId="3661657945" sldId="951"/>
            <ac:spMk id="36" creationId="{7E5AB162-18B3-9F1F-C6B4-3E444B01B9CD}"/>
          </ac:spMkLst>
        </pc:spChg>
        <pc:spChg chg="mod">
          <ac:chgData name="QiuTian" userId="d059b521-ee81-481f-be34-ac8650352dd5" providerId="ADAL" clId="{C66083D2-FC5C-0545-90E0-A9B527654B88}" dt="2023-03-04T09:02:32.288" v="52" actId="1076"/>
          <ac:spMkLst>
            <pc:docMk/>
            <pc:sldMk cId="3661657945" sldId="951"/>
            <ac:spMk id="37" creationId="{CD895485-27A6-2ED9-67F2-BF7B5F489F31}"/>
          </ac:spMkLst>
        </pc:spChg>
        <pc:spChg chg="mod">
          <ac:chgData name="QiuTian" userId="d059b521-ee81-481f-be34-ac8650352dd5" providerId="ADAL" clId="{C66083D2-FC5C-0545-90E0-A9B527654B88}" dt="2023-03-04T09:02:32.288" v="52" actId="1076"/>
          <ac:spMkLst>
            <pc:docMk/>
            <pc:sldMk cId="3661657945" sldId="951"/>
            <ac:spMk id="38" creationId="{5BF99F9F-FFCA-9ED4-1CEC-F0F156B27E35}"/>
          </ac:spMkLst>
        </pc:spChg>
        <pc:spChg chg="mod">
          <ac:chgData name="QiuTian" userId="d059b521-ee81-481f-be34-ac8650352dd5" providerId="ADAL" clId="{C66083D2-FC5C-0545-90E0-A9B527654B88}" dt="2023-03-04T09:02:32.288" v="52" actId="1076"/>
          <ac:spMkLst>
            <pc:docMk/>
            <pc:sldMk cId="3661657945" sldId="951"/>
            <ac:spMk id="39" creationId="{EF0C32E5-632C-2293-3CE9-EB3D79B2FBB0}"/>
          </ac:spMkLst>
        </pc:spChg>
        <pc:spChg chg="mod">
          <ac:chgData name="QiuTian" userId="d059b521-ee81-481f-be34-ac8650352dd5" providerId="ADAL" clId="{C66083D2-FC5C-0545-90E0-A9B527654B88}" dt="2023-03-04T09:02:32.288" v="52" actId="1076"/>
          <ac:spMkLst>
            <pc:docMk/>
            <pc:sldMk cId="3661657945" sldId="951"/>
            <ac:spMk id="40" creationId="{4F213D4F-DBF2-AF4C-DFA3-04865A3CAB48}"/>
          </ac:spMkLst>
        </pc:spChg>
        <pc:spChg chg="mod">
          <ac:chgData name="QiuTian" userId="d059b521-ee81-481f-be34-ac8650352dd5" providerId="ADAL" clId="{C66083D2-FC5C-0545-90E0-A9B527654B88}" dt="2023-03-04T09:02:32.288" v="52" actId="1076"/>
          <ac:spMkLst>
            <pc:docMk/>
            <pc:sldMk cId="3661657945" sldId="951"/>
            <ac:spMk id="43" creationId="{4F314CF3-9993-3AF3-0A2F-B76B2CEB5370}"/>
          </ac:spMkLst>
        </pc:spChg>
        <pc:spChg chg="mod">
          <ac:chgData name="QiuTian" userId="d059b521-ee81-481f-be34-ac8650352dd5" providerId="ADAL" clId="{C66083D2-FC5C-0545-90E0-A9B527654B88}" dt="2023-03-04T09:02:32.288" v="52" actId="1076"/>
          <ac:spMkLst>
            <pc:docMk/>
            <pc:sldMk cId="3661657945" sldId="951"/>
            <ac:spMk id="44" creationId="{39FEE3DD-B302-3697-27F5-D123F0E499BF}"/>
          </ac:spMkLst>
        </pc:spChg>
        <pc:spChg chg="mod">
          <ac:chgData name="QiuTian" userId="d059b521-ee81-481f-be34-ac8650352dd5" providerId="ADAL" clId="{C66083D2-FC5C-0545-90E0-A9B527654B88}" dt="2023-03-04T09:02:32.288" v="52" actId="1076"/>
          <ac:spMkLst>
            <pc:docMk/>
            <pc:sldMk cId="3661657945" sldId="951"/>
            <ac:spMk id="45" creationId="{9B85E044-9409-50A7-FEB3-2A89623186FF}"/>
          </ac:spMkLst>
        </pc:spChg>
        <pc:spChg chg="mod">
          <ac:chgData name="QiuTian" userId="d059b521-ee81-481f-be34-ac8650352dd5" providerId="ADAL" clId="{C66083D2-FC5C-0545-90E0-A9B527654B88}" dt="2023-03-04T09:02:32.288" v="52" actId="1076"/>
          <ac:spMkLst>
            <pc:docMk/>
            <pc:sldMk cId="3661657945" sldId="951"/>
            <ac:spMk id="46" creationId="{704C670E-5251-CF03-8E81-4A92D4245EA9}"/>
          </ac:spMkLst>
        </pc:spChg>
        <pc:spChg chg="mod">
          <ac:chgData name="QiuTian" userId="d059b521-ee81-481f-be34-ac8650352dd5" providerId="ADAL" clId="{C66083D2-FC5C-0545-90E0-A9B527654B88}" dt="2023-03-04T09:02:32.288" v="52" actId="1076"/>
          <ac:spMkLst>
            <pc:docMk/>
            <pc:sldMk cId="3661657945" sldId="951"/>
            <ac:spMk id="47" creationId="{0C9FEA3B-C5D2-7C36-F840-CB3E2D612AE3}"/>
          </ac:spMkLst>
        </pc:spChg>
        <pc:spChg chg="mod">
          <ac:chgData name="QiuTian" userId="d059b521-ee81-481f-be34-ac8650352dd5" providerId="ADAL" clId="{C66083D2-FC5C-0545-90E0-A9B527654B88}" dt="2023-03-04T09:02:32.288" v="52" actId="1076"/>
          <ac:spMkLst>
            <pc:docMk/>
            <pc:sldMk cId="3661657945" sldId="951"/>
            <ac:spMk id="48" creationId="{9A270479-7193-A279-7B1B-E5BA92613A33}"/>
          </ac:spMkLst>
        </pc:spChg>
        <pc:spChg chg="mod">
          <ac:chgData name="QiuTian" userId="d059b521-ee81-481f-be34-ac8650352dd5" providerId="ADAL" clId="{C66083D2-FC5C-0545-90E0-A9B527654B88}" dt="2023-03-04T09:02:32.288" v="52" actId="1076"/>
          <ac:spMkLst>
            <pc:docMk/>
            <pc:sldMk cId="3661657945" sldId="951"/>
            <ac:spMk id="50" creationId="{AE2A6262-796A-4E30-FAC9-981D73B9E0BF}"/>
          </ac:spMkLst>
        </pc:spChg>
        <pc:spChg chg="mod">
          <ac:chgData name="QiuTian" userId="d059b521-ee81-481f-be34-ac8650352dd5" providerId="ADAL" clId="{C66083D2-FC5C-0545-90E0-A9B527654B88}" dt="2023-03-04T09:02:32.288" v="52" actId="1076"/>
          <ac:spMkLst>
            <pc:docMk/>
            <pc:sldMk cId="3661657945" sldId="951"/>
            <ac:spMk id="51" creationId="{A8FE65DC-D42B-726A-FF59-EF973285D3C8}"/>
          </ac:spMkLst>
        </pc:spChg>
        <pc:spChg chg="mod">
          <ac:chgData name="QiuTian" userId="d059b521-ee81-481f-be34-ac8650352dd5" providerId="ADAL" clId="{C66083D2-FC5C-0545-90E0-A9B527654B88}" dt="2023-03-04T09:02:32.288" v="52" actId="1076"/>
          <ac:spMkLst>
            <pc:docMk/>
            <pc:sldMk cId="3661657945" sldId="951"/>
            <ac:spMk id="52" creationId="{69A9B9D8-0CCB-A5A8-024B-97A593A9FDBD}"/>
          </ac:spMkLst>
        </pc:spChg>
        <pc:spChg chg="mod">
          <ac:chgData name="QiuTian" userId="d059b521-ee81-481f-be34-ac8650352dd5" providerId="ADAL" clId="{C66083D2-FC5C-0545-90E0-A9B527654B88}" dt="2023-03-04T09:02:32.288" v="52" actId="1076"/>
          <ac:spMkLst>
            <pc:docMk/>
            <pc:sldMk cId="3661657945" sldId="951"/>
            <ac:spMk id="53" creationId="{ECD32741-2DE1-C275-C65D-AF93D780501C}"/>
          </ac:spMkLst>
        </pc:spChg>
        <pc:spChg chg="mod">
          <ac:chgData name="QiuTian" userId="d059b521-ee81-481f-be34-ac8650352dd5" providerId="ADAL" clId="{C66083D2-FC5C-0545-90E0-A9B527654B88}" dt="2023-03-04T09:02:32.288" v="52" actId="1076"/>
          <ac:spMkLst>
            <pc:docMk/>
            <pc:sldMk cId="3661657945" sldId="951"/>
            <ac:spMk id="54" creationId="{E9D44555-D371-E9AF-0798-8847B13ED367}"/>
          </ac:spMkLst>
        </pc:spChg>
        <pc:spChg chg="mod">
          <ac:chgData name="QiuTian" userId="d059b521-ee81-481f-be34-ac8650352dd5" providerId="ADAL" clId="{C66083D2-FC5C-0545-90E0-A9B527654B88}" dt="2023-03-04T09:02:32.288" v="52" actId="1076"/>
          <ac:spMkLst>
            <pc:docMk/>
            <pc:sldMk cId="3661657945" sldId="951"/>
            <ac:spMk id="55" creationId="{E630FF7B-B19D-4A06-C117-109DB453AAEC}"/>
          </ac:spMkLst>
        </pc:spChg>
        <pc:spChg chg="mod">
          <ac:chgData name="QiuTian" userId="d059b521-ee81-481f-be34-ac8650352dd5" providerId="ADAL" clId="{C66083D2-FC5C-0545-90E0-A9B527654B88}" dt="2023-03-04T09:02:32.288" v="52" actId="1076"/>
          <ac:spMkLst>
            <pc:docMk/>
            <pc:sldMk cId="3661657945" sldId="951"/>
            <ac:spMk id="56" creationId="{A3BA946C-854A-C8A4-F313-5BFE10E68969}"/>
          </ac:spMkLst>
        </pc:spChg>
        <pc:spChg chg="mod">
          <ac:chgData name="QiuTian" userId="d059b521-ee81-481f-be34-ac8650352dd5" providerId="ADAL" clId="{C66083D2-FC5C-0545-90E0-A9B527654B88}" dt="2023-03-04T09:02:32.288" v="52" actId="1076"/>
          <ac:spMkLst>
            <pc:docMk/>
            <pc:sldMk cId="3661657945" sldId="951"/>
            <ac:spMk id="57" creationId="{A9F9012D-EDF8-422C-2312-02ECB83D795A}"/>
          </ac:spMkLst>
        </pc:spChg>
        <pc:spChg chg="mod">
          <ac:chgData name="QiuTian" userId="d059b521-ee81-481f-be34-ac8650352dd5" providerId="ADAL" clId="{C66083D2-FC5C-0545-90E0-A9B527654B88}" dt="2023-03-04T09:02:32.288" v="52" actId="1076"/>
          <ac:spMkLst>
            <pc:docMk/>
            <pc:sldMk cId="3661657945" sldId="951"/>
            <ac:spMk id="58" creationId="{B9375DA2-4004-D356-E80E-64C582D4E865}"/>
          </ac:spMkLst>
        </pc:spChg>
        <pc:spChg chg="mod">
          <ac:chgData name="QiuTian" userId="d059b521-ee81-481f-be34-ac8650352dd5" providerId="ADAL" clId="{C66083D2-FC5C-0545-90E0-A9B527654B88}" dt="2023-03-04T09:02:32.288" v="52" actId="1076"/>
          <ac:spMkLst>
            <pc:docMk/>
            <pc:sldMk cId="3661657945" sldId="951"/>
            <ac:spMk id="59" creationId="{1023C1BB-3816-9145-C98F-6BC8831AAE07}"/>
          </ac:spMkLst>
        </pc:spChg>
        <pc:spChg chg="mod">
          <ac:chgData name="QiuTian" userId="d059b521-ee81-481f-be34-ac8650352dd5" providerId="ADAL" clId="{C66083D2-FC5C-0545-90E0-A9B527654B88}" dt="2023-03-04T09:02:32.288" v="52" actId="1076"/>
          <ac:spMkLst>
            <pc:docMk/>
            <pc:sldMk cId="3661657945" sldId="951"/>
            <ac:spMk id="60" creationId="{935E6788-6AED-35FC-F07C-31AE77E0FA20}"/>
          </ac:spMkLst>
        </pc:spChg>
        <pc:spChg chg="mod">
          <ac:chgData name="QiuTian" userId="d059b521-ee81-481f-be34-ac8650352dd5" providerId="ADAL" clId="{C66083D2-FC5C-0545-90E0-A9B527654B88}" dt="2023-03-04T09:02:32.288" v="52" actId="1076"/>
          <ac:spMkLst>
            <pc:docMk/>
            <pc:sldMk cId="3661657945" sldId="951"/>
            <ac:spMk id="61" creationId="{4AC22010-D339-1A7E-B6C0-33E6CA0C5E13}"/>
          </ac:spMkLst>
        </pc:spChg>
        <pc:spChg chg="mod">
          <ac:chgData name="QiuTian" userId="d059b521-ee81-481f-be34-ac8650352dd5" providerId="ADAL" clId="{C66083D2-FC5C-0545-90E0-A9B527654B88}" dt="2023-03-04T09:02:32.288" v="52" actId="1076"/>
          <ac:spMkLst>
            <pc:docMk/>
            <pc:sldMk cId="3661657945" sldId="951"/>
            <ac:spMk id="62" creationId="{080770C2-B46B-6F91-8D7C-5F7E46FE6CB8}"/>
          </ac:spMkLst>
        </pc:spChg>
        <pc:spChg chg="mod">
          <ac:chgData name="QiuTian" userId="d059b521-ee81-481f-be34-ac8650352dd5" providerId="ADAL" clId="{C66083D2-FC5C-0545-90E0-A9B527654B88}" dt="2023-03-04T09:02:32.288" v="52" actId="1076"/>
          <ac:spMkLst>
            <pc:docMk/>
            <pc:sldMk cId="3661657945" sldId="951"/>
            <ac:spMk id="63" creationId="{31CD01A4-ABC2-84AA-684E-8BC4C73E8FC5}"/>
          </ac:spMkLst>
        </pc:spChg>
        <pc:spChg chg="mod">
          <ac:chgData name="QiuTian" userId="d059b521-ee81-481f-be34-ac8650352dd5" providerId="ADAL" clId="{C66083D2-FC5C-0545-90E0-A9B527654B88}" dt="2023-03-04T09:02:32.288" v="52" actId="1076"/>
          <ac:spMkLst>
            <pc:docMk/>
            <pc:sldMk cId="3661657945" sldId="951"/>
            <ac:spMk id="64" creationId="{0FFA68FD-1D9D-5F50-4DB8-A70CDA445046}"/>
          </ac:spMkLst>
        </pc:spChg>
        <pc:spChg chg="mod">
          <ac:chgData name="QiuTian" userId="d059b521-ee81-481f-be34-ac8650352dd5" providerId="ADAL" clId="{C66083D2-FC5C-0545-90E0-A9B527654B88}" dt="2023-03-04T09:02:32.288" v="52" actId="1076"/>
          <ac:spMkLst>
            <pc:docMk/>
            <pc:sldMk cId="3661657945" sldId="951"/>
            <ac:spMk id="65" creationId="{041D9493-F79F-D7F6-4507-535AC4BE3C64}"/>
          </ac:spMkLst>
        </pc:spChg>
        <pc:spChg chg="mod">
          <ac:chgData name="QiuTian" userId="d059b521-ee81-481f-be34-ac8650352dd5" providerId="ADAL" clId="{C66083D2-FC5C-0545-90E0-A9B527654B88}" dt="2023-03-04T09:02:32.288" v="52" actId="1076"/>
          <ac:spMkLst>
            <pc:docMk/>
            <pc:sldMk cId="3661657945" sldId="951"/>
            <ac:spMk id="66" creationId="{89C7F3A3-E6F9-F376-77AD-AD044139E903}"/>
          </ac:spMkLst>
        </pc:spChg>
        <pc:spChg chg="mod">
          <ac:chgData name="QiuTian" userId="d059b521-ee81-481f-be34-ac8650352dd5" providerId="ADAL" clId="{C66083D2-FC5C-0545-90E0-A9B527654B88}" dt="2023-03-04T09:02:32.288" v="52" actId="1076"/>
          <ac:spMkLst>
            <pc:docMk/>
            <pc:sldMk cId="3661657945" sldId="951"/>
            <ac:spMk id="67" creationId="{40EF39C4-7AB0-5C16-8C54-EF93450704D2}"/>
          </ac:spMkLst>
        </pc:spChg>
        <pc:spChg chg="mod">
          <ac:chgData name="QiuTian" userId="d059b521-ee81-481f-be34-ac8650352dd5" providerId="ADAL" clId="{C66083D2-FC5C-0545-90E0-A9B527654B88}" dt="2023-03-04T09:02:32.288" v="52" actId="1076"/>
          <ac:spMkLst>
            <pc:docMk/>
            <pc:sldMk cId="3661657945" sldId="951"/>
            <ac:spMk id="68" creationId="{0E7E1018-8FA3-1775-698E-37AD339C47EA}"/>
          </ac:spMkLst>
        </pc:spChg>
        <pc:spChg chg="mod">
          <ac:chgData name="QiuTian" userId="d059b521-ee81-481f-be34-ac8650352dd5" providerId="ADAL" clId="{C66083D2-FC5C-0545-90E0-A9B527654B88}" dt="2023-03-04T09:02:32.288" v="52" actId="1076"/>
          <ac:spMkLst>
            <pc:docMk/>
            <pc:sldMk cId="3661657945" sldId="951"/>
            <ac:spMk id="69" creationId="{0E854C1D-0901-8EFB-79F7-B7D4B703DF45}"/>
          </ac:spMkLst>
        </pc:spChg>
        <pc:spChg chg="mod">
          <ac:chgData name="QiuTian" userId="d059b521-ee81-481f-be34-ac8650352dd5" providerId="ADAL" clId="{C66083D2-FC5C-0545-90E0-A9B527654B88}" dt="2023-03-04T09:02:32.288" v="52" actId="1076"/>
          <ac:spMkLst>
            <pc:docMk/>
            <pc:sldMk cId="3661657945" sldId="951"/>
            <ac:spMk id="70" creationId="{148C9E98-DAE9-9325-7DC7-40F04E6AA848}"/>
          </ac:spMkLst>
        </pc:spChg>
        <pc:spChg chg="mod">
          <ac:chgData name="QiuTian" userId="d059b521-ee81-481f-be34-ac8650352dd5" providerId="ADAL" clId="{C66083D2-FC5C-0545-90E0-A9B527654B88}" dt="2023-03-04T09:02:32.288" v="52" actId="1076"/>
          <ac:spMkLst>
            <pc:docMk/>
            <pc:sldMk cId="3661657945" sldId="951"/>
            <ac:spMk id="71" creationId="{53881AAE-2916-D7C9-BDF6-B862B25203BF}"/>
          </ac:spMkLst>
        </pc:spChg>
        <pc:spChg chg="mod">
          <ac:chgData name="QiuTian" userId="d059b521-ee81-481f-be34-ac8650352dd5" providerId="ADAL" clId="{C66083D2-FC5C-0545-90E0-A9B527654B88}" dt="2023-03-04T09:02:32.288" v="52" actId="1076"/>
          <ac:spMkLst>
            <pc:docMk/>
            <pc:sldMk cId="3661657945" sldId="951"/>
            <ac:spMk id="72" creationId="{27E1882A-3126-87C5-FB12-B3401178AA74}"/>
          </ac:spMkLst>
        </pc:spChg>
        <pc:spChg chg="mod">
          <ac:chgData name="QiuTian" userId="d059b521-ee81-481f-be34-ac8650352dd5" providerId="ADAL" clId="{C66083D2-FC5C-0545-90E0-A9B527654B88}" dt="2023-03-04T09:02:32.288" v="52" actId="1076"/>
          <ac:spMkLst>
            <pc:docMk/>
            <pc:sldMk cId="3661657945" sldId="951"/>
            <ac:spMk id="73" creationId="{86AF3B6A-30EF-2E83-9519-7F7A8FC57B1E}"/>
          </ac:spMkLst>
        </pc:spChg>
        <pc:spChg chg="mod">
          <ac:chgData name="QiuTian" userId="d059b521-ee81-481f-be34-ac8650352dd5" providerId="ADAL" clId="{C66083D2-FC5C-0545-90E0-A9B527654B88}" dt="2023-03-04T09:02:32.288" v="52" actId="1076"/>
          <ac:spMkLst>
            <pc:docMk/>
            <pc:sldMk cId="3661657945" sldId="951"/>
            <ac:spMk id="74" creationId="{71727B20-D571-3FE3-ABD1-66ECD596FB58}"/>
          </ac:spMkLst>
        </pc:spChg>
        <pc:spChg chg="mod">
          <ac:chgData name="QiuTian" userId="d059b521-ee81-481f-be34-ac8650352dd5" providerId="ADAL" clId="{C66083D2-FC5C-0545-90E0-A9B527654B88}" dt="2023-03-04T09:02:32.288" v="52" actId="1076"/>
          <ac:spMkLst>
            <pc:docMk/>
            <pc:sldMk cId="3661657945" sldId="951"/>
            <ac:spMk id="77" creationId="{538F19DA-6E16-7180-5941-E2BBDD2C16A0}"/>
          </ac:spMkLst>
        </pc:spChg>
        <pc:spChg chg="mod">
          <ac:chgData name="QiuTian" userId="d059b521-ee81-481f-be34-ac8650352dd5" providerId="ADAL" clId="{C66083D2-FC5C-0545-90E0-A9B527654B88}" dt="2023-03-04T09:02:32.288" v="52" actId="1076"/>
          <ac:spMkLst>
            <pc:docMk/>
            <pc:sldMk cId="3661657945" sldId="951"/>
            <ac:spMk id="78" creationId="{D9F65185-C269-83A7-ADB4-5130DC2C2529}"/>
          </ac:spMkLst>
        </pc:spChg>
        <pc:spChg chg="mod">
          <ac:chgData name="QiuTian" userId="d059b521-ee81-481f-be34-ac8650352dd5" providerId="ADAL" clId="{C66083D2-FC5C-0545-90E0-A9B527654B88}" dt="2023-03-04T09:02:32.288" v="52" actId="1076"/>
          <ac:spMkLst>
            <pc:docMk/>
            <pc:sldMk cId="3661657945" sldId="951"/>
            <ac:spMk id="79" creationId="{CC32C9AB-FB1E-A2D6-16A9-0ED98D95A7E1}"/>
          </ac:spMkLst>
        </pc:spChg>
        <pc:spChg chg="mod">
          <ac:chgData name="QiuTian" userId="d059b521-ee81-481f-be34-ac8650352dd5" providerId="ADAL" clId="{C66083D2-FC5C-0545-90E0-A9B527654B88}" dt="2023-03-04T09:02:32.288" v="52" actId="1076"/>
          <ac:spMkLst>
            <pc:docMk/>
            <pc:sldMk cId="3661657945" sldId="951"/>
            <ac:spMk id="80" creationId="{DCF4089C-22F1-EC2D-D62C-4797B635C990}"/>
          </ac:spMkLst>
        </pc:spChg>
        <pc:spChg chg="mod">
          <ac:chgData name="QiuTian" userId="d059b521-ee81-481f-be34-ac8650352dd5" providerId="ADAL" clId="{C66083D2-FC5C-0545-90E0-A9B527654B88}" dt="2023-03-04T09:02:32.288" v="52" actId="1076"/>
          <ac:spMkLst>
            <pc:docMk/>
            <pc:sldMk cId="3661657945" sldId="951"/>
            <ac:spMk id="81" creationId="{7CDE216E-CBC7-8959-81F9-42EFB04E7573}"/>
          </ac:spMkLst>
        </pc:spChg>
        <pc:spChg chg="mod">
          <ac:chgData name="QiuTian" userId="d059b521-ee81-481f-be34-ac8650352dd5" providerId="ADAL" clId="{C66083D2-FC5C-0545-90E0-A9B527654B88}" dt="2023-03-04T09:02:32.288" v="52" actId="1076"/>
          <ac:spMkLst>
            <pc:docMk/>
            <pc:sldMk cId="3661657945" sldId="951"/>
            <ac:spMk id="82" creationId="{DEC76759-4F33-5EF5-26F6-90482AC4E6F5}"/>
          </ac:spMkLst>
        </pc:spChg>
        <pc:spChg chg="mod">
          <ac:chgData name="QiuTian" userId="d059b521-ee81-481f-be34-ac8650352dd5" providerId="ADAL" clId="{C66083D2-FC5C-0545-90E0-A9B527654B88}" dt="2023-03-04T09:02:32.288" v="52" actId="1076"/>
          <ac:spMkLst>
            <pc:docMk/>
            <pc:sldMk cId="3661657945" sldId="951"/>
            <ac:spMk id="84" creationId="{B5EB733E-56D7-616F-64A4-5EA3AB6CB231}"/>
          </ac:spMkLst>
        </pc:spChg>
        <pc:spChg chg="mod">
          <ac:chgData name="QiuTian" userId="d059b521-ee81-481f-be34-ac8650352dd5" providerId="ADAL" clId="{C66083D2-FC5C-0545-90E0-A9B527654B88}" dt="2023-03-04T09:02:32.288" v="52" actId="1076"/>
          <ac:spMkLst>
            <pc:docMk/>
            <pc:sldMk cId="3661657945" sldId="951"/>
            <ac:spMk id="85" creationId="{F22E72B6-3250-5AF2-C0D5-13B18B95A936}"/>
          </ac:spMkLst>
        </pc:spChg>
        <pc:spChg chg="mod">
          <ac:chgData name="QiuTian" userId="d059b521-ee81-481f-be34-ac8650352dd5" providerId="ADAL" clId="{C66083D2-FC5C-0545-90E0-A9B527654B88}" dt="2023-03-04T09:02:32.288" v="52" actId="1076"/>
          <ac:spMkLst>
            <pc:docMk/>
            <pc:sldMk cId="3661657945" sldId="951"/>
            <ac:spMk id="86" creationId="{093D2054-C934-0106-9A1F-A5D441614963}"/>
          </ac:spMkLst>
        </pc:spChg>
        <pc:spChg chg="mod">
          <ac:chgData name="QiuTian" userId="d059b521-ee81-481f-be34-ac8650352dd5" providerId="ADAL" clId="{C66083D2-FC5C-0545-90E0-A9B527654B88}" dt="2023-03-04T09:02:32.288" v="52" actId="1076"/>
          <ac:spMkLst>
            <pc:docMk/>
            <pc:sldMk cId="3661657945" sldId="951"/>
            <ac:spMk id="87" creationId="{BFC13E4E-93E3-8CE3-8724-F463214BA770}"/>
          </ac:spMkLst>
        </pc:spChg>
        <pc:spChg chg="mod">
          <ac:chgData name="QiuTian" userId="d059b521-ee81-481f-be34-ac8650352dd5" providerId="ADAL" clId="{C66083D2-FC5C-0545-90E0-A9B527654B88}" dt="2023-03-04T09:02:32.288" v="52" actId="1076"/>
          <ac:spMkLst>
            <pc:docMk/>
            <pc:sldMk cId="3661657945" sldId="951"/>
            <ac:spMk id="88" creationId="{DA4B770A-6AC3-6E42-17C4-1B49A802F2EB}"/>
          </ac:spMkLst>
        </pc:spChg>
        <pc:spChg chg="mod">
          <ac:chgData name="QiuTian" userId="d059b521-ee81-481f-be34-ac8650352dd5" providerId="ADAL" clId="{C66083D2-FC5C-0545-90E0-A9B527654B88}" dt="2023-03-04T09:02:32.288" v="52" actId="1076"/>
          <ac:spMkLst>
            <pc:docMk/>
            <pc:sldMk cId="3661657945" sldId="951"/>
            <ac:spMk id="90" creationId="{6AA644D9-D3C9-F289-F961-8A19280877CE}"/>
          </ac:spMkLst>
        </pc:spChg>
        <pc:spChg chg="mod">
          <ac:chgData name="QiuTian" userId="d059b521-ee81-481f-be34-ac8650352dd5" providerId="ADAL" clId="{C66083D2-FC5C-0545-90E0-A9B527654B88}" dt="2023-03-04T09:02:32.288" v="52" actId="1076"/>
          <ac:spMkLst>
            <pc:docMk/>
            <pc:sldMk cId="3661657945" sldId="951"/>
            <ac:spMk id="91" creationId="{24726B62-2CF0-8F32-28F2-CEA73ED50824}"/>
          </ac:spMkLst>
        </pc:spChg>
        <pc:spChg chg="mod">
          <ac:chgData name="QiuTian" userId="d059b521-ee81-481f-be34-ac8650352dd5" providerId="ADAL" clId="{C66083D2-FC5C-0545-90E0-A9B527654B88}" dt="2023-03-04T09:02:32.288" v="52" actId="1076"/>
          <ac:spMkLst>
            <pc:docMk/>
            <pc:sldMk cId="3661657945" sldId="951"/>
            <ac:spMk id="92" creationId="{D80322F0-2C94-5ECA-E8E5-FB625A06BE3B}"/>
          </ac:spMkLst>
        </pc:spChg>
        <pc:spChg chg="mod">
          <ac:chgData name="QiuTian" userId="d059b521-ee81-481f-be34-ac8650352dd5" providerId="ADAL" clId="{C66083D2-FC5C-0545-90E0-A9B527654B88}" dt="2023-03-04T09:02:32.288" v="52" actId="1076"/>
          <ac:spMkLst>
            <pc:docMk/>
            <pc:sldMk cId="3661657945" sldId="951"/>
            <ac:spMk id="93" creationId="{5CEB6AE6-07A2-7885-E7D8-3DF7D1BEC7FD}"/>
          </ac:spMkLst>
        </pc:spChg>
        <pc:spChg chg="mod">
          <ac:chgData name="QiuTian" userId="d059b521-ee81-481f-be34-ac8650352dd5" providerId="ADAL" clId="{C66083D2-FC5C-0545-90E0-A9B527654B88}" dt="2023-03-04T09:02:32.288" v="52" actId="1076"/>
          <ac:spMkLst>
            <pc:docMk/>
            <pc:sldMk cId="3661657945" sldId="951"/>
            <ac:spMk id="94" creationId="{40A843FC-3D13-67B5-9A2F-15D95B688A0C}"/>
          </ac:spMkLst>
        </pc:spChg>
        <pc:spChg chg="mod">
          <ac:chgData name="QiuTian" userId="d059b521-ee81-481f-be34-ac8650352dd5" providerId="ADAL" clId="{C66083D2-FC5C-0545-90E0-A9B527654B88}" dt="2023-03-04T09:02:32.288" v="52" actId="1076"/>
          <ac:spMkLst>
            <pc:docMk/>
            <pc:sldMk cId="3661657945" sldId="951"/>
            <ac:spMk id="95" creationId="{8A6D25F3-A91E-ADB7-806A-81FB7E853A13}"/>
          </ac:spMkLst>
        </pc:spChg>
        <pc:spChg chg="mod">
          <ac:chgData name="QiuTian" userId="d059b521-ee81-481f-be34-ac8650352dd5" providerId="ADAL" clId="{C66083D2-FC5C-0545-90E0-A9B527654B88}" dt="2023-03-04T09:02:32.288" v="52" actId="1076"/>
          <ac:spMkLst>
            <pc:docMk/>
            <pc:sldMk cId="3661657945" sldId="951"/>
            <ac:spMk id="96" creationId="{1CA27E81-0F54-2649-B165-486FC7A8E33F}"/>
          </ac:spMkLst>
        </pc:spChg>
        <pc:spChg chg="mod">
          <ac:chgData name="QiuTian" userId="d059b521-ee81-481f-be34-ac8650352dd5" providerId="ADAL" clId="{C66083D2-FC5C-0545-90E0-A9B527654B88}" dt="2023-03-04T09:02:32.288" v="52" actId="1076"/>
          <ac:spMkLst>
            <pc:docMk/>
            <pc:sldMk cId="3661657945" sldId="951"/>
            <ac:spMk id="97" creationId="{FD9A4C56-020A-FE32-91DD-B8D2335AC645}"/>
          </ac:spMkLst>
        </pc:spChg>
        <pc:spChg chg="mod">
          <ac:chgData name="QiuTian" userId="d059b521-ee81-481f-be34-ac8650352dd5" providerId="ADAL" clId="{C66083D2-FC5C-0545-90E0-A9B527654B88}" dt="2023-03-04T09:02:32.288" v="52" actId="1076"/>
          <ac:spMkLst>
            <pc:docMk/>
            <pc:sldMk cId="3661657945" sldId="951"/>
            <ac:spMk id="98" creationId="{CBC93296-A001-58AD-EB68-903053B15452}"/>
          </ac:spMkLst>
        </pc:spChg>
        <pc:spChg chg="mod">
          <ac:chgData name="QiuTian" userId="d059b521-ee81-481f-be34-ac8650352dd5" providerId="ADAL" clId="{C66083D2-FC5C-0545-90E0-A9B527654B88}" dt="2023-03-04T09:02:32.288" v="52" actId="1076"/>
          <ac:spMkLst>
            <pc:docMk/>
            <pc:sldMk cId="3661657945" sldId="951"/>
            <ac:spMk id="99" creationId="{5616B0C8-7496-ECFC-8B6F-8BD76C9EBD20}"/>
          </ac:spMkLst>
        </pc:spChg>
        <pc:spChg chg="mod">
          <ac:chgData name="QiuTian" userId="d059b521-ee81-481f-be34-ac8650352dd5" providerId="ADAL" clId="{C66083D2-FC5C-0545-90E0-A9B527654B88}" dt="2023-03-04T09:02:32.288" v="52" actId="1076"/>
          <ac:spMkLst>
            <pc:docMk/>
            <pc:sldMk cId="3661657945" sldId="951"/>
            <ac:spMk id="100" creationId="{E789C9F8-FAD0-6542-E899-4534D7C19E3E}"/>
          </ac:spMkLst>
        </pc:spChg>
        <pc:spChg chg="mod">
          <ac:chgData name="QiuTian" userId="d059b521-ee81-481f-be34-ac8650352dd5" providerId="ADAL" clId="{C66083D2-FC5C-0545-90E0-A9B527654B88}" dt="2023-03-04T09:02:32.288" v="52" actId="1076"/>
          <ac:spMkLst>
            <pc:docMk/>
            <pc:sldMk cId="3661657945" sldId="951"/>
            <ac:spMk id="101" creationId="{B317F246-257F-5A48-DCC5-766665501F49}"/>
          </ac:spMkLst>
        </pc:spChg>
        <pc:spChg chg="mod">
          <ac:chgData name="QiuTian" userId="d059b521-ee81-481f-be34-ac8650352dd5" providerId="ADAL" clId="{C66083D2-FC5C-0545-90E0-A9B527654B88}" dt="2023-03-04T09:02:32.288" v="52" actId="1076"/>
          <ac:spMkLst>
            <pc:docMk/>
            <pc:sldMk cId="3661657945" sldId="951"/>
            <ac:spMk id="102" creationId="{6841680C-0A27-EAA5-77A2-5DBC337D8047}"/>
          </ac:spMkLst>
        </pc:spChg>
        <pc:spChg chg="mod">
          <ac:chgData name="QiuTian" userId="d059b521-ee81-481f-be34-ac8650352dd5" providerId="ADAL" clId="{C66083D2-FC5C-0545-90E0-A9B527654B88}" dt="2023-03-04T09:02:32.288" v="52" actId="1076"/>
          <ac:spMkLst>
            <pc:docMk/>
            <pc:sldMk cId="3661657945" sldId="951"/>
            <ac:spMk id="103" creationId="{7AA42044-4FF0-11A3-178F-2FD0BA60F9A1}"/>
          </ac:spMkLst>
        </pc:spChg>
        <pc:spChg chg="mod">
          <ac:chgData name="QiuTian" userId="d059b521-ee81-481f-be34-ac8650352dd5" providerId="ADAL" clId="{C66083D2-FC5C-0545-90E0-A9B527654B88}" dt="2023-03-04T09:02:32.288" v="52" actId="1076"/>
          <ac:spMkLst>
            <pc:docMk/>
            <pc:sldMk cId="3661657945" sldId="951"/>
            <ac:spMk id="104" creationId="{C44B6234-2D2C-9327-ED7F-D61A2C01E8EE}"/>
          </ac:spMkLst>
        </pc:spChg>
        <pc:spChg chg="mod">
          <ac:chgData name="QiuTian" userId="d059b521-ee81-481f-be34-ac8650352dd5" providerId="ADAL" clId="{C66083D2-FC5C-0545-90E0-A9B527654B88}" dt="2023-03-04T09:02:32.288" v="52" actId="1076"/>
          <ac:spMkLst>
            <pc:docMk/>
            <pc:sldMk cId="3661657945" sldId="951"/>
            <ac:spMk id="105" creationId="{6FA60CE0-9903-5036-05A6-03C700415EB6}"/>
          </ac:spMkLst>
        </pc:spChg>
        <pc:spChg chg="mod">
          <ac:chgData name="QiuTian" userId="d059b521-ee81-481f-be34-ac8650352dd5" providerId="ADAL" clId="{C66083D2-FC5C-0545-90E0-A9B527654B88}" dt="2023-03-04T09:02:32.288" v="52" actId="1076"/>
          <ac:spMkLst>
            <pc:docMk/>
            <pc:sldMk cId="3661657945" sldId="951"/>
            <ac:spMk id="106" creationId="{63672668-78C4-35A6-EEE1-2CA87D6D6C72}"/>
          </ac:spMkLst>
        </pc:spChg>
        <pc:spChg chg="mod">
          <ac:chgData name="QiuTian" userId="d059b521-ee81-481f-be34-ac8650352dd5" providerId="ADAL" clId="{C66083D2-FC5C-0545-90E0-A9B527654B88}" dt="2023-03-04T09:02:32.288" v="52" actId="1076"/>
          <ac:spMkLst>
            <pc:docMk/>
            <pc:sldMk cId="3661657945" sldId="951"/>
            <ac:spMk id="107" creationId="{B397468D-3AAF-D97B-F919-CD8779FFB997}"/>
          </ac:spMkLst>
        </pc:spChg>
        <pc:spChg chg="mod">
          <ac:chgData name="QiuTian" userId="d059b521-ee81-481f-be34-ac8650352dd5" providerId="ADAL" clId="{C66083D2-FC5C-0545-90E0-A9B527654B88}" dt="2023-03-04T09:02:32.288" v="52" actId="1076"/>
          <ac:spMkLst>
            <pc:docMk/>
            <pc:sldMk cId="3661657945" sldId="951"/>
            <ac:spMk id="108" creationId="{DF0831F8-72D7-FAA9-930F-A73304F3D874}"/>
          </ac:spMkLst>
        </pc:spChg>
        <pc:spChg chg="mod">
          <ac:chgData name="QiuTian" userId="d059b521-ee81-481f-be34-ac8650352dd5" providerId="ADAL" clId="{C66083D2-FC5C-0545-90E0-A9B527654B88}" dt="2023-03-04T09:02:32.288" v="52" actId="1076"/>
          <ac:spMkLst>
            <pc:docMk/>
            <pc:sldMk cId="3661657945" sldId="951"/>
            <ac:spMk id="109" creationId="{F37D0206-B6F3-B748-9E97-453BC9CC0ED7}"/>
          </ac:spMkLst>
        </pc:spChg>
        <pc:spChg chg="add mod">
          <ac:chgData name="QiuTian" userId="d059b521-ee81-481f-be34-ac8650352dd5" providerId="ADAL" clId="{C66083D2-FC5C-0545-90E0-A9B527654B88}" dt="2023-03-04T09:02:32.288" v="52" actId="1076"/>
          <ac:spMkLst>
            <pc:docMk/>
            <pc:sldMk cId="3661657945" sldId="951"/>
            <ac:spMk id="110" creationId="{F49D04FB-FC77-B378-8979-D137DC9E6DAC}"/>
          </ac:spMkLst>
        </pc:spChg>
        <pc:grpChg chg="add mod">
          <ac:chgData name="QiuTian" userId="d059b521-ee81-481f-be34-ac8650352dd5" providerId="ADAL" clId="{C66083D2-FC5C-0545-90E0-A9B527654B88}" dt="2023-03-04T09:02:32.288" v="52" actId="1076"/>
          <ac:grpSpMkLst>
            <pc:docMk/>
            <pc:sldMk cId="3661657945" sldId="951"/>
            <ac:grpSpMk id="15" creationId="{8FBAA3E7-D99B-B42D-E254-BF715B2521CD}"/>
          </ac:grpSpMkLst>
        </pc:grpChg>
        <pc:grpChg chg="add mod">
          <ac:chgData name="QiuTian" userId="d059b521-ee81-481f-be34-ac8650352dd5" providerId="ADAL" clId="{C66083D2-FC5C-0545-90E0-A9B527654B88}" dt="2023-03-04T09:02:32.288" v="52" actId="1076"/>
          <ac:grpSpMkLst>
            <pc:docMk/>
            <pc:sldMk cId="3661657945" sldId="951"/>
            <ac:grpSpMk id="49" creationId="{0135BBB8-B400-CA2F-68CE-39A4DCDE6970}"/>
          </ac:grpSpMkLst>
        </pc:grpChg>
        <pc:grpChg chg="add mod">
          <ac:chgData name="QiuTian" userId="d059b521-ee81-481f-be34-ac8650352dd5" providerId="ADAL" clId="{C66083D2-FC5C-0545-90E0-A9B527654B88}" dt="2023-03-04T09:02:32.288" v="52" actId="1076"/>
          <ac:grpSpMkLst>
            <pc:docMk/>
            <pc:sldMk cId="3661657945" sldId="951"/>
            <ac:grpSpMk id="83" creationId="{D238A870-364C-6B17-CAE1-909CE8D2BE9D}"/>
          </ac:grpSpMkLst>
        </pc:grpChg>
        <pc:graphicFrameChg chg="add mod">
          <ac:chgData name="QiuTian" userId="d059b521-ee81-481f-be34-ac8650352dd5" providerId="ADAL" clId="{C66083D2-FC5C-0545-90E0-A9B527654B88}" dt="2023-03-04T09:02:32.288" v="52" actId="1076"/>
          <ac:graphicFrameMkLst>
            <pc:docMk/>
            <pc:sldMk cId="3661657945" sldId="951"/>
            <ac:graphicFrameMk id="10" creationId="{B082A63F-C3F8-F05A-3647-DB094508CD3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2" creationId="{4E01D54C-3B4B-A1F9-4C8E-F5F819A57BA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4" creationId="{91BF266B-70AA-9DA6-B924-9495E0006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1" creationId="{6ABEBB29-4F48-AE99-FBE1-8658D32B5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2" creationId="{E94566F2-1703-A8A2-FEE9-73490253951E}"/>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5" creationId="{564E407B-FB53-94C4-BD17-F2E5586D6D49}"/>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6" creationId="{64582D40-72A2-C129-652B-C338A39453ED}"/>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89" creationId="{EB148E0B-676D-8D9A-802D-57B21A5CF983}"/>
          </ac:graphicFrameMkLst>
        </pc:graphicFrameChg>
      </pc:sldChg>
      <pc:sldChg chg="addSp delSp modSp add modAnim">
        <pc:chgData name="QiuTian" userId="d059b521-ee81-481f-be34-ac8650352dd5" providerId="ADAL" clId="{C66083D2-FC5C-0545-90E0-A9B527654B88}" dt="2023-03-04T09:10:18.362" v="126"/>
        <pc:sldMkLst>
          <pc:docMk/>
          <pc:sldMk cId="1121757693" sldId="952"/>
        </pc:sldMkLst>
        <pc:spChg chg="add mod">
          <ac:chgData name="QiuTian" userId="d059b521-ee81-481f-be34-ac8650352dd5" providerId="ADAL" clId="{C66083D2-FC5C-0545-90E0-A9B527654B88}" dt="2023-03-04T09:10:18.362" v="126"/>
          <ac:spMkLst>
            <pc:docMk/>
            <pc:sldMk cId="1121757693" sldId="952"/>
            <ac:spMk id="2" creationId="{CA3A0D89-1989-5959-7FB8-69DABD3583FA}"/>
          </ac:spMkLst>
        </pc:spChg>
        <pc:spChg chg="del">
          <ac:chgData name="QiuTian" userId="d059b521-ee81-481f-be34-ac8650352dd5" providerId="ADAL" clId="{C66083D2-FC5C-0545-90E0-A9B527654B88}" dt="2023-03-04T09:09:57.208" v="123"/>
          <ac:spMkLst>
            <pc:docMk/>
            <pc:sldMk cId="1121757693" sldId="952"/>
            <ac:spMk id="5" creationId="{959057A3-0087-D824-6484-FE8805CD1536}"/>
          </ac:spMkLst>
        </pc:spChg>
        <pc:spChg chg="add mod">
          <ac:chgData name="QiuTian" userId="d059b521-ee81-481f-be34-ac8650352dd5" providerId="ADAL" clId="{C66083D2-FC5C-0545-90E0-A9B527654B88}" dt="2023-03-04T09:04:19.565" v="63" actId="1076"/>
          <ac:spMkLst>
            <pc:docMk/>
            <pc:sldMk cId="1121757693" sldId="952"/>
            <ac:spMk id="6" creationId="{FE06D477-E9E6-E673-AE1E-0651A5B9CD61}"/>
          </ac:spMkLst>
        </pc:spChg>
        <pc:spChg chg="add mod">
          <ac:chgData name="QiuTian" userId="d059b521-ee81-481f-be34-ac8650352dd5" providerId="ADAL" clId="{C66083D2-FC5C-0545-90E0-A9B527654B88}" dt="2023-03-04T09:04:19.565" v="63" actId="1076"/>
          <ac:spMkLst>
            <pc:docMk/>
            <pc:sldMk cId="1121757693" sldId="952"/>
            <ac:spMk id="7" creationId="{205A6875-A4A8-0C7A-287A-840FD0DA9881}"/>
          </ac:spMkLst>
        </pc:spChg>
        <pc:spChg chg="add mod">
          <ac:chgData name="QiuTian" userId="d059b521-ee81-481f-be34-ac8650352dd5" providerId="ADAL" clId="{C66083D2-FC5C-0545-90E0-A9B527654B88}" dt="2023-03-04T09:04:19.565" v="63" actId="1076"/>
          <ac:spMkLst>
            <pc:docMk/>
            <pc:sldMk cId="1121757693" sldId="952"/>
            <ac:spMk id="8" creationId="{E2F721C0-4EFF-3067-755C-5FFB10D02C6A}"/>
          </ac:spMkLst>
        </pc:spChg>
        <pc:spChg chg="mod">
          <ac:chgData name="QiuTian" userId="d059b521-ee81-481f-be34-ac8650352dd5" providerId="ADAL" clId="{C66083D2-FC5C-0545-90E0-A9B527654B88}" dt="2023-03-04T09:04:19.565" v="63" actId="1076"/>
          <ac:spMkLst>
            <pc:docMk/>
            <pc:sldMk cId="1121757693" sldId="952"/>
            <ac:spMk id="10" creationId="{28877830-C2E6-3E01-56C7-533653321E41}"/>
          </ac:spMkLst>
        </pc:spChg>
        <pc:spChg chg="mod">
          <ac:chgData name="QiuTian" userId="d059b521-ee81-481f-be34-ac8650352dd5" providerId="ADAL" clId="{C66083D2-FC5C-0545-90E0-A9B527654B88}" dt="2023-03-04T09:04:19.565" v="63" actId="1076"/>
          <ac:spMkLst>
            <pc:docMk/>
            <pc:sldMk cId="1121757693" sldId="952"/>
            <ac:spMk id="11" creationId="{8CF45824-9758-30DC-78A6-61D749C1538A}"/>
          </ac:spMkLst>
        </pc:spChg>
        <pc:spChg chg="mod">
          <ac:chgData name="QiuTian" userId="d059b521-ee81-481f-be34-ac8650352dd5" providerId="ADAL" clId="{C66083D2-FC5C-0545-90E0-A9B527654B88}" dt="2023-03-04T09:04:19.565" v="63" actId="1076"/>
          <ac:spMkLst>
            <pc:docMk/>
            <pc:sldMk cId="1121757693" sldId="952"/>
            <ac:spMk id="12" creationId="{6A4624B0-23C8-FB6E-8CCD-6576144A7CE2}"/>
          </ac:spMkLst>
        </pc:spChg>
        <pc:spChg chg="mod">
          <ac:chgData name="QiuTian" userId="d059b521-ee81-481f-be34-ac8650352dd5" providerId="ADAL" clId="{C66083D2-FC5C-0545-90E0-A9B527654B88}" dt="2023-03-04T09:04:19.565" v="63" actId="1076"/>
          <ac:spMkLst>
            <pc:docMk/>
            <pc:sldMk cId="1121757693" sldId="952"/>
            <ac:spMk id="15" creationId="{ADDE5BCC-0F13-9275-5D75-4F3A881C4C64}"/>
          </ac:spMkLst>
        </pc:spChg>
        <pc:spChg chg="mod">
          <ac:chgData name="QiuTian" userId="d059b521-ee81-481f-be34-ac8650352dd5" providerId="ADAL" clId="{C66083D2-FC5C-0545-90E0-A9B527654B88}" dt="2023-03-04T09:04:19.565" v="63" actId="1076"/>
          <ac:spMkLst>
            <pc:docMk/>
            <pc:sldMk cId="1121757693" sldId="952"/>
            <ac:spMk id="16" creationId="{AA15E592-3A5A-5046-D44F-BB1E9A0C97AA}"/>
          </ac:spMkLst>
        </pc:spChg>
        <pc:spChg chg="mod">
          <ac:chgData name="QiuTian" userId="d059b521-ee81-481f-be34-ac8650352dd5" providerId="ADAL" clId="{C66083D2-FC5C-0545-90E0-A9B527654B88}" dt="2023-03-04T09:04:19.565" v="63" actId="1076"/>
          <ac:spMkLst>
            <pc:docMk/>
            <pc:sldMk cId="1121757693" sldId="952"/>
            <ac:spMk id="17" creationId="{22B04839-7B71-3720-19B5-F4A9572D19F4}"/>
          </ac:spMkLst>
        </pc:spChg>
        <pc:spChg chg="mod">
          <ac:chgData name="QiuTian" userId="d059b521-ee81-481f-be34-ac8650352dd5" providerId="ADAL" clId="{C66083D2-FC5C-0545-90E0-A9B527654B88}" dt="2023-03-04T09:04:19.565" v="63" actId="1076"/>
          <ac:spMkLst>
            <pc:docMk/>
            <pc:sldMk cId="1121757693" sldId="952"/>
            <ac:spMk id="18" creationId="{943F4179-6101-69B6-C068-A05266D76942}"/>
          </ac:spMkLst>
        </pc:spChg>
        <pc:spChg chg="mod">
          <ac:chgData name="QiuTian" userId="d059b521-ee81-481f-be34-ac8650352dd5" providerId="ADAL" clId="{C66083D2-FC5C-0545-90E0-A9B527654B88}" dt="2023-03-04T09:04:19.565" v="63" actId="1076"/>
          <ac:spMkLst>
            <pc:docMk/>
            <pc:sldMk cId="1121757693" sldId="952"/>
            <ac:spMk id="19" creationId="{FE539E4D-3EF6-184D-F5E4-A54C23FECD8B}"/>
          </ac:spMkLst>
        </pc:spChg>
        <pc:spChg chg="mod">
          <ac:chgData name="QiuTian" userId="d059b521-ee81-481f-be34-ac8650352dd5" providerId="ADAL" clId="{C66083D2-FC5C-0545-90E0-A9B527654B88}" dt="2023-03-04T09:04:19.565" v="63" actId="1076"/>
          <ac:spMkLst>
            <pc:docMk/>
            <pc:sldMk cId="1121757693" sldId="952"/>
            <ac:spMk id="20" creationId="{A56F87F0-50B4-5345-BB5D-C871FF4D86AC}"/>
          </ac:spMkLst>
        </pc:spChg>
        <pc:spChg chg="mod">
          <ac:chgData name="QiuTian" userId="d059b521-ee81-481f-be34-ac8650352dd5" providerId="ADAL" clId="{C66083D2-FC5C-0545-90E0-A9B527654B88}" dt="2023-03-04T09:04:19.565" v="63" actId="1076"/>
          <ac:spMkLst>
            <pc:docMk/>
            <pc:sldMk cId="1121757693" sldId="952"/>
            <ac:spMk id="21" creationId="{029EC57D-9A43-DB97-166C-E7ECF399DF2A}"/>
          </ac:spMkLst>
        </pc:spChg>
        <pc:spChg chg="mod">
          <ac:chgData name="QiuTian" userId="d059b521-ee81-481f-be34-ac8650352dd5" providerId="ADAL" clId="{C66083D2-FC5C-0545-90E0-A9B527654B88}" dt="2023-03-04T09:04:19.565" v="63" actId="1076"/>
          <ac:spMkLst>
            <pc:docMk/>
            <pc:sldMk cId="1121757693" sldId="952"/>
            <ac:spMk id="22" creationId="{5286FC92-00B5-7C0F-6F83-0B92436BF5E4}"/>
          </ac:spMkLst>
        </pc:spChg>
        <pc:spChg chg="mod">
          <ac:chgData name="QiuTian" userId="d059b521-ee81-481f-be34-ac8650352dd5" providerId="ADAL" clId="{C66083D2-FC5C-0545-90E0-A9B527654B88}" dt="2023-03-04T09:04:19.565" v="63" actId="1076"/>
          <ac:spMkLst>
            <pc:docMk/>
            <pc:sldMk cId="1121757693" sldId="952"/>
            <ac:spMk id="24" creationId="{E4157753-50AE-A021-3801-F05DC24C14F1}"/>
          </ac:spMkLst>
        </pc:spChg>
        <pc:spChg chg="mod">
          <ac:chgData name="QiuTian" userId="d059b521-ee81-481f-be34-ac8650352dd5" providerId="ADAL" clId="{C66083D2-FC5C-0545-90E0-A9B527654B88}" dt="2023-03-04T09:04:19.565" v="63" actId="1076"/>
          <ac:spMkLst>
            <pc:docMk/>
            <pc:sldMk cId="1121757693" sldId="952"/>
            <ac:spMk id="25" creationId="{0FC75A6D-92B3-2EC6-D76A-2078094C5A92}"/>
          </ac:spMkLst>
        </pc:spChg>
        <pc:spChg chg="mod">
          <ac:chgData name="QiuTian" userId="d059b521-ee81-481f-be34-ac8650352dd5" providerId="ADAL" clId="{C66083D2-FC5C-0545-90E0-A9B527654B88}" dt="2023-03-04T09:04:19.565" v="63" actId="1076"/>
          <ac:spMkLst>
            <pc:docMk/>
            <pc:sldMk cId="1121757693" sldId="952"/>
            <ac:spMk id="26" creationId="{4B6481D1-AECE-093E-E99D-5AE36BF0BE75}"/>
          </ac:spMkLst>
        </pc:spChg>
        <pc:spChg chg="mod">
          <ac:chgData name="QiuTian" userId="d059b521-ee81-481f-be34-ac8650352dd5" providerId="ADAL" clId="{C66083D2-FC5C-0545-90E0-A9B527654B88}" dt="2023-03-04T09:04:19.565" v="63" actId="1076"/>
          <ac:spMkLst>
            <pc:docMk/>
            <pc:sldMk cId="1121757693" sldId="952"/>
            <ac:spMk id="28" creationId="{9F473FF3-2B61-26F1-CFB7-55F2095809E4}"/>
          </ac:spMkLst>
        </pc:spChg>
        <pc:spChg chg="mod">
          <ac:chgData name="QiuTian" userId="d059b521-ee81-481f-be34-ac8650352dd5" providerId="ADAL" clId="{C66083D2-FC5C-0545-90E0-A9B527654B88}" dt="2023-03-04T09:04:19.565" v="63" actId="1076"/>
          <ac:spMkLst>
            <pc:docMk/>
            <pc:sldMk cId="1121757693" sldId="952"/>
            <ac:spMk id="29" creationId="{F25EC214-DEDF-B1DA-4EA8-A9D55C76AC34}"/>
          </ac:spMkLst>
        </pc:spChg>
        <pc:spChg chg="mod">
          <ac:chgData name="QiuTian" userId="d059b521-ee81-481f-be34-ac8650352dd5" providerId="ADAL" clId="{C66083D2-FC5C-0545-90E0-A9B527654B88}" dt="2023-03-04T09:04:19.565" v="63" actId="1076"/>
          <ac:spMkLst>
            <pc:docMk/>
            <pc:sldMk cId="1121757693" sldId="952"/>
            <ac:spMk id="30" creationId="{9A9BC3CF-14A3-352A-58FC-FB568146F8B2}"/>
          </ac:spMkLst>
        </pc:spChg>
        <pc:spChg chg="add mod">
          <ac:chgData name="QiuTian" userId="d059b521-ee81-481f-be34-ac8650352dd5" providerId="ADAL" clId="{C66083D2-FC5C-0545-90E0-A9B527654B88}" dt="2023-03-04T09:04:19.565" v="63" actId="1076"/>
          <ac:spMkLst>
            <pc:docMk/>
            <pc:sldMk cId="1121757693" sldId="952"/>
            <ac:spMk id="31" creationId="{B8075D7E-3582-9CD6-8972-C88A5B50F53D}"/>
          </ac:spMkLst>
        </pc:spChg>
        <pc:spChg chg="add mod">
          <ac:chgData name="QiuTian" userId="d059b521-ee81-481f-be34-ac8650352dd5" providerId="ADAL" clId="{C66083D2-FC5C-0545-90E0-A9B527654B88}" dt="2023-03-04T09:04:19.565" v="63" actId="1076"/>
          <ac:spMkLst>
            <pc:docMk/>
            <pc:sldMk cId="1121757693" sldId="952"/>
            <ac:spMk id="32" creationId="{4C973725-7C7F-A0CE-D9DF-242461FCF248}"/>
          </ac:spMkLst>
        </pc:spChg>
        <pc:spChg chg="add mod">
          <ac:chgData name="QiuTian" userId="d059b521-ee81-481f-be34-ac8650352dd5" providerId="ADAL" clId="{C66083D2-FC5C-0545-90E0-A9B527654B88}" dt="2023-03-04T09:04:19.565" v="63" actId="1076"/>
          <ac:spMkLst>
            <pc:docMk/>
            <pc:sldMk cId="1121757693" sldId="952"/>
            <ac:spMk id="33" creationId="{65C81D92-C414-2803-CEB1-C5FD9E4F021A}"/>
          </ac:spMkLst>
        </pc:spChg>
        <pc:spChg chg="add mod">
          <ac:chgData name="QiuTian" userId="d059b521-ee81-481f-be34-ac8650352dd5" providerId="ADAL" clId="{C66083D2-FC5C-0545-90E0-A9B527654B88}" dt="2023-03-04T09:04:19.565" v="63" actId="1076"/>
          <ac:spMkLst>
            <pc:docMk/>
            <pc:sldMk cId="1121757693" sldId="952"/>
            <ac:spMk id="34" creationId="{47EB3805-B611-9EF1-AC05-A3DEC794B71D}"/>
          </ac:spMkLst>
        </pc:spChg>
        <pc:spChg chg="add mod">
          <ac:chgData name="QiuTian" userId="d059b521-ee81-481f-be34-ac8650352dd5" providerId="ADAL" clId="{C66083D2-FC5C-0545-90E0-A9B527654B88}" dt="2023-03-04T09:04:19.565" v="63" actId="1076"/>
          <ac:spMkLst>
            <pc:docMk/>
            <pc:sldMk cId="1121757693" sldId="952"/>
            <ac:spMk id="35" creationId="{94FAF0E5-5CC5-53F8-B22E-46AFB267B9EE}"/>
          </ac:spMkLst>
        </pc:spChg>
        <pc:spChg chg="add mod">
          <ac:chgData name="QiuTian" userId="d059b521-ee81-481f-be34-ac8650352dd5" providerId="ADAL" clId="{C66083D2-FC5C-0545-90E0-A9B527654B88}" dt="2023-03-04T09:04:19.565" v="63" actId="1076"/>
          <ac:spMkLst>
            <pc:docMk/>
            <pc:sldMk cId="1121757693" sldId="952"/>
            <ac:spMk id="36" creationId="{0928D6A9-F3E9-2105-86B5-C378E9685519}"/>
          </ac:spMkLst>
        </pc:spChg>
        <pc:spChg chg="add mod">
          <ac:chgData name="QiuTian" userId="d059b521-ee81-481f-be34-ac8650352dd5" providerId="ADAL" clId="{C66083D2-FC5C-0545-90E0-A9B527654B88}" dt="2023-03-04T09:04:19.565" v="63" actId="1076"/>
          <ac:spMkLst>
            <pc:docMk/>
            <pc:sldMk cId="1121757693" sldId="952"/>
            <ac:spMk id="37" creationId="{985039CA-C33F-0B79-F3C4-F0E2D1295143}"/>
          </ac:spMkLst>
        </pc:spChg>
        <pc:spChg chg="add mod">
          <ac:chgData name="QiuTian" userId="d059b521-ee81-481f-be34-ac8650352dd5" providerId="ADAL" clId="{C66083D2-FC5C-0545-90E0-A9B527654B88}" dt="2023-03-04T09:04:19.565" v="63" actId="1076"/>
          <ac:spMkLst>
            <pc:docMk/>
            <pc:sldMk cId="1121757693" sldId="952"/>
            <ac:spMk id="38" creationId="{2E56A62A-3EA1-B595-AEE3-D5AEFA98276B}"/>
          </ac:spMkLst>
        </pc:spChg>
        <pc:spChg chg="add mod">
          <ac:chgData name="QiuTian" userId="d059b521-ee81-481f-be34-ac8650352dd5" providerId="ADAL" clId="{C66083D2-FC5C-0545-90E0-A9B527654B88}" dt="2023-03-04T09:04:19.565" v="63" actId="1076"/>
          <ac:spMkLst>
            <pc:docMk/>
            <pc:sldMk cId="1121757693" sldId="952"/>
            <ac:spMk id="39" creationId="{C88C5333-E09E-3146-E7AD-A09A44B26ADA}"/>
          </ac:spMkLst>
        </pc:spChg>
        <pc:spChg chg="mod">
          <ac:chgData name="QiuTian" userId="d059b521-ee81-481f-be34-ac8650352dd5" providerId="ADAL" clId="{C66083D2-FC5C-0545-90E0-A9B527654B88}" dt="2023-03-04T09:04:19.565" v="63" actId="1076"/>
          <ac:spMkLst>
            <pc:docMk/>
            <pc:sldMk cId="1121757693" sldId="952"/>
            <ac:spMk id="41" creationId="{7C7762CF-2F2C-3E67-21D3-3E3BF85D59B8}"/>
          </ac:spMkLst>
        </pc:spChg>
        <pc:spChg chg="mod">
          <ac:chgData name="QiuTian" userId="d059b521-ee81-481f-be34-ac8650352dd5" providerId="ADAL" clId="{C66083D2-FC5C-0545-90E0-A9B527654B88}" dt="2023-03-04T09:04:19.565" v="63" actId="1076"/>
          <ac:spMkLst>
            <pc:docMk/>
            <pc:sldMk cId="1121757693" sldId="952"/>
            <ac:spMk id="42" creationId="{CAD7F12D-92CC-B324-C937-A521A361DEFB}"/>
          </ac:spMkLst>
        </pc:spChg>
        <pc:spChg chg="mod">
          <ac:chgData name="QiuTian" userId="d059b521-ee81-481f-be34-ac8650352dd5" providerId="ADAL" clId="{C66083D2-FC5C-0545-90E0-A9B527654B88}" dt="2023-03-04T09:04:19.565" v="63" actId="1076"/>
          <ac:spMkLst>
            <pc:docMk/>
            <pc:sldMk cId="1121757693" sldId="952"/>
            <ac:spMk id="43" creationId="{8A245AD9-55D3-52CE-728A-05A1796AB3D1}"/>
          </ac:spMkLst>
        </pc:spChg>
        <pc:spChg chg="add mod">
          <ac:chgData name="QiuTian" userId="d059b521-ee81-481f-be34-ac8650352dd5" providerId="ADAL" clId="{C66083D2-FC5C-0545-90E0-A9B527654B88}" dt="2023-03-04T09:04:19.565" v="63" actId="1076"/>
          <ac:spMkLst>
            <pc:docMk/>
            <pc:sldMk cId="1121757693" sldId="952"/>
            <ac:spMk id="44" creationId="{3E63D0D2-428F-55AF-FF60-2ABA96926F21}"/>
          </ac:spMkLst>
        </pc:spChg>
        <pc:grpChg chg="add mod">
          <ac:chgData name="QiuTian" userId="d059b521-ee81-481f-be34-ac8650352dd5" providerId="ADAL" clId="{C66083D2-FC5C-0545-90E0-A9B527654B88}" dt="2023-03-04T09:04:19.565" v="63" actId="1076"/>
          <ac:grpSpMkLst>
            <pc:docMk/>
            <pc:sldMk cId="1121757693" sldId="952"/>
            <ac:grpSpMk id="9" creationId="{F3798A7D-310F-AFAD-4117-583AAE9BE2A5}"/>
          </ac:grpSpMkLst>
        </pc:grpChg>
        <pc:grpChg chg="mod">
          <ac:chgData name="QiuTian" userId="d059b521-ee81-481f-be34-ac8650352dd5" providerId="ADAL" clId="{C66083D2-FC5C-0545-90E0-A9B527654B88}" dt="2023-03-04T09:04:19.565" v="63" actId="1076"/>
          <ac:grpSpMkLst>
            <pc:docMk/>
            <pc:sldMk cId="1121757693" sldId="952"/>
            <ac:grpSpMk id="13" creationId="{D8D2CA97-9EE6-5957-2E45-3C789B628B90}"/>
          </ac:grpSpMkLst>
        </pc:grpChg>
        <pc:grpChg chg="mod">
          <ac:chgData name="QiuTian" userId="d059b521-ee81-481f-be34-ac8650352dd5" providerId="ADAL" clId="{C66083D2-FC5C-0545-90E0-A9B527654B88}" dt="2023-03-04T09:04:19.565" v="63" actId="1076"/>
          <ac:grpSpMkLst>
            <pc:docMk/>
            <pc:sldMk cId="1121757693" sldId="952"/>
            <ac:grpSpMk id="14" creationId="{72A66A83-C5CE-B854-C3C4-14B3C6931F5E}"/>
          </ac:grpSpMkLst>
        </pc:grpChg>
        <pc:grpChg chg="add mod">
          <ac:chgData name="QiuTian" userId="d059b521-ee81-481f-be34-ac8650352dd5" providerId="ADAL" clId="{C66083D2-FC5C-0545-90E0-A9B527654B88}" dt="2023-03-04T09:04:19.565" v="63" actId="1076"/>
          <ac:grpSpMkLst>
            <pc:docMk/>
            <pc:sldMk cId="1121757693" sldId="952"/>
            <ac:grpSpMk id="23" creationId="{8A9B4E46-18C7-14E3-398C-15D324C820B4}"/>
          </ac:grpSpMkLst>
        </pc:grpChg>
        <pc:grpChg chg="add mod">
          <ac:chgData name="QiuTian" userId="d059b521-ee81-481f-be34-ac8650352dd5" providerId="ADAL" clId="{C66083D2-FC5C-0545-90E0-A9B527654B88}" dt="2023-03-04T09:04:19.565" v="63" actId="1076"/>
          <ac:grpSpMkLst>
            <pc:docMk/>
            <pc:sldMk cId="1121757693" sldId="952"/>
            <ac:grpSpMk id="27" creationId="{0E354356-62A3-2431-B073-62D59A41D524}"/>
          </ac:grpSpMkLst>
        </pc:grpChg>
        <pc:grpChg chg="add mod">
          <ac:chgData name="QiuTian" userId="d059b521-ee81-481f-be34-ac8650352dd5" providerId="ADAL" clId="{C66083D2-FC5C-0545-90E0-A9B527654B88}" dt="2023-03-04T09:04:19.565" v="63" actId="1076"/>
          <ac:grpSpMkLst>
            <pc:docMk/>
            <pc:sldMk cId="1121757693" sldId="952"/>
            <ac:grpSpMk id="40" creationId="{52670A8C-59C9-6057-AD9C-67D5ADBCC4CD}"/>
          </ac:grpSpMkLst>
        </pc:grpChg>
      </pc:sldChg>
      <pc:sldChg chg="addSp delSp modSp add modAnim">
        <pc:chgData name="QiuTian" userId="d059b521-ee81-481f-be34-ac8650352dd5" providerId="ADAL" clId="{C66083D2-FC5C-0545-90E0-A9B527654B88}" dt="2023-03-04T09:10:18.362" v="126"/>
        <pc:sldMkLst>
          <pc:docMk/>
          <pc:sldMk cId="1421311184" sldId="953"/>
        </pc:sldMkLst>
        <pc:spChg chg="add mod">
          <ac:chgData name="QiuTian" userId="d059b521-ee81-481f-be34-ac8650352dd5" providerId="ADAL" clId="{C66083D2-FC5C-0545-90E0-A9B527654B88}" dt="2023-03-04T09:10:18.362" v="126"/>
          <ac:spMkLst>
            <pc:docMk/>
            <pc:sldMk cId="1421311184" sldId="953"/>
            <ac:spMk id="2" creationId="{4FDE4C82-A98A-12B5-069D-2AEA7274198D}"/>
          </ac:spMkLst>
        </pc:spChg>
        <pc:spChg chg="del">
          <ac:chgData name="QiuTian" userId="d059b521-ee81-481f-be34-ac8650352dd5" providerId="ADAL" clId="{C66083D2-FC5C-0545-90E0-A9B527654B88}" dt="2023-03-04T09:09:57.208" v="123"/>
          <ac:spMkLst>
            <pc:docMk/>
            <pc:sldMk cId="1421311184" sldId="953"/>
            <ac:spMk id="5" creationId="{959057A3-0087-D824-6484-FE8805CD1536}"/>
          </ac:spMkLst>
        </pc:spChg>
        <pc:spChg chg="add mod">
          <ac:chgData name="QiuTian" userId="d059b521-ee81-481f-be34-ac8650352dd5" providerId="ADAL" clId="{C66083D2-FC5C-0545-90E0-A9B527654B88}" dt="2023-03-04T09:04:32.110" v="65" actId="1076"/>
          <ac:spMkLst>
            <pc:docMk/>
            <pc:sldMk cId="1421311184" sldId="953"/>
            <ac:spMk id="6" creationId="{64394321-F9A4-F706-E8E4-9732E8F78EFE}"/>
          </ac:spMkLst>
        </pc:spChg>
        <pc:spChg chg="add mod">
          <ac:chgData name="QiuTian" userId="d059b521-ee81-481f-be34-ac8650352dd5" providerId="ADAL" clId="{C66083D2-FC5C-0545-90E0-A9B527654B88}" dt="2023-03-04T09:04:32.110" v="65" actId="1076"/>
          <ac:spMkLst>
            <pc:docMk/>
            <pc:sldMk cId="1421311184" sldId="953"/>
            <ac:spMk id="8" creationId="{F30B8003-2196-0B98-E891-1DB2635BE680}"/>
          </ac:spMkLst>
        </pc:spChg>
        <pc:spChg chg="add mod">
          <ac:chgData name="QiuTian" userId="d059b521-ee81-481f-be34-ac8650352dd5" providerId="ADAL" clId="{C66083D2-FC5C-0545-90E0-A9B527654B88}" dt="2023-03-04T09:04:32.110" v="65" actId="1076"/>
          <ac:spMkLst>
            <pc:docMk/>
            <pc:sldMk cId="1421311184" sldId="953"/>
            <ac:spMk id="9" creationId="{C4E7E0C5-B882-C7D3-F81E-76B84BE16D74}"/>
          </ac:spMkLst>
        </pc:spChg>
        <pc:spChg chg="add mod">
          <ac:chgData name="QiuTian" userId="d059b521-ee81-481f-be34-ac8650352dd5" providerId="ADAL" clId="{C66083D2-FC5C-0545-90E0-A9B527654B88}" dt="2023-03-04T09:04:32.110" v="65" actId="1076"/>
          <ac:spMkLst>
            <pc:docMk/>
            <pc:sldMk cId="1421311184" sldId="953"/>
            <ac:spMk id="10" creationId="{C5719DF0-D741-0247-2D71-32FAED5B2194}"/>
          </ac:spMkLst>
        </pc:spChg>
        <pc:spChg chg="mod">
          <ac:chgData name="QiuTian" userId="d059b521-ee81-481f-be34-ac8650352dd5" providerId="ADAL" clId="{C66083D2-FC5C-0545-90E0-A9B527654B88}" dt="2023-03-04T09:04:32.110" v="65" actId="1076"/>
          <ac:spMkLst>
            <pc:docMk/>
            <pc:sldMk cId="1421311184" sldId="953"/>
            <ac:spMk id="12" creationId="{3CB1054C-02AB-DDB7-8319-1AC55312B094}"/>
          </ac:spMkLst>
        </pc:spChg>
        <pc:spChg chg="mod">
          <ac:chgData name="QiuTian" userId="d059b521-ee81-481f-be34-ac8650352dd5" providerId="ADAL" clId="{C66083D2-FC5C-0545-90E0-A9B527654B88}" dt="2023-03-04T09:04:32.110" v="65" actId="1076"/>
          <ac:spMkLst>
            <pc:docMk/>
            <pc:sldMk cId="1421311184" sldId="953"/>
            <ac:spMk id="13" creationId="{B5E98909-FD83-B9CE-13EF-732F17ACF5FB}"/>
          </ac:spMkLst>
        </pc:spChg>
        <pc:spChg chg="mod">
          <ac:chgData name="QiuTian" userId="d059b521-ee81-481f-be34-ac8650352dd5" providerId="ADAL" clId="{C66083D2-FC5C-0545-90E0-A9B527654B88}" dt="2023-03-04T09:04:32.110" v="65" actId="1076"/>
          <ac:spMkLst>
            <pc:docMk/>
            <pc:sldMk cId="1421311184" sldId="953"/>
            <ac:spMk id="14" creationId="{3B1428ED-AA37-E18E-BF61-016A93501C91}"/>
          </ac:spMkLst>
        </pc:spChg>
        <pc:spChg chg="mod">
          <ac:chgData name="QiuTian" userId="d059b521-ee81-481f-be34-ac8650352dd5" providerId="ADAL" clId="{C66083D2-FC5C-0545-90E0-A9B527654B88}" dt="2023-03-04T09:04:32.110" v="65" actId="1076"/>
          <ac:spMkLst>
            <pc:docMk/>
            <pc:sldMk cId="1421311184" sldId="953"/>
            <ac:spMk id="15" creationId="{63CF5D7D-F128-84E2-FF07-5D5A0D589DBE}"/>
          </ac:spMkLst>
        </pc:spChg>
        <pc:spChg chg="mod">
          <ac:chgData name="QiuTian" userId="d059b521-ee81-481f-be34-ac8650352dd5" providerId="ADAL" clId="{C66083D2-FC5C-0545-90E0-A9B527654B88}" dt="2023-03-04T09:04:32.110" v="65" actId="1076"/>
          <ac:spMkLst>
            <pc:docMk/>
            <pc:sldMk cId="1421311184" sldId="953"/>
            <ac:spMk id="16" creationId="{CAC5FFA1-A072-3AD8-F161-2E98581B2C25}"/>
          </ac:spMkLst>
        </pc:spChg>
        <pc:spChg chg="mod">
          <ac:chgData name="QiuTian" userId="d059b521-ee81-481f-be34-ac8650352dd5" providerId="ADAL" clId="{C66083D2-FC5C-0545-90E0-A9B527654B88}" dt="2023-03-04T09:04:32.110" v="65" actId="1076"/>
          <ac:spMkLst>
            <pc:docMk/>
            <pc:sldMk cId="1421311184" sldId="953"/>
            <ac:spMk id="17" creationId="{1DA93E92-F688-D633-02E2-8291617CA006}"/>
          </ac:spMkLst>
        </pc:spChg>
        <pc:spChg chg="mod">
          <ac:chgData name="QiuTian" userId="d059b521-ee81-481f-be34-ac8650352dd5" providerId="ADAL" clId="{C66083D2-FC5C-0545-90E0-A9B527654B88}" dt="2023-03-04T09:04:32.110" v="65" actId="1076"/>
          <ac:spMkLst>
            <pc:docMk/>
            <pc:sldMk cId="1421311184" sldId="953"/>
            <ac:spMk id="18" creationId="{390CA0A2-C6A7-BB93-937E-8DAD6C3C9A23}"/>
          </ac:spMkLst>
        </pc:spChg>
        <pc:spChg chg="mod">
          <ac:chgData name="QiuTian" userId="d059b521-ee81-481f-be34-ac8650352dd5" providerId="ADAL" clId="{C66083D2-FC5C-0545-90E0-A9B527654B88}" dt="2023-03-04T09:04:32.110" v="65" actId="1076"/>
          <ac:spMkLst>
            <pc:docMk/>
            <pc:sldMk cId="1421311184" sldId="953"/>
            <ac:spMk id="19" creationId="{2FD3DDEB-90F6-E618-6374-69097081A179}"/>
          </ac:spMkLst>
        </pc:spChg>
        <pc:spChg chg="mod">
          <ac:chgData name="QiuTian" userId="d059b521-ee81-481f-be34-ac8650352dd5" providerId="ADAL" clId="{C66083D2-FC5C-0545-90E0-A9B527654B88}" dt="2023-03-04T09:04:32.110" v="65" actId="1076"/>
          <ac:spMkLst>
            <pc:docMk/>
            <pc:sldMk cId="1421311184" sldId="953"/>
            <ac:spMk id="20" creationId="{943C5A67-4FDE-F4D3-F0FD-F76D0635B9E2}"/>
          </ac:spMkLst>
        </pc:spChg>
        <pc:spChg chg="mod">
          <ac:chgData name="QiuTian" userId="d059b521-ee81-481f-be34-ac8650352dd5" providerId="ADAL" clId="{C66083D2-FC5C-0545-90E0-A9B527654B88}" dt="2023-03-04T09:04:32.110" v="65" actId="1076"/>
          <ac:spMkLst>
            <pc:docMk/>
            <pc:sldMk cId="1421311184" sldId="953"/>
            <ac:spMk id="21" creationId="{8EE35411-4C28-5026-6E17-1B91C62032D8}"/>
          </ac:spMkLst>
        </pc:spChg>
        <pc:spChg chg="mod">
          <ac:chgData name="QiuTian" userId="d059b521-ee81-481f-be34-ac8650352dd5" providerId="ADAL" clId="{C66083D2-FC5C-0545-90E0-A9B527654B88}" dt="2023-03-04T09:04:32.110" v="65" actId="1076"/>
          <ac:spMkLst>
            <pc:docMk/>
            <pc:sldMk cId="1421311184" sldId="953"/>
            <ac:spMk id="22" creationId="{6EC0578C-13C1-AC7F-6D5F-6DA870490416}"/>
          </ac:spMkLst>
        </pc:spChg>
        <pc:spChg chg="mod">
          <ac:chgData name="QiuTian" userId="d059b521-ee81-481f-be34-ac8650352dd5" providerId="ADAL" clId="{C66083D2-FC5C-0545-90E0-A9B527654B88}" dt="2023-03-04T09:04:32.110" v="65" actId="1076"/>
          <ac:spMkLst>
            <pc:docMk/>
            <pc:sldMk cId="1421311184" sldId="953"/>
            <ac:spMk id="23" creationId="{D56F7525-23D6-211B-C9E7-9D4A4A20961D}"/>
          </ac:spMkLst>
        </pc:spChg>
        <pc:spChg chg="mod">
          <ac:chgData name="QiuTian" userId="d059b521-ee81-481f-be34-ac8650352dd5" providerId="ADAL" clId="{C66083D2-FC5C-0545-90E0-A9B527654B88}" dt="2023-03-04T09:04:32.110" v="65" actId="1076"/>
          <ac:spMkLst>
            <pc:docMk/>
            <pc:sldMk cId="1421311184" sldId="953"/>
            <ac:spMk id="24" creationId="{4DC9ED17-E2AF-6721-C5EA-42E802E498EF}"/>
          </ac:spMkLst>
        </pc:spChg>
        <pc:spChg chg="mod">
          <ac:chgData name="QiuTian" userId="d059b521-ee81-481f-be34-ac8650352dd5" providerId="ADAL" clId="{C66083D2-FC5C-0545-90E0-A9B527654B88}" dt="2023-03-04T09:04:32.110" v="65" actId="1076"/>
          <ac:spMkLst>
            <pc:docMk/>
            <pc:sldMk cId="1421311184" sldId="953"/>
            <ac:spMk id="25" creationId="{AAA37235-DFF0-CD98-BD65-DE53786216CD}"/>
          </ac:spMkLst>
        </pc:spChg>
        <pc:spChg chg="mod">
          <ac:chgData name="QiuTian" userId="d059b521-ee81-481f-be34-ac8650352dd5" providerId="ADAL" clId="{C66083D2-FC5C-0545-90E0-A9B527654B88}" dt="2023-03-04T09:04:32.110" v="65" actId="1076"/>
          <ac:spMkLst>
            <pc:docMk/>
            <pc:sldMk cId="1421311184" sldId="953"/>
            <ac:spMk id="26" creationId="{74E49C74-477C-2E1A-191F-927FDEBA9377}"/>
          </ac:spMkLst>
        </pc:spChg>
        <pc:spChg chg="mod">
          <ac:chgData name="QiuTian" userId="d059b521-ee81-481f-be34-ac8650352dd5" providerId="ADAL" clId="{C66083D2-FC5C-0545-90E0-A9B527654B88}" dt="2023-03-04T09:04:32.110" v="65" actId="1076"/>
          <ac:spMkLst>
            <pc:docMk/>
            <pc:sldMk cId="1421311184" sldId="953"/>
            <ac:spMk id="27" creationId="{9CEC2700-A33D-D069-BD76-2F91B348FDED}"/>
          </ac:spMkLst>
        </pc:spChg>
        <pc:spChg chg="mod">
          <ac:chgData name="QiuTian" userId="d059b521-ee81-481f-be34-ac8650352dd5" providerId="ADAL" clId="{C66083D2-FC5C-0545-90E0-A9B527654B88}" dt="2023-03-04T09:04:32.110" v="65" actId="1076"/>
          <ac:spMkLst>
            <pc:docMk/>
            <pc:sldMk cId="1421311184" sldId="953"/>
            <ac:spMk id="28" creationId="{4AE012AA-18A4-4C6B-0274-CFDA270CC38C}"/>
          </ac:spMkLst>
        </pc:spChg>
        <pc:spChg chg="mod">
          <ac:chgData name="QiuTian" userId="d059b521-ee81-481f-be34-ac8650352dd5" providerId="ADAL" clId="{C66083D2-FC5C-0545-90E0-A9B527654B88}" dt="2023-03-04T09:04:32.110" v="65" actId="1076"/>
          <ac:spMkLst>
            <pc:docMk/>
            <pc:sldMk cId="1421311184" sldId="953"/>
            <ac:spMk id="29" creationId="{6CF956C8-792E-5BBC-DD1B-9FAEC6B5C993}"/>
          </ac:spMkLst>
        </pc:spChg>
        <pc:spChg chg="mod">
          <ac:chgData name="QiuTian" userId="d059b521-ee81-481f-be34-ac8650352dd5" providerId="ADAL" clId="{C66083D2-FC5C-0545-90E0-A9B527654B88}" dt="2023-03-04T09:04:32.110" v="65" actId="1076"/>
          <ac:spMkLst>
            <pc:docMk/>
            <pc:sldMk cId="1421311184" sldId="953"/>
            <ac:spMk id="30" creationId="{14DCE464-D98F-9FD7-C0EB-74C8EA312284}"/>
          </ac:spMkLst>
        </pc:spChg>
        <pc:spChg chg="mod">
          <ac:chgData name="QiuTian" userId="d059b521-ee81-481f-be34-ac8650352dd5" providerId="ADAL" clId="{C66083D2-FC5C-0545-90E0-A9B527654B88}" dt="2023-03-04T09:04:32.110" v="65" actId="1076"/>
          <ac:spMkLst>
            <pc:docMk/>
            <pc:sldMk cId="1421311184" sldId="953"/>
            <ac:spMk id="31" creationId="{DCE6113C-A4C2-DB2D-4473-AC7976386A43}"/>
          </ac:spMkLst>
        </pc:spChg>
        <pc:spChg chg="mod">
          <ac:chgData name="QiuTian" userId="d059b521-ee81-481f-be34-ac8650352dd5" providerId="ADAL" clId="{C66083D2-FC5C-0545-90E0-A9B527654B88}" dt="2023-03-04T09:04:32.110" v="65" actId="1076"/>
          <ac:spMkLst>
            <pc:docMk/>
            <pc:sldMk cId="1421311184" sldId="953"/>
            <ac:spMk id="32" creationId="{7394C3D9-0BC8-469F-463A-8F4E9E671F08}"/>
          </ac:spMkLst>
        </pc:spChg>
        <pc:spChg chg="mod">
          <ac:chgData name="QiuTian" userId="d059b521-ee81-481f-be34-ac8650352dd5" providerId="ADAL" clId="{C66083D2-FC5C-0545-90E0-A9B527654B88}" dt="2023-03-04T09:04:32.110" v="65" actId="1076"/>
          <ac:spMkLst>
            <pc:docMk/>
            <pc:sldMk cId="1421311184" sldId="953"/>
            <ac:spMk id="33" creationId="{18D6D59B-EEC1-CBB1-8516-97F816846544}"/>
          </ac:spMkLst>
        </pc:spChg>
        <pc:spChg chg="mod">
          <ac:chgData name="QiuTian" userId="d059b521-ee81-481f-be34-ac8650352dd5" providerId="ADAL" clId="{C66083D2-FC5C-0545-90E0-A9B527654B88}" dt="2023-03-04T09:04:32.110" v="65" actId="1076"/>
          <ac:spMkLst>
            <pc:docMk/>
            <pc:sldMk cId="1421311184" sldId="953"/>
            <ac:spMk id="34" creationId="{93E7DA61-F5DB-52D0-5024-1DC66FE266A6}"/>
          </ac:spMkLst>
        </pc:spChg>
        <pc:spChg chg="mod">
          <ac:chgData name="QiuTian" userId="d059b521-ee81-481f-be34-ac8650352dd5" providerId="ADAL" clId="{C66083D2-FC5C-0545-90E0-A9B527654B88}" dt="2023-03-04T09:04:32.110" v="65" actId="1076"/>
          <ac:spMkLst>
            <pc:docMk/>
            <pc:sldMk cId="1421311184" sldId="953"/>
            <ac:spMk id="35" creationId="{677A52CD-B11C-9B32-D2A0-CF3CBBA31A25}"/>
          </ac:spMkLst>
        </pc:spChg>
        <pc:spChg chg="mod">
          <ac:chgData name="QiuTian" userId="d059b521-ee81-481f-be34-ac8650352dd5" providerId="ADAL" clId="{C66083D2-FC5C-0545-90E0-A9B527654B88}" dt="2023-03-04T09:04:32.110" v="65" actId="1076"/>
          <ac:spMkLst>
            <pc:docMk/>
            <pc:sldMk cId="1421311184" sldId="953"/>
            <ac:spMk id="36" creationId="{245A2D9E-BFA7-DACB-30BB-FA9CDAA22487}"/>
          </ac:spMkLst>
        </pc:spChg>
        <pc:spChg chg="mod">
          <ac:chgData name="QiuTian" userId="d059b521-ee81-481f-be34-ac8650352dd5" providerId="ADAL" clId="{C66083D2-FC5C-0545-90E0-A9B527654B88}" dt="2023-03-04T09:04:32.110" v="65" actId="1076"/>
          <ac:spMkLst>
            <pc:docMk/>
            <pc:sldMk cId="1421311184" sldId="953"/>
            <ac:spMk id="37" creationId="{925B3758-359F-C52E-1848-F4621BA2257C}"/>
          </ac:spMkLst>
        </pc:spChg>
        <pc:spChg chg="mod">
          <ac:chgData name="QiuTian" userId="d059b521-ee81-481f-be34-ac8650352dd5" providerId="ADAL" clId="{C66083D2-FC5C-0545-90E0-A9B527654B88}" dt="2023-03-04T09:04:32.110" v="65" actId="1076"/>
          <ac:spMkLst>
            <pc:docMk/>
            <pc:sldMk cId="1421311184" sldId="953"/>
            <ac:spMk id="38" creationId="{8E8F53AE-D8FD-8B62-A7E0-353B643B989B}"/>
          </ac:spMkLst>
        </pc:spChg>
        <pc:spChg chg="mod">
          <ac:chgData name="QiuTian" userId="d059b521-ee81-481f-be34-ac8650352dd5" providerId="ADAL" clId="{C66083D2-FC5C-0545-90E0-A9B527654B88}" dt="2023-03-04T09:04:32.110" v="65" actId="1076"/>
          <ac:spMkLst>
            <pc:docMk/>
            <pc:sldMk cId="1421311184" sldId="953"/>
            <ac:spMk id="39" creationId="{A986DF90-0325-47E3-ED9C-E8C4D334E71B}"/>
          </ac:spMkLst>
        </pc:spChg>
        <pc:spChg chg="mod">
          <ac:chgData name="QiuTian" userId="d059b521-ee81-481f-be34-ac8650352dd5" providerId="ADAL" clId="{C66083D2-FC5C-0545-90E0-A9B527654B88}" dt="2023-03-04T09:04:32.110" v="65" actId="1076"/>
          <ac:spMkLst>
            <pc:docMk/>
            <pc:sldMk cId="1421311184" sldId="953"/>
            <ac:spMk id="40" creationId="{9645A293-196C-BC6A-E461-9749F9D26220}"/>
          </ac:spMkLst>
        </pc:spChg>
        <pc:spChg chg="mod">
          <ac:chgData name="QiuTian" userId="d059b521-ee81-481f-be34-ac8650352dd5" providerId="ADAL" clId="{C66083D2-FC5C-0545-90E0-A9B527654B88}" dt="2023-03-04T09:04:32.110" v="65" actId="1076"/>
          <ac:spMkLst>
            <pc:docMk/>
            <pc:sldMk cId="1421311184" sldId="953"/>
            <ac:spMk id="41" creationId="{1FEF7A7D-24BD-48B2-8354-25A8EBD0CE63}"/>
          </ac:spMkLst>
        </pc:spChg>
        <pc:spChg chg="mod">
          <ac:chgData name="QiuTian" userId="d059b521-ee81-481f-be34-ac8650352dd5" providerId="ADAL" clId="{C66083D2-FC5C-0545-90E0-A9B527654B88}" dt="2023-03-04T09:04:32.110" v="65" actId="1076"/>
          <ac:spMkLst>
            <pc:docMk/>
            <pc:sldMk cId="1421311184" sldId="953"/>
            <ac:spMk id="42" creationId="{9E5892A9-2AE6-E7C2-F011-0980502FD494}"/>
          </ac:spMkLst>
        </pc:spChg>
        <pc:spChg chg="mod">
          <ac:chgData name="QiuTian" userId="d059b521-ee81-481f-be34-ac8650352dd5" providerId="ADAL" clId="{C66083D2-FC5C-0545-90E0-A9B527654B88}" dt="2023-03-04T09:04:32.110" v="65" actId="1076"/>
          <ac:spMkLst>
            <pc:docMk/>
            <pc:sldMk cId="1421311184" sldId="953"/>
            <ac:spMk id="43" creationId="{C59D71DA-77AB-46D0-E6E1-16C8CE49AA8B}"/>
          </ac:spMkLst>
        </pc:spChg>
        <pc:spChg chg="mod">
          <ac:chgData name="QiuTian" userId="d059b521-ee81-481f-be34-ac8650352dd5" providerId="ADAL" clId="{C66083D2-FC5C-0545-90E0-A9B527654B88}" dt="2023-03-04T09:04:32.110" v="65" actId="1076"/>
          <ac:spMkLst>
            <pc:docMk/>
            <pc:sldMk cId="1421311184" sldId="953"/>
            <ac:spMk id="44" creationId="{06498FAB-5745-51B7-EE45-08BD13DC0D1E}"/>
          </ac:spMkLst>
        </pc:spChg>
        <pc:spChg chg="mod">
          <ac:chgData name="QiuTian" userId="d059b521-ee81-481f-be34-ac8650352dd5" providerId="ADAL" clId="{C66083D2-FC5C-0545-90E0-A9B527654B88}" dt="2023-03-04T09:04:32.110" v="65" actId="1076"/>
          <ac:spMkLst>
            <pc:docMk/>
            <pc:sldMk cId="1421311184" sldId="953"/>
            <ac:spMk id="45" creationId="{084653E8-5861-DA84-BBBC-7AEA2D103295}"/>
          </ac:spMkLst>
        </pc:spChg>
        <pc:spChg chg="mod">
          <ac:chgData name="QiuTian" userId="d059b521-ee81-481f-be34-ac8650352dd5" providerId="ADAL" clId="{C66083D2-FC5C-0545-90E0-A9B527654B88}" dt="2023-03-04T09:04:32.110" v="65" actId="1076"/>
          <ac:spMkLst>
            <pc:docMk/>
            <pc:sldMk cId="1421311184" sldId="953"/>
            <ac:spMk id="46" creationId="{C7951396-FFBC-D604-BDD6-E885854F0540}"/>
          </ac:spMkLst>
        </pc:spChg>
        <pc:spChg chg="mod">
          <ac:chgData name="QiuTian" userId="d059b521-ee81-481f-be34-ac8650352dd5" providerId="ADAL" clId="{C66083D2-FC5C-0545-90E0-A9B527654B88}" dt="2023-03-04T09:04:32.110" v="65" actId="1076"/>
          <ac:spMkLst>
            <pc:docMk/>
            <pc:sldMk cId="1421311184" sldId="953"/>
            <ac:spMk id="47" creationId="{A9DD5F2A-774E-D8EF-209A-F647A8F009AA}"/>
          </ac:spMkLst>
        </pc:spChg>
        <pc:spChg chg="mod">
          <ac:chgData name="QiuTian" userId="d059b521-ee81-481f-be34-ac8650352dd5" providerId="ADAL" clId="{C66083D2-FC5C-0545-90E0-A9B527654B88}" dt="2023-03-04T09:04:32.110" v="65" actId="1076"/>
          <ac:spMkLst>
            <pc:docMk/>
            <pc:sldMk cId="1421311184" sldId="953"/>
            <ac:spMk id="48" creationId="{74204426-7FB6-8A18-F13B-AA9ABBE731A0}"/>
          </ac:spMkLst>
        </pc:spChg>
        <pc:spChg chg="mod">
          <ac:chgData name="QiuTian" userId="d059b521-ee81-481f-be34-ac8650352dd5" providerId="ADAL" clId="{C66083D2-FC5C-0545-90E0-A9B527654B88}" dt="2023-03-04T09:04:32.110" v="65" actId="1076"/>
          <ac:spMkLst>
            <pc:docMk/>
            <pc:sldMk cId="1421311184" sldId="953"/>
            <ac:spMk id="49" creationId="{45E0EC5A-6C84-0B09-F90F-D56730B91F29}"/>
          </ac:spMkLst>
        </pc:spChg>
        <pc:spChg chg="mod">
          <ac:chgData name="QiuTian" userId="d059b521-ee81-481f-be34-ac8650352dd5" providerId="ADAL" clId="{C66083D2-FC5C-0545-90E0-A9B527654B88}" dt="2023-03-04T09:04:32.110" v="65" actId="1076"/>
          <ac:spMkLst>
            <pc:docMk/>
            <pc:sldMk cId="1421311184" sldId="953"/>
            <ac:spMk id="50" creationId="{A8F48836-C2E4-17F3-97FA-50934D59D027}"/>
          </ac:spMkLst>
        </pc:spChg>
        <pc:spChg chg="mod">
          <ac:chgData name="QiuTian" userId="d059b521-ee81-481f-be34-ac8650352dd5" providerId="ADAL" clId="{C66083D2-FC5C-0545-90E0-A9B527654B88}" dt="2023-03-04T09:04:32.110" v="65" actId="1076"/>
          <ac:spMkLst>
            <pc:docMk/>
            <pc:sldMk cId="1421311184" sldId="953"/>
            <ac:spMk id="51" creationId="{DEED77C2-3074-4B8E-C23F-562F5B523D80}"/>
          </ac:spMkLst>
        </pc:spChg>
        <pc:spChg chg="mod">
          <ac:chgData name="QiuTian" userId="d059b521-ee81-481f-be34-ac8650352dd5" providerId="ADAL" clId="{C66083D2-FC5C-0545-90E0-A9B527654B88}" dt="2023-03-04T09:04:32.110" v="65" actId="1076"/>
          <ac:spMkLst>
            <pc:docMk/>
            <pc:sldMk cId="1421311184" sldId="953"/>
            <ac:spMk id="52" creationId="{CB858A31-3B4C-7DAB-B8CD-5C750F34F4CD}"/>
          </ac:spMkLst>
        </pc:spChg>
        <pc:spChg chg="mod">
          <ac:chgData name="QiuTian" userId="d059b521-ee81-481f-be34-ac8650352dd5" providerId="ADAL" clId="{C66083D2-FC5C-0545-90E0-A9B527654B88}" dt="2023-03-04T09:04:32.110" v="65" actId="1076"/>
          <ac:spMkLst>
            <pc:docMk/>
            <pc:sldMk cId="1421311184" sldId="953"/>
            <ac:spMk id="53" creationId="{99BC8C13-1DF0-CB96-C733-C30AC299538E}"/>
          </ac:spMkLst>
        </pc:spChg>
        <pc:spChg chg="mod">
          <ac:chgData name="QiuTian" userId="d059b521-ee81-481f-be34-ac8650352dd5" providerId="ADAL" clId="{C66083D2-FC5C-0545-90E0-A9B527654B88}" dt="2023-03-04T09:04:32.110" v="65" actId="1076"/>
          <ac:spMkLst>
            <pc:docMk/>
            <pc:sldMk cId="1421311184" sldId="953"/>
            <ac:spMk id="54" creationId="{E5B1C593-1CDD-5D06-0A9C-A7DD0C4BB29F}"/>
          </ac:spMkLst>
        </pc:spChg>
        <pc:spChg chg="mod">
          <ac:chgData name="QiuTian" userId="d059b521-ee81-481f-be34-ac8650352dd5" providerId="ADAL" clId="{C66083D2-FC5C-0545-90E0-A9B527654B88}" dt="2023-03-04T09:04:32.110" v="65" actId="1076"/>
          <ac:spMkLst>
            <pc:docMk/>
            <pc:sldMk cId="1421311184" sldId="953"/>
            <ac:spMk id="55" creationId="{DA5B29F3-810F-A79F-E6DB-074FC6D82E8B}"/>
          </ac:spMkLst>
        </pc:spChg>
        <pc:spChg chg="mod">
          <ac:chgData name="QiuTian" userId="d059b521-ee81-481f-be34-ac8650352dd5" providerId="ADAL" clId="{C66083D2-FC5C-0545-90E0-A9B527654B88}" dt="2023-03-04T09:04:32.110" v="65" actId="1076"/>
          <ac:spMkLst>
            <pc:docMk/>
            <pc:sldMk cId="1421311184" sldId="953"/>
            <ac:spMk id="56" creationId="{88C935DF-3629-D8D7-D0B3-85E52F44A4BF}"/>
          </ac:spMkLst>
        </pc:spChg>
        <pc:spChg chg="mod">
          <ac:chgData name="QiuTian" userId="d059b521-ee81-481f-be34-ac8650352dd5" providerId="ADAL" clId="{C66083D2-FC5C-0545-90E0-A9B527654B88}" dt="2023-03-04T09:04:32.110" v="65" actId="1076"/>
          <ac:spMkLst>
            <pc:docMk/>
            <pc:sldMk cId="1421311184" sldId="953"/>
            <ac:spMk id="57" creationId="{EDC216CE-3662-21C8-8815-18669DFACC2B}"/>
          </ac:spMkLst>
        </pc:spChg>
        <pc:spChg chg="mod">
          <ac:chgData name="QiuTian" userId="d059b521-ee81-481f-be34-ac8650352dd5" providerId="ADAL" clId="{C66083D2-FC5C-0545-90E0-A9B527654B88}" dt="2023-03-04T09:04:32.110" v="65" actId="1076"/>
          <ac:spMkLst>
            <pc:docMk/>
            <pc:sldMk cId="1421311184" sldId="953"/>
            <ac:spMk id="58" creationId="{D720355F-C71A-458A-F801-63FC69B88F99}"/>
          </ac:spMkLst>
        </pc:spChg>
        <pc:spChg chg="mod">
          <ac:chgData name="QiuTian" userId="d059b521-ee81-481f-be34-ac8650352dd5" providerId="ADAL" clId="{C66083D2-FC5C-0545-90E0-A9B527654B88}" dt="2023-03-04T09:04:32.110" v="65" actId="1076"/>
          <ac:spMkLst>
            <pc:docMk/>
            <pc:sldMk cId="1421311184" sldId="953"/>
            <ac:spMk id="59" creationId="{7454306A-164F-9623-9018-0D284933E6A8}"/>
          </ac:spMkLst>
        </pc:spChg>
        <pc:spChg chg="mod">
          <ac:chgData name="QiuTian" userId="d059b521-ee81-481f-be34-ac8650352dd5" providerId="ADAL" clId="{C66083D2-FC5C-0545-90E0-A9B527654B88}" dt="2023-03-04T09:04:32.110" v="65" actId="1076"/>
          <ac:spMkLst>
            <pc:docMk/>
            <pc:sldMk cId="1421311184" sldId="953"/>
            <ac:spMk id="60" creationId="{13CB87F3-4B8F-D85B-2E2A-B04240B850EA}"/>
          </ac:spMkLst>
        </pc:spChg>
        <pc:spChg chg="mod">
          <ac:chgData name="QiuTian" userId="d059b521-ee81-481f-be34-ac8650352dd5" providerId="ADAL" clId="{C66083D2-FC5C-0545-90E0-A9B527654B88}" dt="2023-03-04T09:04:32.110" v="65" actId="1076"/>
          <ac:spMkLst>
            <pc:docMk/>
            <pc:sldMk cId="1421311184" sldId="953"/>
            <ac:spMk id="61" creationId="{9CE870FF-6B58-8859-22FD-41F7C4A63E3C}"/>
          </ac:spMkLst>
        </pc:spChg>
        <pc:spChg chg="mod">
          <ac:chgData name="QiuTian" userId="d059b521-ee81-481f-be34-ac8650352dd5" providerId="ADAL" clId="{C66083D2-FC5C-0545-90E0-A9B527654B88}" dt="2023-03-04T09:04:32.110" v="65" actId="1076"/>
          <ac:spMkLst>
            <pc:docMk/>
            <pc:sldMk cId="1421311184" sldId="953"/>
            <ac:spMk id="62" creationId="{7DCA76FE-58A8-0042-FDAA-E75D3E564286}"/>
          </ac:spMkLst>
        </pc:spChg>
        <pc:spChg chg="mod">
          <ac:chgData name="QiuTian" userId="d059b521-ee81-481f-be34-ac8650352dd5" providerId="ADAL" clId="{C66083D2-FC5C-0545-90E0-A9B527654B88}" dt="2023-03-04T09:04:32.110" v="65" actId="1076"/>
          <ac:spMkLst>
            <pc:docMk/>
            <pc:sldMk cId="1421311184" sldId="953"/>
            <ac:spMk id="63" creationId="{E1E8C242-AE45-A72B-1191-0D2122C97A1A}"/>
          </ac:spMkLst>
        </pc:spChg>
        <pc:spChg chg="mod">
          <ac:chgData name="QiuTian" userId="d059b521-ee81-481f-be34-ac8650352dd5" providerId="ADAL" clId="{C66083D2-FC5C-0545-90E0-A9B527654B88}" dt="2023-03-04T09:04:32.110" v="65" actId="1076"/>
          <ac:spMkLst>
            <pc:docMk/>
            <pc:sldMk cId="1421311184" sldId="953"/>
            <ac:spMk id="65" creationId="{CE612AAB-1804-E5DF-714B-D98391CEE97C}"/>
          </ac:spMkLst>
        </pc:spChg>
        <pc:spChg chg="mod">
          <ac:chgData name="QiuTian" userId="d059b521-ee81-481f-be34-ac8650352dd5" providerId="ADAL" clId="{C66083D2-FC5C-0545-90E0-A9B527654B88}" dt="2023-03-04T09:04:32.110" v="65" actId="1076"/>
          <ac:spMkLst>
            <pc:docMk/>
            <pc:sldMk cId="1421311184" sldId="953"/>
            <ac:spMk id="66" creationId="{9B35FA17-3E03-6366-E8D5-604A460793B8}"/>
          </ac:spMkLst>
        </pc:spChg>
        <pc:spChg chg="mod">
          <ac:chgData name="QiuTian" userId="d059b521-ee81-481f-be34-ac8650352dd5" providerId="ADAL" clId="{C66083D2-FC5C-0545-90E0-A9B527654B88}" dt="2023-03-04T09:04:32.110" v="65" actId="1076"/>
          <ac:spMkLst>
            <pc:docMk/>
            <pc:sldMk cId="1421311184" sldId="953"/>
            <ac:spMk id="67" creationId="{CC152FC4-77BA-A2FF-E93A-B631A91267C5}"/>
          </ac:spMkLst>
        </pc:spChg>
        <pc:spChg chg="mod">
          <ac:chgData name="QiuTian" userId="d059b521-ee81-481f-be34-ac8650352dd5" providerId="ADAL" clId="{C66083D2-FC5C-0545-90E0-A9B527654B88}" dt="2023-03-04T09:04:32.110" v="65" actId="1076"/>
          <ac:spMkLst>
            <pc:docMk/>
            <pc:sldMk cId="1421311184" sldId="953"/>
            <ac:spMk id="68" creationId="{9B750A43-ED15-D3B6-993D-1E23AE6DA8FE}"/>
          </ac:spMkLst>
        </pc:spChg>
        <pc:spChg chg="mod">
          <ac:chgData name="QiuTian" userId="d059b521-ee81-481f-be34-ac8650352dd5" providerId="ADAL" clId="{C66083D2-FC5C-0545-90E0-A9B527654B88}" dt="2023-03-04T09:04:32.110" v="65" actId="1076"/>
          <ac:spMkLst>
            <pc:docMk/>
            <pc:sldMk cId="1421311184" sldId="953"/>
            <ac:spMk id="69" creationId="{10C3FE8E-8086-E854-CA3A-C5F020D4E085}"/>
          </ac:spMkLst>
        </pc:spChg>
        <pc:spChg chg="mod">
          <ac:chgData name="QiuTian" userId="d059b521-ee81-481f-be34-ac8650352dd5" providerId="ADAL" clId="{C66083D2-FC5C-0545-90E0-A9B527654B88}" dt="2023-03-04T09:04:32.110" v="65" actId="1076"/>
          <ac:spMkLst>
            <pc:docMk/>
            <pc:sldMk cId="1421311184" sldId="953"/>
            <ac:spMk id="70" creationId="{CD1509B0-9B5A-5DDE-AE6F-1CF434CB76CA}"/>
          </ac:spMkLst>
        </pc:spChg>
        <pc:spChg chg="mod">
          <ac:chgData name="QiuTian" userId="d059b521-ee81-481f-be34-ac8650352dd5" providerId="ADAL" clId="{C66083D2-FC5C-0545-90E0-A9B527654B88}" dt="2023-03-04T09:04:32.110" v="65" actId="1076"/>
          <ac:spMkLst>
            <pc:docMk/>
            <pc:sldMk cId="1421311184" sldId="953"/>
            <ac:spMk id="71" creationId="{8B61EE40-1154-71B0-A741-0E8681616FAB}"/>
          </ac:spMkLst>
        </pc:spChg>
        <pc:spChg chg="mod">
          <ac:chgData name="QiuTian" userId="d059b521-ee81-481f-be34-ac8650352dd5" providerId="ADAL" clId="{C66083D2-FC5C-0545-90E0-A9B527654B88}" dt="2023-03-04T09:04:32.110" v="65" actId="1076"/>
          <ac:spMkLst>
            <pc:docMk/>
            <pc:sldMk cId="1421311184" sldId="953"/>
            <ac:spMk id="72" creationId="{82A78921-AF03-F155-C57A-D79854BDF533}"/>
          </ac:spMkLst>
        </pc:spChg>
        <pc:spChg chg="mod">
          <ac:chgData name="QiuTian" userId="d059b521-ee81-481f-be34-ac8650352dd5" providerId="ADAL" clId="{C66083D2-FC5C-0545-90E0-A9B527654B88}" dt="2023-03-04T09:04:32.110" v="65" actId="1076"/>
          <ac:spMkLst>
            <pc:docMk/>
            <pc:sldMk cId="1421311184" sldId="953"/>
            <ac:spMk id="73" creationId="{ADBF0B00-8211-485E-B4E1-366793DFF0B7}"/>
          </ac:spMkLst>
        </pc:spChg>
        <pc:spChg chg="mod">
          <ac:chgData name="QiuTian" userId="d059b521-ee81-481f-be34-ac8650352dd5" providerId="ADAL" clId="{C66083D2-FC5C-0545-90E0-A9B527654B88}" dt="2023-03-04T09:04:32.110" v="65" actId="1076"/>
          <ac:spMkLst>
            <pc:docMk/>
            <pc:sldMk cId="1421311184" sldId="953"/>
            <ac:spMk id="74" creationId="{B7362560-C079-C79B-4C1A-8E8D8267CFEA}"/>
          </ac:spMkLst>
        </pc:spChg>
        <pc:spChg chg="mod">
          <ac:chgData name="QiuTian" userId="d059b521-ee81-481f-be34-ac8650352dd5" providerId="ADAL" clId="{C66083D2-FC5C-0545-90E0-A9B527654B88}" dt="2023-03-04T09:04:32.110" v="65" actId="1076"/>
          <ac:spMkLst>
            <pc:docMk/>
            <pc:sldMk cId="1421311184" sldId="953"/>
            <ac:spMk id="75" creationId="{3130E447-63CD-E362-FB2A-8FF445722A61}"/>
          </ac:spMkLst>
        </pc:spChg>
        <pc:spChg chg="mod">
          <ac:chgData name="QiuTian" userId="d059b521-ee81-481f-be34-ac8650352dd5" providerId="ADAL" clId="{C66083D2-FC5C-0545-90E0-A9B527654B88}" dt="2023-03-04T09:04:32.110" v="65" actId="1076"/>
          <ac:spMkLst>
            <pc:docMk/>
            <pc:sldMk cId="1421311184" sldId="953"/>
            <ac:spMk id="76" creationId="{3FD8D541-4DED-0254-2A36-69D4A57A5985}"/>
          </ac:spMkLst>
        </pc:spChg>
        <pc:spChg chg="mod">
          <ac:chgData name="QiuTian" userId="d059b521-ee81-481f-be34-ac8650352dd5" providerId="ADAL" clId="{C66083D2-FC5C-0545-90E0-A9B527654B88}" dt="2023-03-04T09:04:32.110" v="65" actId="1076"/>
          <ac:spMkLst>
            <pc:docMk/>
            <pc:sldMk cId="1421311184" sldId="953"/>
            <ac:spMk id="77" creationId="{5818F9B7-62D8-0BE3-E0DA-9A7A95388D71}"/>
          </ac:spMkLst>
        </pc:spChg>
        <pc:spChg chg="mod">
          <ac:chgData name="QiuTian" userId="d059b521-ee81-481f-be34-ac8650352dd5" providerId="ADAL" clId="{C66083D2-FC5C-0545-90E0-A9B527654B88}" dt="2023-03-04T09:04:32.110" v="65" actId="1076"/>
          <ac:spMkLst>
            <pc:docMk/>
            <pc:sldMk cId="1421311184" sldId="953"/>
            <ac:spMk id="80" creationId="{606A1599-0E61-8D89-559C-36D1A4610E19}"/>
          </ac:spMkLst>
        </pc:spChg>
        <pc:spChg chg="mod">
          <ac:chgData name="QiuTian" userId="d059b521-ee81-481f-be34-ac8650352dd5" providerId="ADAL" clId="{C66083D2-FC5C-0545-90E0-A9B527654B88}" dt="2023-03-04T09:04:32.110" v="65" actId="1076"/>
          <ac:spMkLst>
            <pc:docMk/>
            <pc:sldMk cId="1421311184" sldId="953"/>
            <ac:spMk id="83" creationId="{8E277689-51F0-58E9-A698-B4CA271947BA}"/>
          </ac:spMkLst>
        </pc:spChg>
        <pc:spChg chg="mod">
          <ac:chgData name="QiuTian" userId="d059b521-ee81-481f-be34-ac8650352dd5" providerId="ADAL" clId="{C66083D2-FC5C-0545-90E0-A9B527654B88}" dt="2023-03-04T09:04:32.110" v="65" actId="1076"/>
          <ac:spMkLst>
            <pc:docMk/>
            <pc:sldMk cId="1421311184" sldId="953"/>
            <ac:spMk id="84" creationId="{1C52D71D-E2A5-DD76-80EA-1F0FBB93BE72}"/>
          </ac:spMkLst>
        </pc:spChg>
        <pc:spChg chg="mod">
          <ac:chgData name="QiuTian" userId="d059b521-ee81-481f-be34-ac8650352dd5" providerId="ADAL" clId="{C66083D2-FC5C-0545-90E0-A9B527654B88}" dt="2023-03-04T09:04:32.110" v="65" actId="1076"/>
          <ac:spMkLst>
            <pc:docMk/>
            <pc:sldMk cId="1421311184" sldId="953"/>
            <ac:spMk id="85" creationId="{569BA87B-085D-E0AC-3723-EA17C826E6BC}"/>
          </ac:spMkLst>
        </pc:spChg>
        <pc:spChg chg="mod">
          <ac:chgData name="QiuTian" userId="d059b521-ee81-481f-be34-ac8650352dd5" providerId="ADAL" clId="{C66083D2-FC5C-0545-90E0-A9B527654B88}" dt="2023-03-04T09:04:32.110" v="65" actId="1076"/>
          <ac:spMkLst>
            <pc:docMk/>
            <pc:sldMk cId="1421311184" sldId="953"/>
            <ac:spMk id="86" creationId="{9D264C81-04C1-6529-EA2E-9F904326E20B}"/>
          </ac:spMkLst>
        </pc:spChg>
        <pc:spChg chg="mod">
          <ac:chgData name="QiuTian" userId="d059b521-ee81-481f-be34-ac8650352dd5" providerId="ADAL" clId="{C66083D2-FC5C-0545-90E0-A9B527654B88}" dt="2023-03-04T09:04:32.110" v="65" actId="1076"/>
          <ac:spMkLst>
            <pc:docMk/>
            <pc:sldMk cId="1421311184" sldId="953"/>
            <ac:spMk id="87" creationId="{9AEB38D7-3A2B-2CFA-ECC6-C2AE031C3A70}"/>
          </ac:spMkLst>
        </pc:spChg>
        <pc:spChg chg="mod">
          <ac:chgData name="QiuTian" userId="d059b521-ee81-481f-be34-ac8650352dd5" providerId="ADAL" clId="{C66083D2-FC5C-0545-90E0-A9B527654B88}" dt="2023-03-04T09:04:32.110" v="65" actId="1076"/>
          <ac:spMkLst>
            <pc:docMk/>
            <pc:sldMk cId="1421311184" sldId="953"/>
            <ac:spMk id="88" creationId="{1C08E641-2ADC-6BB6-D3C7-D00910F3C381}"/>
          </ac:spMkLst>
        </pc:spChg>
        <pc:spChg chg="mod">
          <ac:chgData name="QiuTian" userId="d059b521-ee81-481f-be34-ac8650352dd5" providerId="ADAL" clId="{C66083D2-FC5C-0545-90E0-A9B527654B88}" dt="2023-03-04T09:04:32.110" v="65" actId="1076"/>
          <ac:spMkLst>
            <pc:docMk/>
            <pc:sldMk cId="1421311184" sldId="953"/>
            <ac:spMk id="90" creationId="{48B81134-5808-1770-FE67-16967C3425E2}"/>
          </ac:spMkLst>
        </pc:spChg>
        <pc:spChg chg="mod">
          <ac:chgData name="QiuTian" userId="d059b521-ee81-481f-be34-ac8650352dd5" providerId="ADAL" clId="{C66083D2-FC5C-0545-90E0-A9B527654B88}" dt="2023-03-04T09:04:32.110" v="65" actId="1076"/>
          <ac:spMkLst>
            <pc:docMk/>
            <pc:sldMk cId="1421311184" sldId="953"/>
            <ac:spMk id="92" creationId="{2FA4C921-3D2C-66E0-A740-2E629CADCCC6}"/>
          </ac:spMkLst>
        </pc:spChg>
        <pc:spChg chg="mod">
          <ac:chgData name="QiuTian" userId="d059b521-ee81-481f-be34-ac8650352dd5" providerId="ADAL" clId="{C66083D2-FC5C-0545-90E0-A9B527654B88}" dt="2023-03-04T09:04:32.110" v="65" actId="1076"/>
          <ac:spMkLst>
            <pc:docMk/>
            <pc:sldMk cId="1421311184" sldId="953"/>
            <ac:spMk id="93" creationId="{D836222C-D380-DA20-DDEC-E62BD3D9648C}"/>
          </ac:spMkLst>
        </pc:spChg>
        <pc:spChg chg="mod">
          <ac:chgData name="QiuTian" userId="d059b521-ee81-481f-be34-ac8650352dd5" providerId="ADAL" clId="{C66083D2-FC5C-0545-90E0-A9B527654B88}" dt="2023-03-04T09:04:32.110" v="65" actId="1076"/>
          <ac:spMkLst>
            <pc:docMk/>
            <pc:sldMk cId="1421311184" sldId="953"/>
            <ac:spMk id="94" creationId="{BD96EFDB-267F-A3C7-BA09-EFCE0CAB8DCF}"/>
          </ac:spMkLst>
        </pc:spChg>
        <pc:spChg chg="mod">
          <ac:chgData name="QiuTian" userId="d059b521-ee81-481f-be34-ac8650352dd5" providerId="ADAL" clId="{C66083D2-FC5C-0545-90E0-A9B527654B88}" dt="2023-03-04T09:04:32.110" v="65" actId="1076"/>
          <ac:spMkLst>
            <pc:docMk/>
            <pc:sldMk cId="1421311184" sldId="953"/>
            <ac:spMk id="95" creationId="{6F6CCF91-EC45-767F-93E6-F7DD9A617ED6}"/>
          </ac:spMkLst>
        </pc:spChg>
        <pc:spChg chg="mod">
          <ac:chgData name="QiuTian" userId="d059b521-ee81-481f-be34-ac8650352dd5" providerId="ADAL" clId="{C66083D2-FC5C-0545-90E0-A9B527654B88}" dt="2023-03-04T09:04:32.110" v="65" actId="1076"/>
          <ac:spMkLst>
            <pc:docMk/>
            <pc:sldMk cId="1421311184" sldId="953"/>
            <ac:spMk id="96" creationId="{5EF8FB08-48F6-F262-ADA9-841B48B84B46}"/>
          </ac:spMkLst>
        </pc:spChg>
        <pc:spChg chg="mod">
          <ac:chgData name="QiuTian" userId="d059b521-ee81-481f-be34-ac8650352dd5" providerId="ADAL" clId="{C66083D2-FC5C-0545-90E0-A9B527654B88}" dt="2023-03-04T09:04:32.110" v="65" actId="1076"/>
          <ac:spMkLst>
            <pc:docMk/>
            <pc:sldMk cId="1421311184" sldId="953"/>
            <ac:spMk id="97" creationId="{F3DA227B-9C1E-F3AD-9E2F-412B098D0F74}"/>
          </ac:spMkLst>
        </pc:spChg>
        <pc:spChg chg="mod">
          <ac:chgData name="QiuTian" userId="d059b521-ee81-481f-be34-ac8650352dd5" providerId="ADAL" clId="{C66083D2-FC5C-0545-90E0-A9B527654B88}" dt="2023-03-04T09:04:32.110" v="65" actId="1076"/>
          <ac:spMkLst>
            <pc:docMk/>
            <pc:sldMk cId="1421311184" sldId="953"/>
            <ac:spMk id="98" creationId="{5DDFA4F4-FB56-880D-AD5E-737B56239D1E}"/>
          </ac:spMkLst>
        </pc:spChg>
        <pc:spChg chg="mod">
          <ac:chgData name="QiuTian" userId="d059b521-ee81-481f-be34-ac8650352dd5" providerId="ADAL" clId="{C66083D2-FC5C-0545-90E0-A9B527654B88}" dt="2023-03-04T09:04:32.110" v="65" actId="1076"/>
          <ac:spMkLst>
            <pc:docMk/>
            <pc:sldMk cId="1421311184" sldId="953"/>
            <ac:spMk id="99" creationId="{E1F88297-F854-D396-296C-CE161F7ACCDC}"/>
          </ac:spMkLst>
        </pc:spChg>
        <pc:spChg chg="mod">
          <ac:chgData name="QiuTian" userId="d059b521-ee81-481f-be34-ac8650352dd5" providerId="ADAL" clId="{C66083D2-FC5C-0545-90E0-A9B527654B88}" dt="2023-03-04T09:04:32.110" v="65" actId="1076"/>
          <ac:spMkLst>
            <pc:docMk/>
            <pc:sldMk cId="1421311184" sldId="953"/>
            <ac:spMk id="100" creationId="{2B5920C0-5FBB-AF31-4C16-348135D6C07D}"/>
          </ac:spMkLst>
        </pc:spChg>
        <pc:spChg chg="mod">
          <ac:chgData name="QiuTian" userId="d059b521-ee81-481f-be34-ac8650352dd5" providerId="ADAL" clId="{C66083D2-FC5C-0545-90E0-A9B527654B88}" dt="2023-03-04T09:04:32.110" v="65" actId="1076"/>
          <ac:spMkLst>
            <pc:docMk/>
            <pc:sldMk cId="1421311184" sldId="953"/>
            <ac:spMk id="101" creationId="{E59995AC-EE95-8DB0-5D1A-0E514888FFA7}"/>
          </ac:spMkLst>
        </pc:spChg>
        <pc:spChg chg="mod">
          <ac:chgData name="QiuTian" userId="d059b521-ee81-481f-be34-ac8650352dd5" providerId="ADAL" clId="{C66083D2-FC5C-0545-90E0-A9B527654B88}" dt="2023-03-04T09:04:32.110" v="65" actId="1076"/>
          <ac:spMkLst>
            <pc:docMk/>
            <pc:sldMk cId="1421311184" sldId="953"/>
            <ac:spMk id="102" creationId="{8C036845-409D-E64D-2392-3CEB84E62933}"/>
          </ac:spMkLst>
        </pc:spChg>
        <pc:spChg chg="mod">
          <ac:chgData name="QiuTian" userId="d059b521-ee81-481f-be34-ac8650352dd5" providerId="ADAL" clId="{C66083D2-FC5C-0545-90E0-A9B527654B88}" dt="2023-03-04T09:04:32.110" v="65" actId="1076"/>
          <ac:spMkLst>
            <pc:docMk/>
            <pc:sldMk cId="1421311184" sldId="953"/>
            <ac:spMk id="103" creationId="{E0C847CB-74B4-D6A7-7BF4-F76CB8F60EA6}"/>
          </ac:spMkLst>
        </pc:spChg>
        <pc:spChg chg="mod">
          <ac:chgData name="QiuTian" userId="d059b521-ee81-481f-be34-ac8650352dd5" providerId="ADAL" clId="{C66083D2-FC5C-0545-90E0-A9B527654B88}" dt="2023-03-04T09:04:32.110" v="65" actId="1076"/>
          <ac:spMkLst>
            <pc:docMk/>
            <pc:sldMk cId="1421311184" sldId="953"/>
            <ac:spMk id="104" creationId="{564E33A9-AF1F-F07F-19D1-48BC98C75D43}"/>
          </ac:spMkLst>
        </pc:spChg>
        <pc:spChg chg="mod">
          <ac:chgData name="QiuTian" userId="d059b521-ee81-481f-be34-ac8650352dd5" providerId="ADAL" clId="{C66083D2-FC5C-0545-90E0-A9B527654B88}" dt="2023-03-04T09:04:32.110" v="65" actId="1076"/>
          <ac:spMkLst>
            <pc:docMk/>
            <pc:sldMk cId="1421311184" sldId="953"/>
            <ac:spMk id="105" creationId="{02C28C8D-4E4E-B022-38E5-EB7329FBF842}"/>
          </ac:spMkLst>
        </pc:spChg>
        <pc:spChg chg="mod">
          <ac:chgData name="QiuTian" userId="d059b521-ee81-481f-be34-ac8650352dd5" providerId="ADAL" clId="{C66083D2-FC5C-0545-90E0-A9B527654B88}" dt="2023-03-04T09:04:32.110" v="65" actId="1076"/>
          <ac:spMkLst>
            <pc:docMk/>
            <pc:sldMk cId="1421311184" sldId="953"/>
            <ac:spMk id="106" creationId="{BF96DE34-D34D-85F3-44E0-A421C063619D}"/>
          </ac:spMkLst>
        </pc:spChg>
        <pc:spChg chg="mod">
          <ac:chgData name="QiuTian" userId="d059b521-ee81-481f-be34-ac8650352dd5" providerId="ADAL" clId="{C66083D2-FC5C-0545-90E0-A9B527654B88}" dt="2023-03-04T09:04:32.110" v="65" actId="1076"/>
          <ac:spMkLst>
            <pc:docMk/>
            <pc:sldMk cId="1421311184" sldId="953"/>
            <ac:spMk id="107" creationId="{3A6BF726-DFD6-A565-0B42-6A1214E786C8}"/>
          </ac:spMkLst>
        </pc:spChg>
        <pc:spChg chg="mod">
          <ac:chgData name="QiuTian" userId="d059b521-ee81-481f-be34-ac8650352dd5" providerId="ADAL" clId="{C66083D2-FC5C-0545-90E0-A9B527654B88}" dt="2023-03-04T09:04:32.110" v="65" actId="1076"/>
          <ac:spMkLst>
            <pc:docMk/>
            <pc:sldMk cId="1421311184" sldId="953"/>
            <ac:spMk id="108" creationId="{E892E5FB-7FC2-AD89-EA6D-A0B221892FA5}"/>
          </ac:spMkLst>
        </pc:spChg>
        <pc:spChg chg="mod">
          <ac:chgData name="QiuTian" userId="d059b521-ee81-481f-be34-ac8650352dd5" providerId="ADAL" clId="{C66083D2-FC5C-0545-90E0-A9B527654B88}" dt="2023-03-04T09:04:32.110" v="65" actId="1076"/>
          <ac:spMkLst>
            <pc:docMk/>
            <pc:sldMk cId="1421311184" sldId="953"/>
            <ac:spMk id="109" creationId="{79926B3E-1D04-6EE2-AC0E-DDEA16B707CB}"/>
          </ac:spMkLst>
        </pc:spChg>
        <pc:spChg chg="mod">
          <ac:chgData name="QiuTian" userId="d059b521-ee81-481f-be34-ac8650352dd5" providerId="ADAL" clId="{C66083D2-FC5C-0545-90E0-A9B527654B88}" dt="2023-03-04T09:04:32.110" v="65" actId="1076"/>
          <ac:spMkLst>
            <pc:docMk/>
            <pc:sldMk cId="1421311184" sldId="953"/>
            <ac:spMk id="110" creationId="{EF0B6021-9397-2C17-7CFD-2ED21CF4E34C}"/>
          </ac:spMkLst>
        </pc:spChg>
        <pc:spChg chg="mod">
          <ac:chgData name="QiuTian" userId="d059b521-ee81-481f-be34-ac8650352dd5" providerId="ADAL" clId="{C66083D2-FC5C-0545-90E0-A9B527654B88}" dt="2023-03-04T09:04:32.110" v="65" actId="1076"/>
          <ac:spMkLst>
            <pc:docMk/>
            <pc:sldMk cId="1421311184" sldId="953"/>
            <ac:spMk id="111" creationId="{F18C5042-2345-95A3-D5DD-2744579F4ED0}"/>
          </ac:spMkLst>
        </pc:spChg>
        <pc:spChg chg="mod">
          <ac:chgData name="QiuTian" userId="d059b521-ee81-481f-be34-ac8650352dd5" providerId="ADAL" clId="{C66083D2-FC5C-0545-90E0-A9B527654B88}" dt="2023-03-04T09:04:32.110" v="65" actId="1076"/>
          <ac:spMkLst>
            <pc:docMk/>
            <pc:sldMk cId="1421311184" sldId="953"/>
            <ac:spMk id="112" creationId="{D6F7A339-02D7-7C19-68D3-2D7344853258}"/>
          </ac:spMkLst>
        </pc:spChg>
        <pc:spChg chg="mod">
          <ac:chgData name="QiuTian" userId="d059b521-ee81-481f-be34-ac8650352dd5" providerId="ADAL" clId="{C66083D2-FC5C-0545-90E0-A9B527654B88}" dt="2023-03-04T09:04:32.110" v="65" actId="1076"/>
          <ac:spMkLst>
            <pc:docMk/>
            <pc:sldMk cId="1421311184" sldId="953"/>
            <ac:spMk id="113" creationId="{F591A7B3-9803-22D6-D86F-22138A938858}"/>
          </ac:spMkLst>
        </pc:spChg>
        <pc:spChg chg="mod">
          <ac:chgData name="QiuTian" userId="d059b521-ee81-481f-be34-ac8650352dd5" providerId="ADAL" clId="{C66083D2-FC5C-0545-90E0-A9B527654B88}" dt="2023-03-04T09:04:32.110" v="65" actId="1076"/>
          <ac:spMkLst>
            <pc:docMk/>
            <pc:sldMk cId="1421311184" sldId="953"/>
            <ac:spMk id="114" creationId="{E6B00669-D022-D620-AE0E-53AAAFFB3603}"/>
          </ac:spMkLst>
        </pc:spChg>
        <pc:spChg chg="mod">
          <ac:chgData name="QiuTian" userId="d059b521-ee81-481f-be34-ac8650352dd5" providerId="ADAL" clId="{C66083D2-FC5C-0545-90E0-A9B527654B88}" dt="2023-03-04T09:04:32.110" v="65" actId="1076"/>
          <ac:spMkLst>
            <pc:docMk/>
            <pc:sldMk cId="1421311184" sldId="953"/>
            <ac:spMk id="115" creationId="{7A413921-DDFB-A29B-8871-9AA1234CA29D}"/>
          </ac:spMkLst>
        </pc:spChg>
        <pc:spChg chg="mod">
          <ac:chgData name="QiuTian" userId="d059b521-ee81-481f-be34-ac8650352dd5" providerId="ADAL" clId="{C66083D2-FC5C-0545-90E0-A9B527654B88}" dt="2023-03-04T09:04:32.110" v="65" actId="1076"/>
          <ac:spMkLst>
            <pc:docMk/>
            <pc:sldMk cId="1421311184" sldId="953"/>
            <ac:spMk id="116" creationId="{12993568-5D16-0A41-5404-D647A5314E19}"/>
          </ac:spMkLst>
        </pc:spChg>
        <pc:spChg chg="mod">
          <ac:chgData name="QiuTian" userId="d059b521-ee81-481f-be34-ac8650352dd5" providerId="ADAL" clId="{C66083D2-FC5C-0545-90E0-A9B527654B88}" dt="2023-03-04T09:04:32.110" v="65" actId="1076"/>
          <ac:spMkLst>
            <pc:docMk/>
            <pc:sldMk cId="1421311184" sldId="953"/>
            <ac:spMk id="117" creationId="{FC1827A8-CC4C-C9B1-3BFA-39E00878B536}"/>
          </ac:spMkLst>
        </pc:spChg>
        <pc:spChg chg="mod">
          <ac:chgData name="QiuTian" userId="d059b521-ee81-481f-be34-ac8650352dd5" providerId="ADAL" clId="{C66083D2-FC5C-0545-90E0-A9B527654B88}" dt="2023-03-04T09:04:32.110" v="65" actId="1076"/>
          <ac:spMkLst>
            <pc:docMk/>
            <pc:sldMk cId="1421311184" sldId="953"/>
            <ac:spMk id="118" creationId="{068CAEFF-050B-45E7-38E8-C8C1BF39B5D1}"/>
          </ac:spMkLst>
        </pc:spChg>
        <pc:spChg chg="mod">
          <ac:chgData name="QiuTian" userId="d059b521-ee81-481f-be34-ac8650352dd5" providerId="ADAL" clId="{C66083D2-FC5C-0545-90E0-A9B527654B88}" dt="2023-03-04T09:04:32.110" v="65" actId="1076"/>
          <ac:spMkLst>
            <pc:docMk/>
            <pc:sldMk cId="1421311184" sldId="953"/>
            <ac:spMk id="119" creationId="{1437FBB7-7798-66F5-523E-9CC4E75D6221}"/>
          </ac:spMkLst>
        </pc:spChg>
        <pc:spChg chg="mod">
          <ac:chgData name="QiuTian" userId="d059b521-ee81-481f-be34-ac8650352dd5" providerId="ADAL" clId="{C66083D2-FC5C-0545-90E0-A9B527654B88}" dt="2023-03-04T09:04:32.110" v="65" actId="1076"/>
          <ac:spMkLst>
            <pc:docMk/>
            <pc:sldMk cId="1421311184" sldId="953"/>
            <ac:spMk id="120" creationId="{E1631E12-FA1E-2B22-A946-AA32828F7656}"/>
          </ac:spMkLst>
        </pc:spChg>
        <pc:spChg chg="mod">
          <ac:chgData name="QiuTian" userId="d059b521-ee81-481f-be34-ac8650352dd5" providerId="ADAL" clId="{C66083D2-FC5C-0545-90E0-A9B527654B88}" dt="2023-03-04T09:04:32.110" v="65" actId="1076"/>
          <ac:spMkLst>
            <pc:docMk/>
            <pc:sldMk cId="1421311184" sldId="953"/>
            <ac:spMk id="121" creationId="{17B98C81-9063-9867-5F35-1449520A03A4}"/>
          </ac:spMkLst>
        </pc:spChg>
        <pc:spChg chg="add mod">
          <ac:chgData name="QiuTian" userId="d059b521-ee81-481f-be34-ac8650352dd5" providerId="ADAL" clId="{C66083D2-FC5C-0545-90E0-A9B527654B88}" dt="2023-03-04T09:04:32.110" v="65" actId="1076"/>
          <ac:spMkLst>
            <pc:docMk/>
            <pc:sldMk cId="1421311184" sldId="953"/>
            <ac:spMk id="122" creationId="{3D2A4E68-940A-C0B6-E628-6857F6036F1C}"/>
          </ac:spMkLst>
        </pc:spChg>
        <pc:spChg chg="mod">
          <ac:chgData name="QiuTian" userId="d059b521-ee81-481f-be34-ac8650352dd5" providerId="ADAL" clId="{C66083D2-FC5C-0545-90E0-A9B527654B88}" dt="2023-03-04T09:04:32.110" v="65" actId="1076"/>
          <ac:spMkLst>
            <pc:docMk/>
            <pc:sldMk cId="1421311184" sldId="953"/>
            <ac:spMk id="124" creationId="{31EF58B2-269C-7C72-95CB-109139362FA6}"/>
          </ac:spMkLst>
        </pc:spChg>
        <pc:spChg chg="mod">
          <ac:chgData name="QiuTian" userId="d059b521-ee81-481f-be34-ac8650352dd5" providerId="ADAL" clId="{C66083D2-FC5C-0545-90E0-A9B527654B88}" dt="2023-03-04T09:04:32.110" v="65" actId="1076"/>
          <ac:spMkLst>
            <pc:docMk/>
            <pc:sldMk cId="1421311184" sldId="953"/>
            <ac:spMk id="125" creationId="{C76984E2-A954-7BD9-F030-1E08D93FC2F0}"/>
          </ac:spMkLst>
        </pc:spChg>
        <pc:spChg chg="mod">
          <ac:chgData name="QiuTian" userId="d059b521-ee81-481f-be34-ac8650352dd5" providerId="ADAL" clId="{C66083D2-FC5C-0545-90E0-A9B527654B88}" dt="2023-03-04T09:04:32.110" v="65" actId="1076"/>
          <ac:spMkLst>
            <pc:docMk/>
            <pc:sldMk cId="1421311184" sldId="953"/>
            <ac:spMk id="126" creationId="{5730E8B8-B01B-06E1-B02D-27D9940686A8}"/>
          </ac:spMkLst>
        </pc:spChg>
        <pc:spChg chg="mod">
          <ac:chgData name="QiuTian" userId="d059b521-ee81-481f-be34-ac8650352dd5" providerId="ADAL" clId="{C66083D2-FC5C-0545-90E0-A9B527654B88}" dt="2023-03-04T09:04:32.110" v="65" actId="1076"/>
          <ac:spMkLst>
            <pc:docMk/>
            <pc:sldMk cId="1421311184" sldId="953"/>
            <ac:spMk id="127" creationId="{982843B9-3124-0B73-5494-D5387A95D0E1}"/>
          </ac:spMkLst>
        </pc:spChg>
        <pc:spChg chg="mod">
          <ac:chgData name="QiuTian" userId="d059b521-ee81-481f-be34-ac8650352dd5" providerId="ADAL" clId="{C66083D2-FC5C-0545-90E0-A9B527654B88}" dt="2023-03-04T09:04:32.110" v="65" actId="1076"/>
          <ac:spMkLst>
            <pc:docMk/>
            <pc:sldMk cId="1421311184" sldId="953"/>
            <ac:spMk id="128" creationId="{4C01C7B0-37C1-912E-4896-C870661BA771}"/>
          </ac:spMkLst>
        </pc:spChg>
        <pc:spChg chg="mod">
          <ac:chgData name="QiuTian" userId="d059b521-ee81-481f-be34-ac8650352dd5" providerId="ADAL" clId="{C66083D2-FC5C-0545-90E0-A9B527654B88}" dt="2023-03-04T09:04:32.110" v="65" actId="1076"/>
          <ac:spMkLst>
            <pc:docMk/>
            <pc:sldMk cId="1421311184" sldId="953"/>
            <ac:spMk id="129" creationId="{85C78195-0B27-671C-DC11-1570C83B05D0}"/>
          </ac:spMkLst>
        </pc:spChg>
        <pc:spChg chg="mod">
          <ac:chgData name="QiuTian" userId="d059b521-ee81-481f-be34-ac8650352dd5" providerId="ADAL" clId="{C66083D2-FC5C-0545-90E0-A9B527654B88}" dt="2023-03-04T09:04:32.110" v="65" actId="1076"/>
          <ac:spMkLst>
            <pc:docMk/>
            <pc:sldMk cId="1421311184" sldId="953"/>
            <ac:spMk id="130" creationId="{6B263FA9-63DD-BE36-C397-A4919350FCB8}"/>
          </ac:spMkLst>
        </pc:spChg>
        <pc:spChg chg="mod">
          <ac:chgData name="QiuTian" userId="d059b521-ee81-481f-be34-ac8650352dd5" providerId="ADAL" clId="{C66083D2-FC5C-0545-90E0-A9B527654B88}" dt="2023-03-04T09:04:32.110" v="65" actId="1076"/>
          <ac:spMkLst>
            <pc:docMk/>
            <pc:sldMk cId="1421311184" sldId="953"/>
            <ac:spMk id="131" creationId="{B37FBCF2-614B-A259-C7AC-85CEFE1C170B}"/>
          </ac:spMkLst>
        </pc:spChg>
        <pc:spChg chg="mod">
          <ac:chgData name="QiuTian" userId="d059b521-ee81-481f-be34-ac8650352dd5" providerId="ADAL" clId="{C66083D2-FC5C-0545-90E0-A9B527654B88}" dt="2023-03-04T09:04:32.110" v="65" actId="1076"/>
          <ac:spMkLst>
            <pc:docMk/>
            <pc:sldMk cId="1421311184" sldId="953"/>
            <ac:spMk id="132" creationId="{187C5731-47A3-AFA5-AE56-AD0459A9AB9C}"/>
          </ac:spMkLst>
        </pc:spChg>
        <pc:spChg chg="mod">
          <ac:chgData name="QiuTian" userId="d059b521-ee81-481f-be34-ac8650352dd5" providerId="ADAL" clId="{C66083D2-FC5C-0545-90E0-A9B527654B88}" dt="2023-03-04T09:04:32.110" v="65" actId="1076"/>
          <ac:spMkLst>
            <pc:docMk/>
            <pc:sldMk cId="1421311184" sldId="953"/>
            <ac:spMk id="133" creationId="{AE79264A-B071-7B27-1F33-81CC7821180E}"/>
          </ac:spMkLst>
        </pc:spChg>
        <pc:spChg chg="mod">
          <ac:chgData name="QiuTian" userId="d059b521-ee81-481f-be34-ac8650352dd5" providerId="ADAL" clId="{C66083D2-FC5C-0545-90E0-A9B527654B88}" dt="2023-03-04T09:04:32.110" v="65" actId="1076"/>
          <ac:spMkLst>
            <pc:docMk/>
            <pc:sldMk cId="1421311184" sldId="953"/>
            <ac:spMk id="134" creationId="{12E56959-5FC2-9758-DD31-18FF738BA71A}"/>
          </ac:spMkLst>
        </pc:spChg>
        <pc:spChg chg="mod">
          <ac:chgData name="QiuTian" userId="d059b521-ee81-481f-be34-ac8650352dd5" providerId="ADAL" clId="{C66083D2-FC5C-0545-90E0-A9B527654B88}" dt="2023-03-04T09:04:32.110" v="65" actId="1076"/>
          <ac:spMkLst>
            <pc:docMk/>
            <pc:sldMk cId="1421311184" sldId="953"/>
            <ac:spMk id="135" creationId="{421C94E7-CE89-9021-F2C4-9DC8474174F4}"/>
          </ac:spMkLst>
        </pc:spChg>
        <pc:spChg chg="mod">
          <ac:chgData name="QiuTian" userId="d059b521-ee81-481f-be34-ac8650352dd5" providerId="ADAL" clId="{C66083D2-FC5C-0545-90E0-A9B527654B88}" dt="2023-03-04T09:04:32.110" v="65" actId="1076"/>
          <ac:spMkLst>
            <pc:docMk/>
            <pc:sldMk cId="1421311184" sldId="953"/>
            <ac:spMk id="136" creationId="{24EACA41-2BBD-C313-5D48-19775000B53B}"/>
          </ac:spMkLst>
        </pc:spChg>
        <pc:spChg chg="mod">
          <ac:chgData name="QiuTian" userId="d059b521-ee81-481f-be34-ac8650352dd5" providerId="ADAL" clId="{C66083D2-FC5C-0545-90E0-A9B527654B88}" dt="2023-03-04T09:04:32.110" v="65" actId="1076"/>
          <ac:spMkLst>
            <pc:docMk/>
            <pc:sldMk cId="1421311184" sldId="953"/>
            <ac:spMk id="137" creationId="{F88CB911-EC5C-4934-A973-950B42A78C3F}"/>
          </ac:spMkLst>
        </pc:spChg>
        <pc:spChg chg="mod">
          <ac:chgData name="QiuTian" userId="d059b521-ee81-481f-be34-ac8650352dd5" providerId="ADAL" clId="{C66083D2-FC5C-0545-90E0-A9B527654B88}" dt="2023-03-04T09:04:32.110" v="65" actId="1076"/>
          <ac:spMkLst>
            <pc:docMk/>
            <pc:sldMk cId="1421311184" sldId="953"/>
            <ac:spMk id="138" creationId="{B9F3FD6F-A959-DAB3-8106-C87DE218C246}"/>
          </ac:spMkLst>
        </pc:spChg>
        <pc:spChg chg="mod">
          <ac:chgData name="QiuTian" userId="d059b521-ee81-481f-be34-ac8650352dd5" providerId="ADAL" clId="{C66083D2-FC5C-0545-90E0-A9B527654B88}" dt="2023-03-04T09:04:32.110" v="65" actId="1076"/>
          <ac:spMkLst>
            <pc:docMk/>
            <pc:sldMk cId="1421311184" sldId="953"/>
            <ac:spMk id="139" creationId="{5CE170F3-2D70-79C6-F646-6C98BEFA4039}"/>
          </ac:spMkLst>
        </pc:spChg>
        <pc:spChg chg="mod">
          <ac:chgData name="QiuTian" userId="d059b521-ee81-481f-be34-ac8650352dd5" providerId="ADAL" clId="{C66083D2-FC5C-0545-90E0-A9B527654B88}" dt="2023-03-04T09:04:32.110" v="65" actId="1076"/>
          <ac:spMkLst>
            <pc:docMk/>
            <pc:sldMk cId="1421311184" sldId="953"/>
            <ac:spMk id="140" creationId="{7C8ABE44-E89F-914B-0410-060375732976}"/>
          </ac:spMkLst>
        </pc:spChg>
        <pc:spChg chg="mod">
          <ac:chgData name="QiuTian" userId="d059b521-ee81-481f-be34-ac8650352dd5" providerId="ADAL" clId="{C66083D2-FC5C-0545-90E0-A9B527654B88}" dt="2023-03-04T09:04:32.110" v="65" actId="1076"/>
          <ac:spMkLst>
            <pc:docMk/>
            <pc:sldMk cId="1421311184" sldId="953"/>
            <ac:spMk id="141" creationId="{56277F5D-EB94-5391-D921-08277223CE0C}"/>
          </ac:spMkLst>
        </pc:spChg>
        <pc:spChg chg="mod">
          <ac:chgData name="QiuTian" userId="d059b521-ee81-481f-be34-ac8650352dd5" providerId="ADAL" clId="{C66083D2-FC5C-0545-90E0-A9B527654B88}" dt="2023-03-04T09:04:32.110" v="65" actId="1076"/>
          <ac:spMkLst>
            <pc:docMk/>
            <pc:sldMk cId="1421311184" sldId="953"/>
            <ac:spMk id="142" creationId="{F9836756-C1C6-2806-16F7-D9B0AD20D3DD}"/>
          </ac:spMkLst>
        </pc:spChg>
        <pc:spChg chg="mod">
          <ac:chgData name="QiuTian" userId="d059b521-ee81-481f-be34-ac8650352dd5" providerId="ADAL" clId="{C66083D2-FC5C-0545-90E0-A9B527654B88}" dt="2023-03-04T09:04:32.110" v="65" actId="1076"/>
          <ac:spMkLst>
            <pc:docMk/>
            <pc:sldMk cId="1421311184" sldId="953"/>
            <ac:spMk id="143" creationId="{0CEB38C6-272D-0790-6444-7698FA709C56}"/>
          </ac:spMkLst>
        </pc:spChg>
        <pc:spChg chg="mod">
          <ac:chgData name="QiuTian" userId="d059b521-ee81-481f-be34-ac8650352dd5" providerId="ADAL" clId="{C66083D2-FC5C-0545-90E0-A9B527654B88}" dt="2023-03-04T09:04:32.110" v="65" actId="1076"/>
          <ac:spMkLst>
            <pc:docMk/>
            <pc:sldMk cId="1421311184" sldId="953"/>
            <ac:spMk id="144" creationId="{D8595212-EF4C-54E4-3FD7-8FD8A9BEB12D}"/>
          </ac:spMkLst>
        </pc:spChg>
        <pc:spChg chg="mod">
          <ac:chgData name="QiuTian" userId="d059b521-ee81-481f-be34-ac8650352dd5" providerId="ADAL" clId="{C66083D2-FC5C-0545-90E0-A9B527654B88}" dt="2023-03-04T09:04:32.110" v="65" actId="1076"/>
          <ac:spMkLst>
            <pc:docMk/>
            <pc:sldMk cId="1421311184" sldId="953"/>
            <ac:spMk id="145" creationId="{1B55DD83-293A-4B1B-1805-41F172C19D94}"/>
          </ac:spMkLst>
        </pc:spChg>
        <pc:spChg chg="add mod">
          <ac:chgData name="QiuTian" userId="d059b521-ee81-481f-be34-ac8650352dd5" providerId="ADAL" clId="{C66083D2-FC5C-0545-90E0-A9B527654B88}" dt="2023-03-04T09:04:32.110" v="65" actId="1076"/>
          <ac:spMkLst>
            <pc:docMk/>
            <pc:sldMk cId="1421311184" sldId="953"/>
            <ac:spMk id="146" creationId="{DB964619-7A0B-A45E-6516-EBCA55A35D7E}"/>
          </ac:spMkLst>
        </pc:spChg>
        <pc:spChg chg="add mod">
          <ac:chgData name="QiuTian" userId="d059b521-ee81-481f-be34-ac8650352dd5" providerId="ADAL" clId="{C66083D2-FC5C-0545-90E0-A9B527654B88}" dt="2023-03-04T09:04:32.110" v="65" actId="1076"/>
          <ac:spMkLst>
            <pc:docMk/>
            <pc:sldMk cId="1421311184" sldId="953"/>
            <ac:spMk id="147" creationId="{8B6D36E8-9C16-8C10-F748-B3061BC7BE7B}"/>
          </ac:spMkLst>
        </pc:spChg>
        <pc:spChg chg="add mod">
          <ac:chgData name="QiuTian" userId="d059b521-ee81-481f-be34-ac8650352dd5" providerId="ADAL" clId="{C66083D2-FC5C-0545-90E0-A9B527654B88}" dt="2023-03-04T09:04:32.110" v="65" actId="1076"/>
          <ac:spMkLst>
            <pc:docMk/>
            <pc:sldMk cId="1421311184" sldId="953"/>
            <ac:spMk id="148" creationId="{714FD0C2-F2F6-2AC2-2579-60B50665AB9C}"/>
          </ac:spMkLst>
        </pc:spChg>
        <pc:spChg chg="add mod">
          <ac:chgData name="QiuTian" userId="d059b521-ee81-481f-be34-ac8650352dd5" providerId="ADAL" clId="{C66083D2-FC5C-0545-90E0-A9B527654B88}" dt="2023-03-04T09:04:32.110" v="65" actId="1076"/>
          <ac:spMkLst>
            <pc:docMk/>
            <pc:sldMk cId="1421311184" sldId="953"/>
            <ac:spMk id="149" creationId="{7DB8E911-E4E9-A1DC-1F28-E007F7DAA291}"/>
          </ac:spMkLst>
        </pc:spChg>
        <pc:spChg chg="add mod">
          <ac:chgData name="QiuTian" userId="d059b521-ee81-481f-be34-ac8650352dd5" providerId="ADAL" clId="{C66083D2-FC5C-0545-90E0-A9B527654B88}" dt="2023-03-04T09:04:32.110" v="65" actId="1076"/>
          <ac:spMkLst>
            <pc:docMk/>
            <pc:sldMk cId="1421311184" sldId="953"/>
            <ac:spMk id="150" creationId="{D634406C-3F19-0C6F-53DA-78B5B6678A79}"/>
          </ac:spMkLst>
        </pc:spChg>
        <pc:spChg chg="add mod">
          <ac:chgData name="QiuTian" userId="d059b521-ee81-481f-be34-ac8650352dd5" providerId="ADAL" clId="{C66083D2-FC5C-0545-90E0-A9B527654B88}" dt="2023-03-04T09:04:32.110" v="65" actId="1076"/>
          <ac:spMkLst>
            <pc:docMk/>
            <pc:sldMk cId="1421311184" sldId="953"/>
            <ac:spMk id="151" creationId="{B099F5BF-D30A-3BED-A87E-9C2C00819019}"/>
          </ac:spMkLst>
        </pc:spChg>
        <pc:spChg chg="add del mod">
          <ac:chgData name="QiuTian" userId="d059b521-ee81-481f-be34-ac8650352dd5" providerId="ADAL" clId="{C66083D2-FC5C-0545-90E0-A9B527654B88}" dt="2023-03-04T09:04:35.370" v="66" actId="478"/>
          <ac:spMkLst>
            <pc:docMk/>
            <pc:sldMk cId="1421311184" sldId="953"/>
            <ac:spMk id="152" creationId="{F630B12B-A86E-3DBF-31B2-FA51AC430938}"/>
          </ac:spMkLst>
        </pc:spChg>
        <pc:spChg chg="add del mod">
          <ac:chgData name="QiuTian" userId="d059b521-ee81-481f-be34-ac8650352dd5" providerId="ADAL" clId="{C66083D2-FC5C-0545-90E0-A9B527654B88}" dt="2023-03-04T09:04:35.370" v="66" actId="478"/>
          <ac:spMkLst>
            <pc:docMk/>
            <pc:sldMk cId="1421311184" sldId="953"/>
            <ac:spMk id="153" creationId="{5FDDA086-4CF5-C822-3BF1-FD77440E2549}"/>
          </ac:spMkLst>
        </pc:spChg>
        <pc:spChg chg="add del mod">
          <ac:chgData name="QiuTian" userId="d059b521-ee81-481f-be34-ac8650352dd5" providerId="ADAL" clId="{C66083D2-FC5C-0545-90E0-A9B527654B88}" dt="2023-03-04T09:04:35.370" v="66" actId="478"/>
          <ac:spMkLst>
            <pc:docMk/>
            <pc:sldMk cId="1421311184" sldId="953"/>
            <ac:spMk id="154" creationId="{FA04F86E-B9AB-953B-9827-8DB0F8B1B7C2}"/>
          </ac:spMkLst>
        </pc:spChg>
        <pc:spChg chg="add del mod">
          <ac:chgData name="QiuTian" userId="d059b521-ee81-481f-be34-ac8650352dd5" providerId="ADAL" clId="{C66083D2-FC5C-0545-90E0-A9B527654B88}" dt="2023-03-04T09:04:35.370" v="66" actId="478"/>
          <ac:spMkLst>
            <pc:docMk/>
            <pc:sldMk cId="1421311184" sldId="953"/>
            <ac:spMk id="155" creationId="{055887B8-0EC0-7E6D-A22D-EF2BD2BEA8B3}"/>
          </ac:spMkLst>
        </pc:spChg>
        <pc:grpChg chg="add mod">
          <ac:chgData name="QiuTian" userId="d059b521-ee81-481f-be34-ac8650352dd5" providerId="ADAL" clId="{C66083D2-FC5C-0545-90E0-A9B527654B88}" dt="2023-03-04T09:04:32.110" v="65" actId="1076"/>
          <ac:grpSpMkLst>
            <pc:docMk/>
            <pc:sldMk cId="1421311184" sldId="953"/>
            <ac:grpSpMk id="11" creationId="{0F714D45-D047-7B59-96CD-40EB996FC6B9}"/>
          </ac:grpSpMkLst>
        </pc:grpChg>
        <pc:grpChg chg="add mod">
          <ac:chgData name="QiuTian" userId="d059b521-ee81-481f-be34-ac8650352dd5" providerId="ADAL" clId="{C66083D2-FC5C-0545-90E0-A9B527654B88}" dt="2023-03-04T09:04:32.110" v="65" actId="1076"/>
          <ac:grpSpMkLst>
            <pc:docMk/>
            <pc:sldMk cId="1421311184" sldId="953"/>
            <ac:grpSpMk id="64" creationId="{917E34D6-EDC7-D7B9-D355-279AE1F24CEA}"/>
          </ac:grpSpMkLst>
        </pc:grpChg>
        <pc:grpChg chg="mod">
          <ac:chgData name="QiuTian" userId="d059b521-ee81-481f-be34-ac8650352dd5" providerId="ADAL" clId="{C66083D2-FC5C-0545-90E0-A9B527654B88}" dt="2023-03-04T09:04:32.110" v="65" actId="1076"/>
          <ac:grpSpMkLst>
            <pc:docMk/>
            <pc:sldMk cId="1421311184" sldId="953"/>
            <ac:grpSpMk id="78" creationId="{FCD48BD0-D066-0D2D-E78B-B707ADE0B794}"/>
          </ac:grpSpMkLst>
        </pc:grpChg>
        <pc:grpChg chg="mod">
          <ac:chgData name="QiuTian" userId="d059b521-ee81-481f-be34-ac8650352dd5" providerId="ADAL" clId="{C66083D2-FC5C-0545-90E0-A9B527654B88}" dt="2023-03-04T09:04:32.110" v="65" actId="1076"/>
          <ac:grpSpMkLst>
            <pc:docMk/>
            <pc:sldMk cId="1421311184" sldId="953"/>
            <ac:grpSpMk id="79" creationId="{810511DC-C0A7-C8DB-8A0D-A50C3A9DB18B}"/>
          </ac:grpSpMkLst>
        </pc:grpChg>
        <pc:grpChg chg="mod">
          <ac:chgData name="QiuTian" userId="d059b521-ee81-481f-be34-ac8650352dd5" providerId="ADAL" clId="{C66083D2-FC5C-0545-90E0-A9B527654B88}" dt="2023-03-04T09:04:32.110" v="65" actId="1076"/>
          <ac:grpSpMkLst>
            <pc:docMk/>
            <pc:sldMk cId="1421311184" sldId="953"/>
            <ac:grpSpMk id="81" creationId="{D98904AC-D7A0-7E42-0BD8-04CE0C325C92}"/>
          </ac:grpSpMkLst>
        </pc:grpChg>
        <pc:grpChg chg="mod">
          <ac:chgData name="QiuTian" userId="d059b521-ee81-481f-be34-ac8650352dd5" providerId="ADAL" clId="{C66083D2-FC5C-0545-90E0-A9B527654B88}" dt="2023-03-04T09:04:32.110" v="65" actId="1076"/>
          <ac:grpSpMkLst>
            <pc:docMk/>
            <pc:sldMk cId="1421311184" sldId="953"/>
            <ac:grpSpMk id="82" creationId="{B1DA5762-B18C-B444-1F0A-6646C5A580D1}"/>
          </ac:grpSpMkLst>
        </pc:grpChg>
        <pc:grpChg chg="mod">
          <ac:chgData name="QiuTian" userId="d059b521-ee81-481f-be34-ac8650352dd5" providerId="ADAL" clId="{C66083D2-FC5C-0545-90E0-A9B527654B88}" dt="2023-03-04T09:04:32.110" v="65" actId="1076"/>
          <ac:grpSpMkLst>
            <pc:docMk/>
            <pc:sldMk cId="1421311184" sldId="953"/>
            <ac:grpSpMk id="89" creationId="{21829EDF-003D-5228-B108-5E65C58213BF}"/>
          </ac:grpSpMkLst>
        </pc:grpChg>
        <pc:grpChg chg="mod">
          <ac:chgData name="QiuTian" userId="d059b521-ee81-481f-be34-ac8650352dd5" providerId="ADAL" clId="{C66083D2-FC5C-0545-90E0-A9B527654B88}" dt="2023-03-04T09:04:32.110" v="65" actId="1076"/>
          <ac:grpSpMkLst>
            <pc:docMk/>
            <pc:sldMk cId="1421311184" sldId="953"/>
            <ac:grpSpMk id="91" creationId="{1221F5D4-C510-E9FF-71E1-87285EAE7A9B}"/>
          </ac:grpSpMkLst>
        </pc:grpChg>
        <pc:grpChg chg="add mod">
          <ac:chgData name="QiuTian" userId="d059b521-ee81-481f-be34-ac8650352dd5" providerId="ADAL" clId="{C66083D2-FC5C-0545-90E0-A9B527654B88}" dt="2023-03-04T09:04:32.110" v="65" actId="1076"/>
          <ac:grpSpMkLst>
            <pc:docMk/>
            <pc:sldMk cId="1421311184" sldId="953"/>
            <ac:grpSpMk id="123" creationId="{D31EFA67-931A-11F8-23CD-08131B0C6B8E}"/>
          </ac:grpSpMkLst>
        </pc:grpChg>
        <pc:graphicFrameChg chg="add mod">
          <ac:chgData name="QiuTian" userId="d059b521-ee81-481f-be34-ac8650352dd5" providerId="ADAL" clId="{C66083D2-FC5C-0545-90E0-A9B527654B88}" dt="2023-03-04T09:04:32.110" v="65" actId="1076"/>
          <ac:graphicFrameMkLst>
            <pc:docMk/>
            <pc:sldMk cId="1421311184" sldId="953"/>
            <ac:graphicFrameMk id="7" creationId="{CF9E6CA8-998D-BCCA-162D-34D19E086AB7}"/>
          </ac:graphicFrameMkLst>
        </pc:graphicFrameChg>
      </pc:sldChg>
      <pc:sldChg chg="addSp delSp modSp add modAnim">
        <pc:chgData name="QiuTian" userId="d059b521-ee81-481f-be34-ac8650352dd5" providerId="ADAL" clId="{C66083D2-FC5C-0545-90E0-A9B527654B88}" dt="2023-03-04T09:10:18.362" v="126"/>
        <pc:sldMkLst>
          <pc:docMk/>
          <pc:sldMk cId="3473003732" sldId="954"/>
        </pc:sldMkLst>
        <pc:spChg chg="add mod">
          <ac:chgData name="QiuTian" userId="d059b521-ee81-481f-be34-ac8650352dd5" providerId="ADAL" clId="{C66083D2-FC5C-0545-90E0-A9B527654B88}" dt="2023-03-04T09:10:18.362" v="126"/>
          <ac:spMkLst>
            <pc:docMk/>
            <pc:sldMk cId="3473003732" sldId="954"/>
            <ac:spMk id="2" creationId="{5BBF91BC-E63C-EE89-45BA-6C6DAFB14E1C}"/>
          </ac:spMkLst>
        </pc:spChg>
        <pc:spChg chg="del">
          <ac:chgData name="QiuTian" userId="d059b521-ee81-481f-be34-ac8650352dd5" providerId="ADAL" clId="{C66083D2-FC5C-0545-90E0-A9B527654B88}" dt="2023-03-04T09:09:57.208" v="123"/>
          <ac:spMkLst>
            <pc:docMk/>
            <pc:sldMk cId="3473003732" sldId="954"/>
            <ac:spMk id="5" creationId="{959057A3-0087-D824-6484-FE8805CD1536}"/>
          </ac:spMkLst>
        </pc:spChg>
        <pc:spChg chg="mod">
          <ac:chgData name="QiuTian" userId="d059b521-ee81-481f-be34-ac8650352dd5" providerId="ADAL" clId="{C66083D2-FC5C-0545-90E0-A9B527654B88}" dt="2023-03-04T09:04:49.008" v="68" actId="1076"/>
          <ac:spMkLst>
            <pc:docMk/>
            <pc:sldMk cId="3473003732" sldId="954"/>
            <ac:spMk id="7" creationId="{0EA80E71-F2B4-FCF5-0DAA-C7422728B903}"/>
          </ac:spMkLst>
        </pc:spChg>
        <pc:spChg chg="mod">
          <ac:chgData name="QiuTian" userId="d059b521-ee81-481f-be34-ac8650352dd5" providerId="ADAL" clId="{C66083D2-FC5C-0545-90E0-A9B527654B88}" dt="2023-03-04T09:04:49.008" v="68" actId="1076"/>
          <ac:spMkLst>
            <pc:docMk/>
            <pc:sldMk cId="3473003732" sldId="954"/>
            <ac:spMk id="8" creationId="{756D2C26-1DA4-B9A8-D993-1C894A8AF043}"/>
          </ac:spMkLst>
        </pc:spChg>
        <pc:spChg chg="mod">
          <ac:chgData name="QiuTian" userId="d059b521-ee81-481f-be34-ac8650352dd5" providerId="ADAL" clId="{C66083D2-FC5C-0545-90E0-A9B527654B88}" dt="2023-03-04T09:04:49.008" v="68" actId="1076"/>
          <ac:spMkLst>
            <pc:docMk/>
            <pc:sldMk cId="3473003732" sldId="954"/>
            <ac:spMk id="9" creationId="{714A57D6-D24E-36AD-8D59-333192781289}"/>
          </ac:spMkLst>
        </pc:spChg>
        <pc:spChg chg="mod">
          <ac:chgData name="QiuTian" userId="d059b521-ee81-481f-be34-ac8650352dd5" providerId="ADAL" clId="{C66083D2-FC5C-0545-90E0-A9B527654B88}" dt="2023-03-04T09:04:49.008" v="68" actId="1076"/>
          <ac:spMkLst>
            <pc:docMk/>
            <pc:sldMk cId="3473003732" sldId="954"/>
            <ac:spMk id="13" creationId="{0A8AA036-0D68-DDEC-1464-3717F7A0BF53}"/>
          </ac:spMkLst>
        </pc:spChg>
        <pc:spChg chg="mod">
          <ac:chgData name="QiuTian" userId="d059b521-ee81-481f-be34-ac8650352dd5" providerId="ADAL" clId="{C66083D2-FC5C-0545-90E0-A9B527654B88}" dt="2023-03-04T09:04:49.008" v="68" actId="1076"/>
          <ac:spMkLst>
            <pc:docMk/>
            <pc:sldMk cId="3473003732" sldId="954"/>
            <ac:spMk id="16" creationId="{8E60EFE9-79BB-36B2-5DEF-6736DF209EA6}"/>
          </ac:spMkLst>
        </pc:spChg>
        <pc:spChg chg="mod">
          <ac:chgData name="QiuTian" userId="d059b521-ee81-481f-be34-ac8650352dd5" providerId="ADAL" clId="{C66083D2-FC5C-0545-90E0-A9B527654B88}" dt="2023-03-04T09:04:49.008" v="68" actId="1076"/>
          <ac:spMkLst>
            <pc:docMk/>
            <pc:sldMk cId="3473003732" sldId="954"/>
            <ac:spMk id="17" creationId="{729BE4ED-BB2F-70E7-2F4F-734DD34C6CAF}"/>
          </ac:spMkLst>
        </pc:spChg>
        <pc:spChg chg="mod">
          <ac:chgData name="QiuTian" userId="d059b521-ee81-481f-be34-ac8650352dd5" providerId="ADAL" clId="{C66083D2-FC5C-0545-90E0-A9B527654B88}" dt="2023-03-04T09:04:49.008" v="68" actId="1076"/>
          <ac:spMkLst>
            <pc:docMk/>
            <pc:sldMk cId="3473003732" sldId="954"/>
            <ac:spMk id="18" creationId="{6F8F2985-67F7-5F6A-9B96-E5E03790A7A3}"/>
          </ac:spMkLst>
        </pc:spChg>
        <pc:spChg chg="mod">
          <ac:chgData name="QiuTian" userId="d059b521-ee81-481f-be34-ac8650352dd5" providerId="ADAL" clId="{C66083D2-FC5C-0545-90E0-A9B527654B88}" dt="2023-03-04T09:04:49.008" v="68" actId="1076"/>
          <ac:spMkLst>
            <pc:docMk/>
            <pc:sldMk cId="3473003732" sldId="954"/>
            <ac:spMk id="23" creationId="{B067B206-4E48-F188-A010-D0AC3ABA5B12}"/>
          </ac:spMkLst>
        </pc:spChg>
        <pc:spChg chg="mod">
          <ac:chgData name="QiuTian" userId="d059b521-ee81-481f-be34-ac8650352dd5" providerId="ADAL" clId="{C66083D2-FC5C-0545-90E0-A9B527654B88}" dt="2023-03-04T09:04:49.008" v="68" actId="1076"/>
          <ac:spMkLst>
            <pc:docMk/>
            <pc:sldMk cId="3473003732" sldId="954"/>
            <ac:spMk id="24" creationId="{49EC9696-E1F3-F083-6876-19B3BF9B0EA7}"/>
          </ac:spMkLst>
        </pc:spChg>
        <pc:spChg chg="mod">
          <ac:chgData name="QiuTian" userId="d059b521-ee81-481f-be34-ac8650352dd5" providerId="ADAL" clId="{C66083D2-FC5C-0545-90E0-A9B527654B88}" dt="2023-03-04T09:04:49.008" v="68" actId="1076"/>
          <ac:spMkLst>
            <pc:docMk/>
            <pc:sldMk cId="3473003732" sldId="954"/>
            <ac:spMk id="25" creationId="{44EF61EA-DCC9-A044-8177-A1CE1C4D74FD}"/>
          </ac:spMkLst>
        </pc:spChg>
        <pc:spChg chg="mod">
          <ac:chgData name="QiuTian" userId="d059b521-ee81-481f-be34-ac8650352dd5" providerId="ADAL" clId="{C66083D2-FC5C-0545-90E0-A9B527654B88}" dt="2023-03-04T09:04:49.008" v="68" actId="1076"/>
          <ac:spMkLst>
            <pc:docMk/>
            <pc:sldMk cId="3473003732" sldId="954"/>
            <ac:spMk id="29" creationId="{003D235B-4F28-91EB-8913-2F10AAA79A6A}"/>
          </ac:spMkLst>
        </pc:spChg>
        <pc:spChg chg="mod">
          <ac:chgData name="QiuTian" userId="d059b521-ee81-481f-be34-ac8650352dd5" providerId="ADAL" clId="{C66083D2-FC5C-0545-90E0-A9B527654B88}" dt="2023-03-04T09:04:49.008" v="68" actId="1076"/>
          <ac:spMkLst>
            <pc:docMk/>
            <pc:sldMk cId="3473003732" sldId="954"/>
            <ac:spMk id="30" creationId="{84F9C50A-035C-7F9A-D1AF-3B9D833FE1D8}"/>
          </ac:spMkLst>
        </pc:spChg>
        <pc:spChg chg="mod">
          <ac:chgData name="QiuTian" userId="d059b521-ee81-481f-be34-ac8650352dd5" providerId="ADAL" clId="{C66083D2-FC5C-0545-90E0-A9B527654B88}" dt="2023-03-04T09:04:49.008" v="68" actId="1076"/>
          <ac:spMkLst>
            <pc:docMk/>
            <pc:sldMk cId="3473003732" sldId="954"/>
            <ac:spMk id="31" creationId="{11E238ED-B50D-13EA-6B4C-BC8FB84B269D}"/>
          </ac:spMkLst>
        </pc:spChg>
        <pc:spChg chg="mod">
          <ac:chgData name="QiuTian" userId="d059b521-ee81-481f-be34-ac8650352dd5" providerId="ADAL" clId="{C66083D2-FC5C-0545-90E0-A9B527654B88}" dt="2023-03-04T09:04:49.008" v="68" actId="1076"/>
          <ac:spMkLst>
            <pc:docMk/>
            <pc:sldMk cId="3473003732" sldId="954"/>
            <ac:spMk id="32" creationId="{A8A59C9F-D5F9-B838-32E8-7532E8AD7192}"/>
          </ac:spMkLst>
        </pc:spChg>
        <pc:spChg chg="mod">
          <ac:chgData name="QiuTian" userId="d059b521-ee81-481f-be34-ac8650352dd5" providerId="ADAL" clId="{C66083D2-FC5C-0545-90E0-A9B527654B88}" dt="2023-03-04T09:04:49.008" v="68" actId="1076"/>
          <ac:spMkLst>
            <pc:docMk/>
            <pc:sldMk cId="3473003732" sldId="954"/>
            <ac:spMk id="36" creationId="{32F6E9C8-39DF-5C26-0A1B-F2A161427D23}"/>
          </ac:spMkLst>
        </pc:spChg>
        <pc:spChg chg="mod">
          <ac:chgData name="QiuTian" userId="d059b521-ee81-481f-be34-ac8650352dd5" providerId="ADAL" clId="{C66083D2-FC5C-0545-90E0-A9B527654B88}" dt="2023-03-04T09:04:49.008" v="68" actId="1076"/>
          <ac:spMkLst>
            <pc:docMk/>
            <pc:sldMk cId="3473003732" sldId="954"/>
            <ac:spMk id="37" creationId="{EF6363E9-7278-C557-0C7E-377AFDABF1B5}"/>
          </ac:spMkLst>
        </pc:spChg>
        <pc:spChg chg="mod">
          <ac:chgData name="QiuTian" userId="d059b521-ee81-481f-be34-ac8650352dd5" providerId="ADAL" clId="{C66083D2-FC5C-0545-90E0-A9B527654B88}" dt="2023-03-04T09:04:49.008" v="68" actId="1076"/>
          <ac:spMkLst>
            <pc:docMk/>
            <pc:sldMk cId="3473003732" sldId="954"/>
            <ac:spMk id="38" creationId="{D4F4B97C-8816-4FE6-5F42-6A89BA3E0091}"/>
          </ac:spMkLst>
        </pc:spChg>
        <pc:spChg chg="mod">
          <ac:chgData name="QiuTian" userId="d059b521-ee81-481f-be34-ac8650352dd5" providerId="ADAL" clId="{C66083D2-FC5C-0545-90E0-A9B527654B88}" dt="2023-03-04T09:04:49.008" v="68" actId="1076"/>
          <ac:spMkLst>
            <pc:docMk/>
            <pc:sldMk cId="3473003732" sldId="954"/>
            <ac:spMk id="39" creationId="{B5B09BE8-E8C2-58F0-7313-4165034342EF}"/>
          </ac:spMkLst>
        </pc:spChg>
        <pc:spChg chg="mod">
          <ac:chgData name="QiuTian" userId="d059b521-ee81-481f-be34-ac8650352dd5" providerId="ADAL" clId="{C66083D2-FC5C-0545-90E0-A9B527654B88}" dt="2023-03-04T09:04:49.008" v="68" actId="1076"/>
          <ac:spMkLst>
            <pc:docMk/>
            <pc:sldMk cId="3473003732" sldId="954"/>
            <ac:spMk id="40" creationId="{C7C5CCF3-8D0A-56EB-546E-EBFC530B9561}"/>
          </ac:spMkLst>
        </pc:spChg>
        <pc:spChg chg="mod">
          <ac:chgData name="QiuTian" userId="d059b521-ee81-481f-be34-ac8650352dd5" providerId="ADAL" clId="{C66083D2-FC5C-0545-90E0-A9B527654B88}" dt="2023-03-04T09:04:49.008" v="68" actId="1076"/>
          <ac:spMkLst>
            <pc:docMk/>
            <pc:sldMk cId="3473003732" sldId="954"/>
            <ac:spMk id="41" creationId="{8F02B79D-67C7-572C-7F06-CD7E5EE4F0F6}"/>
          </ac:spMkLst>
        </pc:spChg>
        <pc:spChg chg="mod">
          <ac:chgData name="QiuTian" userId="d059b521-ee81-481f-be34-ac8650352dd5" providerId="ADAL" clId="{C66083D2-FC5C-0545-90E0-A9B527654B88}" dt="2023-03-04T09:04:49.008" v="68" actId="1076"/>
          <ac:spMkLst>
            <pc:docMk/>
            <pc:sldMk cId="3473003732" sldId="954"/>
            <ac:spMk id="44" creationId="{3721F96F-DCE7-A1C8-ED54-2D153A059342}"/>
          </ac:spMkLst>
        </pc:spChg>
        <pc:spChg chg="mod">
          <ac:chgData name="QiuTian" userId="d059b521-ee81-481f-be34-ac8650352dd5" providerId="ADAL" clId="{C66083D2-FC5C-0545-90E0-A9B527654B88}" dt="2023-03-04T09:04:49.008" v="68" actId="1076"/>
          <ac:spMkLst>
            <pc:docMk/>
            <pc:sldMk cId="3473003732" sldId="954"/>
            <ac:spMk id="45" creationId="{2CC32F7E-1F04-F59A-E978-EBB4AF6495B2}"/>
          </ac:spMkLst>
        </pc:spChg>
        <pc:spChg chg="mod">
          <ac:chgData name="QiuTian" userId="d059b521-ee81-481f-be34-ac8650352dd5" providerId="ADAL" clId="{C66083D2-FC5C-0545-90E0-A9B527654B88}" dt="2023-03-04T09:04:49.008" v="68" actId="1076"/>
          <ac:spMkLst>
            <pc:docMk/>
            <pc:sldMk cId="3473003732" sldId="954"/>
            <ac:spMk id="46" creationId="{A80734FA-11D4-2F98-A557-915B7A726C73}"/>
          </ac:spMkLst>
        </pc:spChg>
        <pc:spChg chg="mod">
          <ac:chgData name="QiuTian" userId="d059b521-ee81-481f-be34-ac8650352dd5" providerId="ADAL" clId="{C66083D2-FC5C-0545-90E0-A9B527654B88}" dt="2023-03-04T09:04:49.008" v="68" actId="1076"/>
          <ac:spMkLst>
            <pc:docMk/>
            <pc:sldMk cId="3473003732" sldId="954"/>
            <ac:spMk id="47" creationId="{085E65CC-9939-D76D-29CD-6B7566E6FAA3}"/>
          </ac:spMkLst>
        </pc:spChg>
        <pc:spChg chg="mod">
          <ac:chgData name="QiuTian" userId="d059b521-ee81-481f-be34-ac8650352dd5" providerId="ADAL" clId="{C66083D2-FC5C-0545-90E0-A9B527654B88}" dt="2023-03-04T09:04:49.008" v="68" actId="1076"/>
          <ac:spMkLst>
            <pc:docMk/>
            <pc:sldMk cId="3473003732" sldId="954"/>
            <ac:spMk id="49" creationId="{F8C65FE6-D21B-800B-068F-139FD29D91E9}"/>
          </ac:spMkLst>
        </pc:spChg>
        <pc:spChg chg="mod">
          <ac:chgData name="QiuTian" userId="d059b521-ee81-481f-be34-ac8650352dd5" providerId="ADAL" clId="{C66083D2-FC5C-0545-90E0-A9B527654B88}" dt="2023-03-04T09:04:49.008" v="68" actId="1076"/>
          <ac:spMkLst>
            <pc:docMk/>
            <pc:sldMk cId="3473003732" sldId="954"/>
            <ac:spMk id="53" creationId="{E232221E-1228-86C3-6DC9-98142CDCF2DF}"/>
          </ac:spMkLst>
        </pc:spChg>
        <pc:spChg chg="mod">
          <ac:chgData name="QiuTian" userId="d059b521-ee81-481f-be34-ac8650352dd5" providerId="ADAL" clId="{C66083D2-FC5C-0545-90E0-A9B527654B88}" dt="2023-03-04T09:04:49.008" v="68" actId="1076"/>
          <ac:spMkLst>
            <pc:docMk/>
            <pc:sldMk cId="3473003732" sldId="954"/>
            <ac:spMk id="54" creationId="{D0155410-E435-D12D-24FF-F74AC04DBC59}"/>
          </ac:spMkLst>
        </pc:spChg>
        <pc:spChg chg="mod">
          <ac:chgData name="QiuTian" userId="d059b521-ee81-481f-be34-ac8650352dd5" providerId="ADAL" clId="{C66083D2-FC5C-0545-90E0-A9B527654B88}" dt="2023-03-04T09:04:49.008" v="68" actId="1076"/>
          <ac:spMkLst>
            <pc:docMk/>
            <pc:sldMk cId="3473003732" sldId="954"/>
            <ac:spMk id="55" creationId="{5D94E7BC-EF4B-29F6-FA02-1814842F074D}"/>
          </ac:spMkLst>
        </pc:spChg>
        <pc:spChg chg="mod">
          <ac:chgData name="QiuTian" userId="d059b521-ee81-481f-be34-ac8650352dd5" providerId="ADAL" clId="{C66083D2-FC5C-0545-90E0-A9B527654B88}" dt="2023-03-04T09:04:49.008" v="68" actId="1076"/>
          <ac:spMkLst>
            <pc:docMk/>
            <pc:sldMk cId="3473003732" sldId="954"/>
            <ac:spMk id="56" creationId="{130600D4-1265-28C9-CA8B-3E99780CD6EF}"/>
          </ac:spMkLst>
        </pc:spChg>
        <pc:spChg chg="mod">
          <ac:chgData name="QiuTian" userId="d059b521-ee81-481f-be34-ac8650352dd5" providerId="ADAL" clId="{C66083D2-FC5C-0545-90E0-A9B527654B88}" dt="2023-03-04T09:04:49.008" v="68" actId="1076"/>
          <ac:spMkLst>
            <pc:docMk/>
            <pc:sldMk cId="3473003732" sldId="954"/>
            <ac:spMk id="60" creationId="{E7BDBC8F-5AC2-3E59-C216-E3114DDBEB7E}"/>
          </ac:spMkLst>
        </pc:spChg>
        <pc:spChg chg="mod">
          <ac:chgData name="QiuTian" userId="d059b521-ee81-481f-be34-ac8650352dd5" providerId="ADAL" clId="{C66083D2-FC5C-0545-90E0-A9B527654B88}" dt="2023-03-04T09:04:49.008" v="68" actId="1076"/>
          <ac:spMkLst>
            <pc:docMk/>
            <pc:sldMk cId="3473003732" sldId="954"/>
            <ac:spMk id="61" creationId="{BE69D3FA-0315-DD5F-A4EB-C171BD2BB906}"/>
          </ac:spMkLst>
        </pc:spChg>
        <pc:spChg chg="mod">
          <ac:chgData name="QiuTian" userId="d059b521-ee81-481f-be34-ac8650352dd5" providerId="ADAL" clId="{C66083D2-FC5C-0545-90E0-A9B527654B88}" dt="2023-03-04T09:04:49.008" v="68" actId="1076"/>
          <ac:spMkLst>
            <pc:docMk/>
            <pc:sldMk cId="3473003732" sldId="954"/>
            <ac:spMk id="62" creationId="{0713BB2E-1904-75B4-546A-4FDDED34BB79}"/>
          </ac:spMkLst>
        </pc:spChg>
        <pc:spChg chg="mod">
          <ac:chgData name="QiuTian" userId="d059b521-ee81-481f-be34-ac8650352dd5" providerId="ADAL" clId="{C66083D2-FC5C-0545-90E0-A9B527654B88}" dt="2023-03-04T09:04:49.008" v="68" actId="1076"/>
          <ac:spMkLst>
            <pc:docMk/>
            <pc:sldMk cId="3473003732" sldId="954"/>
            <ac:spMk id="63" creationId="{EE104725-85FE-AE93-8577-B997CBD28662}"/>
          </ac:spMkLst>
        </pc:spChg>
        <pc:spChg chg="mod">
          <ac:chgData name="QiuTian" userId="d059b521-ee81-481f-be34-ac8650352dd5" providerId="ADAL" clId="{C66083D2-FC5C-0545-90E0-A9B527654B88}" dt="2023-03-04T09:04:49.008" v="68" actId="1076"/>
          <ac:spMkLst>
            <pc:docMk/>
            <pc:sldMk cId="3473003732" sldId="954"/>
            <ac:spMk id="64" creationId="{CE35B28F-E9D0-8B48-51AD-DDFBF0CAC358}"/>
          </ac:spMkLst>
        </pc:spChg>
        <pc:spChg chg="mod">
          <ac:chgData name="QiuTian" userId="d059b521-ee81-481f-be34-ac8650352dd5" providerId="ADAL" clId="{C66083D2-FC5C-0545-90E0-A9B527654B88}" dt="2023-03-04T09:04:49.008" v="68" actId="1076"/>
          <ac:spMkLst>
            <pc:docMk/>
            <pc:sldMk cId="3473003732" sldId="954"/>
            <ac:spMk id="67" creationId="{77A5CDD8-0612-65E0-42DA-F8C308B82757}"/>
          </ac:spMkLst>
        </pc:spChg>
        <pc:spChg chg="mod">
          <ac:chgData name="QiuTian" userId="d059b521-ee81-481f-be34-ac8650352dd5" providerId="ADAL" clId="{C66083D2-FC5C-0545-90E0-A9B527654B88}" dt="2023-03-04T09:04:49.008" v="68" actId="1076"/>
          <ac:spMkLst>
            <pc:docMk/>
            <pc:sldMk cId="3473003732" sldId="954"/>
            <ac:spMk id="68" creationId="{63B70749-DD84-46FD-3B29-9CA01506072C}"/>
          </ac:spMkLst>
        </pc:spChg>
        <pc:spChg chg="mod">
          <ac:chgData name="QiuTian" userId="d059b521-ee81-481f-be34-ac8650352dd5" providerId="ADAL" clId="{C66083D2-FC5C-0545-90E0-A9B527654B88}" dt="2023-03-04T09:04:49.008" v="68" actId="1076"/>
          <ac:spMkLst>
            <pc:docMk/>
            <pc:sldMk cId="3473003732" sldId="954"/>
            <ac:spMk id="69" creationId="{4FEF561A-F755-5774-087F-E500FA43587D}"/>
          </ac:spMkLst>
        </pc:spChg>
        <pc:spChg chg="mod">
          <ac:chgData name="QiuTian" userId="d059b521-ee81-481f-be34-ac8650352dd5" providerId="ADAL" clId="{C66083D2-FC5C-0545-90E0-A9B527654B88}" dt="2023-03-04T09:04:49.008" v="68" actId="1076"/>
          <ac:spMkLst>
            <pc:docMk/>
            <pc:sldMk cId="3473003732" sldId="954"/>
            <ac:spMk id="70" creationId="{BEAF12A4-7519-F21D-9F8B-4533A4858346}"/>
          </ac:spMkLst>
        </pc:spChg>
        <pc:spChg chg="mod">
          <ac:chgData name="QiuTian" userId="d059b521-ee81-481f-be34-ac8650352dd5" providerId="ADAL" clId="{C66083D2-FC5C-0545-90E0-A9B527654B88}" dt="2023-03-04T09:04:49.008" v="68" actId="1076"/>
          <ac:spMkLst>
            <pc:docMk/>
            <pc:sldMk cId="3473003732" sldId="954"/>
            <ac:spMk id="72" creationId="{8EC7D63D-DB78-67DE-7F6A-2AED296BD611}"/>
          </ac:spMkLst>
        </pc:spChg>
        <pc:spChg chg="mod">
          <ac:chgData name="QiuTian" userId="d059b521-ee81-481f-be34-ac8650352dd5" providerId="ADAL" clId="{C66083D2-FC5C-0545-90E0-A9B527654B88}" dt="2023-03-04T09:04:49.008" v="68" actId="1076"/>
          <ac:spMkLst>
            <pc:docMk/>
            <pc:sldMk cId="3473003732" sldId="954"/>
            <ac:spMk id="73" creationId="{3FC66891-94D6-BD91-5135-EFE77015D55D}"/>
          </ac:spMkLst>
        </pc:spChg>
        <pc:spChg chg="add mod">
          <ac:chgData name="QiuTian" userId="d059b521-ee81-481f-be34-ac8650352dd5" providerId="ADAL" clId="{C66083D2-FC5C-0545-90E0-A9B527654B88}" dt="2023-03-04T09:04:49.008" v="68" actId="1076"/>
          <ac:spMkLst>
            <pc:docMk/>
            <pc:sldMk cId="3473003732" sldId="954"/>
            <ac:spMk id="74" creationId="{81F348EA-D1F2-7D7B-EA4E-BF14301A1857}"/>
          </ac:spMkLst>
        </pc:spChg>
        <pc:spChg chg="add mod">
          <ac:chgData name="QiuTian" userId="d059b521-ee81-481f-be34-ac8650352dd5" providerId="ADAL" clId="{C66083D2-FC5C-0545-90E0-A9B527654B88}" dt="2023-03-04T09:04:55.213" v="69" actId="207"/>
          <ac:spMkLst>
            <pc:docMk/>
            <pc:sldMk cId="3473003732" sldId="954"/>
            <ac:spMk id="75" creationId="{A63D64F9-801D-2F31-ED62-B4B687866FA6}"/>
          </ac:spMkLst>
        </pc:spChg>
        <pc:spChg chg="add mod">
          <ac:chgData name="QiuTian" userId="d059b521-ee81-481f-be34-ac8650352dd5" providerId="ADAL" clId="{C66083D2-FC5C-0545-90E0-A9B527654B88}" dt="2023-03-04T09:04:49.008" v="68" actId="1076"/>
          <ac:spMkLst>
            <pc:docMk/>
            <pc:sldMk cId="3473003732" sldId="954"/>
            <ac:spMk id="76" creationId="{615DCA2C-3165-AD16-2FBB-9B6F1633A157}"/>
          </ac:spMkLst>
        </pc:spChg>
        <pc:spChg chg="add mod">
          <ac:chgData name="QiuTian" userId="d059b521-ee81-481f-be34-ac8650352dd5" providerId="ADAL" clId="{C66083D2-FC5C-0545-90E0-A9B527654B88}" dt="2023-03-04T09:04:49.008" v="68" actId="1076"/>
          <ac:spMkLst>
            <pc:docMk/>
            <pc:sldMk cId="3473003732" sldId="954"/>
            <ac:spMk id="77" creationId="{502A454F-1470-FFAF-05A8-D635E7B83E01}"/>
          </ac:spMkLst>
        </pc:spChg>
        <pc:grpChg chg="add mod">
          <ac:chgData name="QiuTian" userId="d059b521-ee81-481f-be34-ac8650352dd5" providerId="ADAL" clId="{C66083D2-FC5C-0545-90E0-A9B527654B88}" dt="2023-03-04T09:04:49.008" v="68" actId="1076"/>
          <ac:grpSpMkLst>
            <pc:docMk/>
            <pc:sldMk cId="3473003732" sldId="954"/>
            <ac:grpSpMk id="6" creationId="{3AE6522B-1345-FF93-6172-C77D9F35748F}"/>
          </ac:grpSpMkLst>
        </pc:grpChg>
        <pc:grpChg chg="add mod">
          <ac:chgData name="QiuTian" userId="d059b521-ee81-481f-be34-ac8650352dd5" providerId="ADAL" clId="{C66083D2-FC5C-0545-90E0-A9B527654B88}" dt="2023-03-04T09:04:49.008" v="68" actId="1076"/>
          <ac:grpSpMkLst>
            <pc:docMk/>
            <pc:sldMk cId="3473003732" sldId="954"/>
            <ac:grpSpMk id="14" creationId="{03574944-87AF-B42A-2075-F1BD274B28F6}"/>
          </ac:grpSpMkLst>
        </pc:grpChg>
        <pc:grpChg chg="mod">
          <ac:chgData name="QiuTian" userId="d059b521-ee81-481f-be34-ac8650352dd5" providerId="ADAL" clId="{C66083D2-FC5C-0545-90E0-A9B527654B88}" dt="2023-03-04T09:04:49.008" v="68" actId="1076"/>
          <ac:grpSpMkLst>
            <pc:docMk/>
            <pc:sldMk cId="3473003732" sldId="954"/>
            <ac:grpSpMk id="15" creationId="{D5D518EE-9C0C-0F72-DC80-EFE613284745}"/>
          </ac:grpSpMkLst>
        </pc:grpChg>
        <pc:grpChg chg="mod">
          <ac:chgData name="QiuTian" userId="d059b521-ee81-481f-be34-ac8650352dd5" providerId="ADAL" clId="{C66083D2-FC5C-0545-90E0-A9B527654B88}" dt="2023-03-04T09:04:49.008" v="68" actId="1076"/>
          <ac:grpSpMkLst>
            <pc:docMk/>
            <pc:sldMk cId="3473003732" sldId="954"/>
            <ac:grpSpMk id="22" creationId="{02D5D2F3-4DF7-9131-39EF-8B4FB4CDDE63}"/>
          </ac:grpSpMkLst>
        </pc:grpChg>
        <pc:grpChg chg="add mod">
          <ac:chgData name="QiuTian" userId="d059b521-ee81-481f-be34-ac8650352dd5" providerId="ADAL" clId="{C66083D2-FC5C-0545-90E0-A9B527654B88}" dt="2023-03-04T09:04:49.008" v="68" actId="1076"/>
          <ac:grpSpMkLst>
            <pc:docMk/>
            <pc:sldMk cId="3473003732" sldId="954"/>
            <ac:grpSpMk id="26" creationId="{E9BEE254-4505-6E01-5918-202B8DFC8593}"/>
          </ac:grpSpMkLst>
        </pc:grpChg>
        <pc:grpChg chg="mod">
          <ac:chgData name="QiuTian" userId="d059b521-ee81-481f-be34-ac8650352dd5" providerId="ADAL" clId="{C66083D2-FC5C-0545-90E0-A9B527654B88}" dt="2023-03-04T09:04:49.008" v="68" actId="1076"/>
          <ac:grpSpMkLst>
            <pc:docMk/>
            <pc:sldMk cId="3473003732" sldId="954"/>
            <ac:grpSpMk id="28" creationId="{3B1F2B75-96AB-427F-3763-3E20906D91CE}"/>
          </ac:grpSpMkLst>
        </pc:grpChg>
        <pc:grpChg chg="add mod">
          <ac:chgData name="QiuTian" userId="d059b521-ee81-481f-be34-ac8650352dd5" providerId="ADAL" clId="{C66083D2-FC5C-0545-90E0-A9B527654B88}" dt="2023-03-04T09:04:49.008" v="68" actId="1076"/>
          <ac:grpSpMkLst>
            <pc:docMk/>
            <pc:sldMk cId="3473003732" sldId="954"/>
            <ac:grpSpMk id="33" creationId="{0CE3DEB9-8FD9-03D5-4F6A-CE1B0B3685D0}"/>
          </ac:grpSpMkLst>
        </pc:grpChg>
        <pc:grpChg chg="add mod">
          <ac:chgData name="QiuTian" userId="d059b521-ee81-481f-be34-ac8650352dd5" providerId="ADAL" clId="{C66083D2-FC5C-0545-90E0-A9B527654B88}" dt="2023-03-04T09:04:49.008" v="68" actId="1076"/>
          <ac:grpSpMkLst>
            <pc:docMk/>
            <pc:sldMk cId="3473003732" sldId="954"/>
            <ac:grpSpMk id="50" creationId="{EC4B1996-0C86-BA14-F4A1-B6A6E042D1DC}"/>
          </ac:grpSpMkLst>
        </pc:grpChg>
        <pc:grpChg chg="mod">
          <ac:chgData name="QiuTian" userId="d059b521-ee81-481f-be34-ac8650352dd5" providerId="ADAL" clId="{C66083D2-FC5C-0545-90E0-A9B527654B88}" dt="2023-03-04T09:04:49.008" v="68" actId="1076"/>
          <ac:grpSpMkLst>
            <pc:docMk/>
            <pc:sldMk cId="3473003732" sldId="954"/>
            <ac:grpSpMk id="52" creationId="{36212E56-B3E2-822F-85CF-1C586414C410}"/>
          </ac:grpSpMkLst>
        </pc:grpChg>
        <pc:grpChg chg="add mod">
          <ac:chgData name="QiuTian" userId="d059b521-ee81-481f-be34-ac8650352dd5" providerId="ADAL" clId="{C66083D2-FC5C-0545-90E0-A9B527654B88}" dt="2023-03-04T09:04:49.008" v="68" actId="1076"/>
          <ac:grpSpMkLst>
            <pc:docMk/>
            <pc:sldMk cId="3473003732" sldId="954"/>
            <ac:grpSpMk id="57" creationId="{D7490120-4DBC-31EE-E269-25FDB4CFB9BB}"/>
          </ac:grpSpMkLst>
        </pc:grpChg>
        <pc:graphicFrameChg chg="mod">
          <ac:chgData name="QiuTian" userId="d059b521-ee81-481f-be34-ac8650352dd5" providerId="ADAL" clId="{C66083D2-FC5C-0545-90E0-A9B527654B88}" dt="2023-03-04T09:04:49.008" v="68" actId="1076"/>
          <ac:graphicFrameMkLst>
            <pc:docMk/>
            <pc:sldMk cId="3473003732" sldId="954"/>
            <ac:graphicFrameMk id="10" creationId="{74475669-489E-C94D-8F65-3CB07AE7142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1" creationId="{F741E363-9B08-DD97-6284-09807064CA3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2" creationId="{2E47D1B1-EAFA-3227-98CF-5093E18B6031}"/>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9" creationId="{DD488EC1-7EC3-8E4D-5FDA-A6543EAA91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0" creationId="{D6ED1340-0E03-D788-047F-81257B635A1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1" creationId="{062E147C-B943-985D-2EB1-1C0F19669D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7" creationId="{ED635351-5018-ED83-1377-BBCCADDE3C9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4" creationId="{40FA8AAD-3353-FB77-7520-F94B79D433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5" creationId="{414548C3-BB91-4EB4-931B-BC3455CB3F0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2" creationId="{608AF257-FC98-5FB5-AB90-FA0436F42F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3" creationId="{0DEFA0CD-1A78-4756-6B26-42B02BBBCAD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8" creationId="{150F7129-3C58-BDAB-2ED3-6D1A122A2A3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1" creationId="{2A78D474-E479-E7CA-88B8-697F8E396AF2}"/>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8" creationId="{BB51EE8B-61C3-983D-437A-EA51DED86B8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9" creationId="{4CCB3877-8597-1911-D1A1-0BE2A87D1AE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5" creationId="{8A5C7636-A04D-1C2C-EC77-3C4E940DF31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6" creationId="{35A953A7-8072-D120-DB40-FB5177BCBC9E}"/>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71" creationId="{73F3FDAC-0C97-559F-CBBC-6FBC90579932}"/>
          </ac:graphicFrameMkLst>
        </pc:graphicFrameChg>
      </pc:sldChg>
      <pc:sldChg chg="addSp delSp modSp add modAnim">
        <pc:chgData name="QiuTian" userId="d059b521-ee81-481f-be34-ac8650352dd5" providerId="ADAL" clId="{C66083D2-FC5C-0545-90E0-A9B527654B88}" dt="2023-03-04T09:10:18.362" v="126"/>
        <pc:sldMkLst>
          <pc:docMk/>
          <pc:sldMk cId="1920134372" sldId="955"/>
        </pc:sldMkLst>
        <pc:spChg chg="add mod">
          <ac:chgData name="QiuTian" userId="d059b521-ee81-481f-be34-ac8650352dd5" providerId="ADAL" clId="{C66083D2-FC5C-0545-90E0-A9B527654B88}" dt="2023-03-04T09:10:18.362" v="126"/>
          <ac:spMkLst>
            <pc:docMk/>
            <pc:sldMk cId="1920134372" sldId="955"/>
            <ac:spMk id="2" creationId="{08955DD6-6FF1-5533-E3A3-B626293927CC}"/>
          </ac:spMkLst>
        </pc:spChg>
        <pc:spChg chg="del">
          <ac:chgData name="QiuTian" userId="d059b521-ee81-481f-be34-ac8650352dd5" providerId="ADAL" clId="{C66083D2-FC5C-0545-90E0-A9B527654B88}" dt="2023-03-04T09:09:57.208" v="123"/>
          <ac:spMkLst>
            <pc:docMk/>
            <pc:sldMk cId="1920134372" sldId="955"/>
            <ac:spMk id="5" creationId="{959057A3-0087-D824-6484-FE8805CD1536}"/>
          </ac:spMkLst>
        </pc:spChg>
        <pc:spChg chg="add mod">
          <ac:chgData name="QiuTian" userId="d059b521-ee81-481f-be34-ac8650352dd5" providerId="ADAL" clId="{C66083D2-FC5C-0545-90E0-A9B527654B88}" dt="2023-03-04T09:05:10.943" v="71" actId="1076"/>
          <ac:spMkLst>
            <pc:docMk/>
            <pc:sldMk cId="1920134372" sldId="955"/>
            <ac:spMk id="6" creationId="{9105B22D-FD53-D963-6802-FA7602175AB4}"/>
          </ac:spMkLst>
        </pc:spChg>
        <pc:spChg chg="mod">
          <ac:chgData name="QiuTian" userId="d059b521-ee81-481f-be34-ac8650352dd5" providerId="ADAL" clId="{C66083D2-FC5C-0545-90E0-A9B527654B88}" dt="2023-03-04T09:05:10.943" v="71" actId="1076"/>
          <ac:spMkLst>
            <pc:docMk/>
            <pc:sldMk cId="1920134372" sldId="955"/>
            <ac:spMk id="8" creationId="{C7D3E3BA-8CF9-E252-9D82-EA68473F7214}"/>
          </ac:spMkLst>
        </pc:spChg>
        <pc:spChg chg="mod">
          <ac:chgData name="QiuTian" userId="d059b521-ee81-481f-be34-ac8650352dd5" providerId="ADAL" clId="{C66083D2-FC5C-0545-90E0-A9B527654B88}" dt="2023-03-04T09:05:10.943" v="71" actId="1076"/>
          <ac:spMkLst>
            <pc:docMk/>
            <pc:sldMk cId="1920134372" sldId="955"/>
            <ac:spMk id="9" creationId="{A3AAED4E-20F4-1885-76EE-89AC23DD837D}"/>
          </ac:spMkLst>
        </pc:spChg>
        <pc:spChg chg="mod">
          <ac:chgData name="QiuTian" userId="d059b521-ee81-481f-be34-ac8650352dd5" providerId="ADAL" clId="{C66083D2-FC5C-0545-90E0-A9B527654B88}" dt="2023-03-04T09:05:10.943" v="71" actId="1076"/>
          <ac:spMkLst>
            <pc:docMk/>
            <pc:sldMk cId="1920134372" sldId="955"/>
            <ac:spMk id="10" creationId="{89DE742B-FB57-17B8-A029-9AA7A930CE8A}"/>
          </ac:spMkLst>
        </pc:spChg>
        <pc:spChg chg="mod">
          <ac:chgData name="QiuTian" userId="d059b521-ee81-481f-be34-ac8650352dd5" providerId="ADAL" clId="{C66083D2-FC5C-0545-90E0-A9B527654B88}" dt="2023-03-04T09:05:10.943" v="71" actId="1076"/>
          <ac:spMkLst>
            <pc:docMk/>
            <pc:sldMk cId="1920134372" sldId="955"/>
            <ac:spMk id="11" creationId="{0492BC85-1BEB-91D2-C051-CA475030CB94}"/>
          </ac:spMkLst>
        </pc:spChg>
        <pc:spChg chg="mod">
          <ac:chgData name="QiuTian" userId="d059b521-ee81-481f-be34-ac8650352dd5" providerId="ADAL" clId="{C66083D2-FC5C-0545-90E0-A9B527654B88}" dt="2023-03-04T09:05:10.943" v="71" actId="1076"/>
          <ac:spMkLst>
            <pc:docMk/>
            <pc:sldMk cId="1920134372" sldId="955"/>
            <ac:spMk id="12" creationId="{7372B48B-5847-CB39-8BEC-3591D10ADDA2}"/>
          </ac:spMkLst>
        </pc:spChg>
        <pc:spChg chg="mod">
          <ac:chgData name="QiuTian" userId="d059b521-ee81-481f-be34-ac8650352dd5" providerId="ADAL" clId="{C66083D2-FC5C-0545-90E0-A9B527654B88}" dt="2023-03-04T09:05:10.943" v="71" actId="1076"/>
          <ac:spMkLst>
            <pc:docMk/>
            <pc:sldMk cId="1920134372" sldId="955"/>
            <ac:spMk id="13" creationId="{C87E4715-B761-96D6-8128-BF2522ADA7AA}"/>
          </ac:spMkLst>
        </pc:spChg>
        <pc:spChg chg="mod">
          <ac:chgData name="QiuTian" userId="d059b521-ee81-481f-be34-ac8650352dd5" providerId="ADAL" clId="{C66083D2-FC5C-0545-90E0-A9B527654B88}" dt="2023-03-04T09:05:10.943" v="71" actId="1076"/>
          <ac:spMkLst>
            <pc:docMk/>
            <pc:sldMk cId="1920134372" sldId="955"/>
            <ac:spMk id="14" creationId="{1B45B84E-6F27-EF28-A2A1-2AF67880E195}"/>
          </ac:spMkLst>
        </pc:spChg>
        <pc:spChg chg="mod">
          <ac:chgData name="QiuTian" userId="d059b521-ee81-481f-be34-ac8650352dd5" providerId="ADAL" clId="{C66083D2-FC5C-0545-90E0-A9B527654B88}" dt="2023-03-04T09:05:10.943" v="71" actId="1076"/>
          <ac:spMkLst>
            <pc:docMk/>
            <pc:sldMk cId="1920134372" sldId="955"/>
            <ac:spMk id="15" creationId="{DE06D8BD-24E0-F6C0-D43B-8EA1DC74B297}"/>
          </ac:spMkLst>
        </pc:spChg>
        <pc:spChg chg="mod">
          <ac:chgData name="QiuTian" userId="d059b521-ee81-481f-be34-ac8650352dd5" providerId="ADAL" clId="{C66083D2-FC5C-0545-90E0-A9B527654B88}" dt="2023-03-04T09:05:10.943" v="71" actId="1076"/>
          <ac:spMkLst>
            <pc:docMk/>
            <pc:sldMk cId="1920134372" sldId="955"/>
            <ac:spMk id="16" creationId="{D9C6DCB0-49C1-62BA-5AD6-D9947F197A31}"/>
          </ac:spMkLst>
        </pc:spChg>
        <pc:spChg chg="mod">
          <ac:chgData name="QiuTian" userId="d059b521-ee81-481f-be34-ac8650352dd5" providerId="ADAL" clId="{C66083D2-FC5C-0545-90E0-A9B527654B88}" dt="2023-03-04T09:05:10.943" v="71" actId="1076"/>
          <ac:spMkLst>
            <pc:docMk/>
            <pc:sldMk cId="1920134372" sldId="955"/>
            <ac:spMk id="17" creationId="{8684040C-69EB-EAB1-881F-A67A18F2B0C8}"/>
          </ac:spMkLst>
        </pc:spChg>
        <pc:spChg chg="mod">
          <ac:chgData name="QiuTian" userId="d059b521-ee81-481f-be34-ac8650352dd5" providerId="ADAL" clId="{C66083D2-FC5C-0545-90E0-A9B527654B88}" dt="2023-03-04T09:05:10.943" v="71" actId="1076"/>
          <ac:spMkLst>
            <pc:docMk/>
            <pc:sldMk cId="1920134372" sldId="955"/>
            <ac:spMk id="18" creationId="{21428587-91CA-9734-37B9-FCB9FD8CB4C4}"/>
          </ac:spMkLst>
        </pc:spChg>
        <pc:spChg chg="mod">
          <ac:chgData name="QiuTian" userId="d059b521-ee81-481f-be34-ac8650352dd5" providerId="ADAL" clId="{C66083D2-FC5C-0545-90E0-A9B527654B88}" dt="2023-03-04T09:05:10.943" v="71" actId="1076"/>
          <ac:spMkLst>
            <pc:docMk/>
            <pc:sldMk cId="1920134372" sldId="955"/>
            <ac:spMk id="19" creationId="{C5E8AB2B-0600-DF7B-BD37-37F9CF5E5E0B}"/>
          </ac:spMkLst>
        </pc:spChg>
        <pc:spChg chg="mod">
          <ac:chgData name="QiuTian" userId="d059b521-ee81-481f-be34-ac8650352dd5" providerId="ADAL" clId="{C66083D2-FC5C-0545-90E0-A9B527654B88}" dt="2023-03-04T09:05:10.943" v="71" actId="1076"/>
          <ac:spMkLst>
            <pc:docMk/>
            <pc:sldMk cId="1920134372" sldId="955"/>
            <ac:spMk id="20" creationId="{120B8F46-1878-338B-7838-FC0DCB8D22AC}"/>
          </ac:spMkLst>
        </pc:spChg>
        <pc:spChg chg="mod">
          <ac:chgData name="QiuTian" userId="d059b521-ee81-481f-be34-ac8650352dd5" providerId="ADAL" clId="{C66083D2-FC5C-0545-90E0-A9B527654B88}" dt="2023-03-04T09:05:10.943" v="71" actId="1076"/>
          <ac:spMkLst>
            <pc:docMk/>
            <pc:sldMk cId="1920134372" sldId="955"/>
            <ac:spMk id="21" creationId="{8EE7C118-BACC-7F1D-F230-DF5C77DC50D5}"/>
          </ac:spMkLst>
        </pc:spChg>
        <pc:spChg chg="mod">
          <ac:chgData name="QiuTian" userId="d059b521-ee81-481f-be34-ac8650352dd5" providerId="ADAL" clId="{C66083D2-FC5C-0545-90E0-A9B527654B88}" dt="2023-03-04T09:05:10.943" v="71" actId="1076"/>
          <ac:spMkLst>
            <pc:docMk/>
            <pc:sldMk cId="1920134372" sldId="955"/>
            <ac:spMk id="22" creationId="{11CAFEB1-BBC4-5728-DF81-16F2C86A18ED}"/>
          </ac:spMkLst>
        </pc:spChg>
        <pc:spChg chg="mod">
          <ac:chgData name="QiuTian" userId="d059b521-ee81-481f-be34-ac8650352dd5" providerId="ADAL" clId="{C66083D2-FC5C-0545-90E0-A9B527654B88}" dt="2023-03-04T09:05:10.943" v="71" actId="1076"/>
          <ac:spMkLst>
            <pc:docMk/>
            <pc:sldMk cId="1920134372" sldId="955"/>
            <ac:spMk id="23" creationId="{04082E42-97D0-00D8-B99C-13249531750A}"/>
          </ac:spMkLst>
        </pc:spChg>
        <pc:spChg chg="mod">
          <ac:chgData name="QiuTian" userId="d059b521-ee81-481f-be34-ac8650352dd5" providerId="ADAL" clId="{C66083D2-FC5C-0545-90E0-A9B527654B88}" dt="2023-03-04T09:05:10.943" v="71" actId="1076"/>
          <ac:spMkLst>
            <pc:docMk/>
            <pc:sldMk cId="1920134372" sldId="955"/>
            <ac:spMk id="24" creationId="{134B9D89-DDC2-1A6F-052E-8756BD3F205C}"/>
          </ac:spMkLst>
        </pc:spChg>
        <pc:spChg chg="mod">
          <ac:chgData name="QiuTian" userId="d059b521-ee81-481f-be34-ac8650352dd5" providerId="ADAL" clId="{C66083D2-FC5C-0545-90E0-A9B527654B88}" dt="2023-03-04T09:05:10.943" v="71" actId="1076"/>
          <ac:spMkLst>
            <pc:docMk/>
            <pc:sldMk cId="1920134372" sldId="955"/>
            <ac:spMk id="25" creationId="{B29A1D9C-C1E1-73E7-FCE1-3820083C2B41}"/>
          </ac:spMkLst>
        </pc:spChg>
        <pc:spChg chg="mod">
          <ac:chgData name="QiuTian" userId="d059b521-ee81-481f-be34-ac8650352dd5" providerId="ADAL" clId="{C66083D2-FC5C-0545-90E0-A9B527654B88}" dt="2023-03-04T09:05:10.943" v="71" actId="1076"/>
          <ac:spMkLst>
            <pc:docMk/>
            <pc:sldMk cId="1920134372" sldId="955"/>
            <ac:spMk id="26" creationId="{65C45621-FC8A-FED1-484E-0DAB330E8F49}"/>
          </ac:spMkLst>
        </pc:spChg>
        <pc:spChg chg="mod">
          <ac:chgData name="QiuTian" userId="d059b521-ee81-481f-be34-ac8650352dd5" providerId="ADAL" clId="{C66083D2-FC5C-0545-90E0-A9B527654B88}" dt="2023-03-04T09:05:10.943" v="71" actId="1076"/>
          <ac:spMkLst>
            <pc:docMk/>
            <pc:sldMk cId="1920134372" sldId="955"/>
            <ac:spMk id="27" creationId="{456AEE39-1EE4-827C-F9AA-E49079326F07}"/>
          </ac:spMkLst>
        </pc:spChg>
        <pc:spChg chg="mod">
          <ac:chgData name="QiuTian" userId="d059b521-ee81-481f-be34-ac8650352dd5" providerId="ADAL" clId="{C66083D2-FC5C-0545-90E0-A9B527654B88}" dt="2023-03-04T09:05:10.943" v="71" actId="1076"/>
          <ac:spMkLst>
            <pc:docMk/>
            <pc:sldMk cId="1920134372" sldId="955"/>
            <ac:spMk id="28" creationId="{F24E0C74-C698-F4CE-1CE3-7957F3916DB8}"/>
          </ac:spMkLst>
        </pc:spChg>
        <pc:spChg chg="mod">
          <ac:chgData name="QiuTian" userId="d059b521-ee81-481f-be34-ac8650352dd5" providerId="ADAL" clId="{C66083D2-FC5C-0545-90E0-A9B527654B88}" dt="2023-03-04T09:05:10.943" v="71" actId="1076"/>
          <ac:spMkLst>
            <pc:docMk/>
            <pc:sldMk cId="1920134372" sldId="955"/>
            <ac:spMk id="29" creationId="{A0F27401-A3E9-2953-D955-1B0967F6A17D}"/>
          </ac:spMkLst>
        </pc:spChg>
        <pc:spChg chg="mod">
          <ac:chgData name="QiuTian" userId="d059b521-ee81-481f-be34-ac8650352dd5" providerId="ADAL" clId="{C66083D2-FC5C-0545-90E0-A9B527654B88}" dt="2023-03-04T09:05:10.943" v="71" actId="1076"/>
          <ac:spMkLst>
            <pc:docMk/>
            <pc:sldMk cId="1920134372" sldId="955"/>
            <ac:spMk id="30" creationId="{D211A70F-9057-DE31-2AB5-E4533BDC70B6}"/>
          </ac:spMkLst>
        </pc:spChg>
        <pc:spChg chg="mod">
          <ac:chgData name="QiuTian" userId="d059b521-ee81-481f-be34-ac8650352dd5" providerId="ADAL" clId="{C66083D2-FC5C-0545-90E0-A9B527654B88}" dt="2023-03-04T09:05:10.943" v="71" actId="1076"/>
          <ac:spMkLst>
            <pc:docMk/>
            <pc:sldMk cId="1920134372" sldId="955"/>
            <ac:spMk id="31" creationId="{1AA81E4C-A6E9-BF26-B63B-566DA261127A}"/>
          </ac:spMkLst>
        </pc:spChg>
        <pc:spChg chg="mod">
          <ac:chgData name="QiuTian" userId="d059b521-ee81-481f-be34-ac8650352dd5" providerId="ADAL" clId="{C66083D2-FC5C-0545-90E0-A9B527654B88}" dt="2023-03-04T09:05:10.943" v="71" actId="1076"/>
          <ac:spMkLst>
            <pc:docMk/>
            <pc:sldMk cId="1920134372" sldId="955"/>
            <ac:spMk id="32" creationId="{583570B3-1ECC-08C0-4137-B3CD21EB4164}"/>
          </ac:spMkLst>
        </pc:spChg>
        <pc:spChg chg="mod">
          <ac:chgData name="QiuTian" userId="d059b521-ee81-481f-be34-ac8650352dd5" providerId="ADAL" clId="{C66083D2-FC5C-0545-90E0-A9B527654B88}" dt="2023-03-04T09:05:10.943" v="71" actId="1076"/>
          <ac:spMkLst>
            <pc:docMk/>
            <pc:sldMk cId="1920134372" sldId="955"/>
            <ac:spMk id="33" creationId="{0E62AE19-8798-54FE-9142-C1BEEDBB6F39}"/>
          </ac:spMkLst>
        </pc:spChg>
        <pc:spChg chg="mod">
          <ac:chgData name="QiuTian" userId="d059b521-ee81-481f-be34-ac8650352dd5" providerId="ADAL" clId="{C66083D2-FC5C-0545-90E0-A9B527654B88}" dt="2023-03-04T09:05:10.943" v="71" actId="1076"/>
          <ac:spMkLst>
            <pc:docMk/>
            <pc:sldMk cId="1920134372" sldId="955"/>
            <ac:spMk id="34" creationId="{2D83A675-02F2-0A97-C495-4A86071D06FC}"/>
          </ac:spMkLst>
        </pc:spChg>
        <pc:spChg chg="mod">
          <ac:chgData name="QiuTian" userId="d059b521-ee81-481f-be34-ac8650352dd5" providerId="ADAL" clId="{C66083D2-FC5C-0545-90E0-A9B527654B88}" dt="2023-03-04T09:05:10.943" v="71" actId="1076"/>
          <ac:spMkLst>
            <pc:docMk/>
            <pc:sldMk cId="1920134372" sldId="955"/>
            <ac:spMk id="35" creationId="{A240A897-6F7A-C19F-5D6C-81C4BF64DF0F}"/>
          </ac:spMkLst>
        </pc:spChg>
        <pc:spChg chg="mod">
          <ac:chgData name="QiuTian" userId="d059b521-ee81-481f-be34-ac8650352dd5" providerId="ADAL" clId="{C66083D2-FC5C-0545-90E0-A9B527654B88}" dt="2023-03-04T09:05:10.943" v="71" actId="1076"/>
          <ac:spMkLst>
            <pc:docMk/>
            <pc:sldMk cId="1920134372" sldId="955"/>
            <ac:spMk id="36" creationId="{FC203FE7-BAEE-3C7F-5205-EF6AB20D4CBC}"/>
          </ac:spMkLst>
        </pc:spChg>
        <pc:spChg chg="mod">
          <ac:chgData name="QiuTian" userId="d059b521-ee81-481f-be34-ac8650352dd5" providerId="ADAL" clId="{C66083D2-FC5C-0545-90E0-A9B527654B88}" dt="2023-03-04T09:05:10.943" v="71" actId="1076"/>
          <ac:spMkLst>
            <pc:docMk/>
            <pc:sldMk cId="1920134372" sldId="955"/>
            <ac:spMk id="37" creationId="{9F54198E-050E-A880-31F9-8EB90250FDAB}"/>
          </ac:spMkLst>
        </pc:spChg>
        <pc:spChg chg="mod">
          <ac:chgData name="QiuTian" userId="d059b521-ee81-481f-be34-ac8650352dd5" providerId="ADAL" clId="{C66083D2-FC5C-0545-90E0-A9B527654B88}" dt="2023-03-04T09:05:10.943" v="71" actId="1076"/>
          <ac:spMkLst>
            <pc:docMk/>
            <pc:sldMk cId="1920134372" sldId="955"/>
            <ac:spMk id="38" creationId="{831CDF32-2A14-1884-1198-54969FC20BAC}"/>
          </ac:spMkLst>
        </pc:spChg>
        <pc:spChg chg="mod">
          <ac:chgData name="QiuTian" userId="d059b521-ee81-481f-be34-ac8650352dd5" providerId="ADAL" clId="{C66083D2-FC5C-0545-90E0-A9B527654B88}" dt="2023-03-04T09:05:10.943" v="71" actId="1076"/>
          <ac:spMkLst>
            <pc:docMk/>
            <pc:sldMk cId="1920134372" sldId="955"/>
            <ac:spMk id="39" creationId="{D2837D92-69FB-7A16-E4E9-CE33144E1226}"/>
          </ac:spMkLst>
        </pc:spChg>
        <pc:spChg chg="mod">
          <ac:chgData name="QiuTian" userId="d059b521-ee81-481f-be34-ac8650352dd5" providerId="ADAL" clId="{C66083D2-FC5C-0545-90E0-A9B527654B88}" dt="2023-03-04T09:05:10.943" v="71" actId="1076"/>
          <ac:spMkLst>
            <pc:docMk/>
            <pc:sldMk cId="1920134372" sldId="955"/>
            <ac:spMk id="40" creationId="{10E2100F-4D1F-96C1-C4EF-D7BC8E83BFB6}"/>
          </ac:spMkLst>
        </pc:spChg>
        <pc:spChg chg="mod">
          <ac:chgData name="QiuTian" userId="d059b521-ee81-481f-be34-ac8650352dd5" providerId="ADAL" clId="{C66083D2-FC5C-0545-90E0-A9B527654B88}" dt="2023-03-04T09:05:10.943" v="71" actId="1076"/>
          <ac:spMkLst>
            <pc:docMk/>
            <pc:sldMk cId="1920134372" sldId="955"/>
            <ac:spMk id="41" creationId="{8DB9DDAC-8E57-A547-0615-F25BBE9F4DF9}"/>
          </ac:spMkLst>
        </pc:spChg>
        <pc:spChg chg="mod">
          <ac:chgData name="QiuTian" userId="d059b521-ee81-481f-be34-ac8650352dd5" providerId="ADAL" clId="{C66083D2-FC5C-0545-90E0-A9B527654B88}" dt="2023-03-04T09:05:10.943" v="71" actId="1076"/>
          <ac:spMkLst>
            <pc:docMk/>
            <pc:sldMk cId="1920134372" sldId="955"/>
            <ac:spMk id="42" creationId="{C648D13B-9C6D-8322-C8ED-4BE83DE56C7B}"/>
          </ac:spMkLst>
        </pc:spChg>
        <pc:spChg chg="mod">
          <ac:chgData name="QiuTian" userId="d059b521-ee81-481f-be34-ac8650352dd5" providerId="ADAL" clId="{C66083D2-FC5C-0545-90E0-A9B527654B88}" dt="2023-03-04T09:05:10.943" v="71" actId="1076"/>
          <ac:spMkLst>
            <pc:docMk/>
            <pc:sldMk cId="1920134372" sldId="955"/>
            <ac:spMk id="43" creationId="{5573FC27-DAB6-7CC2-8B5D-998017A002EF}"/>
          </ac:spMkLst>
        </pc:spChg>
        <pc:spChg chg="mod">
          <ac:chgData name="QiuTian" userId="d059b521-ee81-481f-be34-ac8650352dd5" providerId="ADAL" clId="{C66083D2-FC5C-0545-90E0-A9B527654B88}" dt="2023-03-04T09:05:10.943" v="71" actId="1076"/>
          <ac:spMkLst>
            <pc:docMk/>
            <pc:sldMk cId="1920134372" sldId="955"/>
            <ac:spMk id="44" creationId="{1ABF7804-AED2-1C58-8129-21D45599517E}"/>
          </ac:spMkLst>
        </pc:spChg>
        <pc:spChg chg="mod">
          <ac:chgData name="QiuTian" userId="d059b521-ee81-481f-be34-ac8650352dd5" providerId="ADAL" clId="{C66083D2-FC5C-0545-90E0-A9B527654B88}" dt="2023-03-04T09:05:10.943" v="71" actId="1076"/>
          <ac:spMkLst>
            <pc:docMk/>
            <pc:sldMk cId="1920134372" sldId="955"/>
            <ac:spMk id="45" creationId="{6A69259B-F657-0117-7834-04C006B0D159}"/>
          </ac:spMkLst>
        </pc:spChg>
        <pc:spChg chg="mod">
          <ac:chgData name="QiuTian" userId="d059b521-ee81-481f-be34-ac8650352dd5" providerId="ADAL" clId="{C66083D2-FC5C-0545-90E0-A9B527654B88}" dt="2023-03-04T09:05:10.943" v="71" actId="1076"/>
          <ac:spMkLst>
            <pc:docMk/>
            <pc:sldMk cId="1920134372" sldId="955"/>
            <ac:spMk id="46" creationId="{A291AFFF-7FB3-C995-1718-2A2A1D17C69B}"/>
          </ac:spMkLst>
        </pc:spChg>
        <pc:spChg chg="mod">
          <ac:chgData name="QiuTian" userId="d059b521-ee81-481f-be34-ac8650352dd5" providerId="ADAL" clId="{C66083D2-FC5C-0545-90E0-A9B527654B88}" dt="2023-03-04T09:05:10.943" v="71" actId="1076"/>
          <ac:spMkLst>
            <pc:docMk/>
            <pc:sldMk cId="1920134372" sldId="955"/>
            <ac:spMk id="47" creationId="{6CC32E43-BAF8-A92A-870B-791DDDFED8C8}"/>
          </ac:spMkLst>
        </pc:spChg>
        <pc:spChg chg="mod">
          <ac:chgData name="QiuTian" userId="d059b521-ee81-481f-be34-ac8650352dd5" providerId="ADAL" clId="{C66083D2-FC5C-0545-90E0-A9B527654B88}" dt="2023-03-04T09:05:10.943" v="71" actId="1076"/>
          <ac:spMkLst>
            <pc:docMk/>
            <pc:sldMk cId="1920134372" sldId="955"/>
            <ac:spMk id="48" creationId="{3EF6D8BD-9FB2-5180-800D-278F0569199F}"/>
          </ac:spMkLst>
        </pc:spChg>
        <pc:spChg chg="mod">
          <ac:chgData name="QiuTian" userId="d059b521-ee81-481f-be34-ac8650352dd5" providerId="ADAL" clId="{C66083D2-FC5C-0545-90E0-A9B527654B88}" dt="2023-03-04T09:05:10.943" v="71" actId="1076"/>
          <ac:spMkLst>
            <pc:docMk/>
            <pc:sldMk cId="1920134372" sldId="955"/>
            <ac:spMk id="49" creationId="{59E340A0-9A95-E94E-7486-FE775C7DEC99}"/>
          </ac:spMkLst>
        </pc:spChg>
        <pc:spChg chg="mod">
          <ac:chgData name="QiuTian" userId="d059b521-ee81-481f-be34-ac8650352dd5" providerId="ADAL" clId="{C66083D2-FC5C-0545-90E0-A9B527654B88}" dt="2023-03-04T09:05:10.943" v="71" actId="1076"/>
          <ac:spMkLst>
            <pc:docMk/>
            <pc:sldMk cId="1920134372" sldId="955"/>
            <ac:spMk id="50" creationId="{1747BEDF-5E91-BB68-9510-EC2BB894267E}"/>
          </ac:spMkLst>
        </pc:spChg>
        <pc:spChg chg="mod">
          <ac:chgData name="QiuTian" userId="d059b521-ee81-481f-be34-ac8650352dd5" providerId="ADAL" clId="{C66083D2-FC5C-0545-90E0-A9B527654B88}" dt="2023-03-04T09:05:10.943" v="71" actId="1076"/>
          <ac:spMkLst>
            <pc:docMk/>
            <pc:sldMk cId="1920134372" sldId="955"/>
            <ac:spMk id="51" creationId="{096A2396-854A-9C32-1825-1490BE3D30C9}"/>
          </ac:spMkLst>
        </pc:spChg>
        <pc:spChg chg="mod">
          <ac:chgData name="QiuTian" userId="d059b521-ee81-481f-be34-ac8650352dd5" providerId="ADAL" clId="{C66083D2-FC5C-0545-90E0-A9B527654B88}" dt="2023-03-04T09:05:10.943" v="71" actId="1076"/>
          <ac:spMkLst>
            <pc:docMk/>
            <pc:sldMk cId="1920134372" sldId="955"/>
            <ac:spMk id="52" creationId="{923A98D7-C4E9-58F1-A262-3B9F0C27456E}"/>
          </ac:spMkLst>
        </pc:spChg>
        <pc:spChg chg="mod">
          <ac:chgData name="QiuTian" userId="d059b521-ee81-481f-be34-ac8650352dd5" providerId="ADAL" clId="{C66083D2-FC5C-0545-90E0-A9B527654B88}" dt="2023-03-04T09:05:10.943" v="71" actId="1076"/>
          <ac:spMkLst>
            <pc:docMk/>
            <pc:sldMk cId="1920134372" sldId="955"/>
            <ac:spMk id="53" creationId="{5480EFE5-8A81-8832-DF92-04B5040295C5}"/>
          </ac:spMkLst>
        </pc:spChg>
        <pc:spChg chg="mod">
          <ac:chgData name="QiuTian" userId="d059b521-ee81-481f-be34-ac8650352dd5" providerId="ADAL" clId="{C66083D2-FC5C-0545-90E0-A9B527654B88}" dt="2023-03-04T09:05:10.943" v="71" actId="1076"/>
          <ac:spMkLst>
            <pc:docMk/>
            <pc:sldMk cId="1920134372" sldId="955"/>
            <ac:spMk id="54" creationId="{6EA05F50-E8AD-3073-B98B-A02FCF0CF865}"/>
          </ac:spMkLst>
        </pc:spChg>
        <pc:spChg chg="mod">
          <ac:chgData name="QiuTian" userId="d059b521-ee81-481f-be34-ac8650352dd5" providerId="ADAL" clId="{C66083D2-FC5C-0545-90E0-A9B527654B88}" dt="2023-03-04T09:05:10.943" v="71" actId="1076"/>
          <ac:spMkLst>
            <pc:docMk/>
            <pc:sldMk cId="1920134372" sldId="955"/>
            <ac:spMk id="55" creationId="{BF22F6DD-EE97-9097-453A-1B93032B36C4}"/>
          </ac:spMkLst>
        </pc:spChg>
        <pc:spChg chg="mod">
          <ac:chgData name="QiuTian" userId="d059b521-ee81-481f-be34-ac8650352dd5" providerId="ADAL" clId="{C66083D2-FC5C-0545-90E0-A9B527654B88}" dt="2023-03-04T09:05:10.943" v="71" actId="1076"/>
          <ac:spMkLst>
            <pc:docMk/>
            <pc:sldMk cId="1920134372" sldId="955"/>
            <ac:spMk id="56" creationId="{57EE1F0D-60E7-8908-DF3A-714A62A0691D}"/>
          </ac:spMkLst>
        </pc:spChg>
        <pc:spChg chg="mod">
          <ac:chgData name="QiuTian" userId="d059b521-ee81-481f-be34-ac8650352dd5" providerId="ADAL" clId="{C66083D2-FC5C-0545-90E0-A9B527654B88}" dt="2023-03-04T09:05:10.943" v="71" actId="1076"/>
          <ac:spMkLst>
            <pc:docMk/>
            <pc:sldMk cId="1920134372" sldId="955"/>
            <ac:spMk id="57" creationId="{FD8F8E48-8D32-53EF-4A0E-DDDA781B2434}"/>
          </ac:spMkLst>
        </pc:spChg>
        <pc:spChg chg="mod">
          <ac:chgData name="QiuTian" userId="d059b521-ee81-481f-be34-ac8650352dd5" providerId="ADAL" clId="{C66083D2-FC5C-0545-90E0-A9B527654B88}" dt="2023-03-04T09:05:10.943" v="71" actId="1076"/>
          <ac:spMkLst>
            <pc:docMk/>
            <pc:sldMk cId="1920134372" sldId="955"/>
            <ac:spMk id="58" creationId="{DC2DB78B-1770-EB43-2DFA-287E6A3E6BFB}"/>
          </ac:spMkLst>
        </pc:spChg>
        <pc:spChg chg="mod">
          <ac:chgData name="QiuTian" userId="d059b521-ee81-481f-be34-ac8650352dd5" providerId="ADAL" clId="{C66083D2-FC5C-0545-90E0-A9B527654B88}" dt="2023-03-04T09:05:10.943" v="71" actId="1076"/>
          <ac:spMkLst>
            <pc:docMk/>
            <pc:sldMk cId="1920134372" sldId="955"/>
            <ac:spMk id="59" creationId="{493AA8E4-3846-3EC4-0297-DBBABD88C896}"/>
          </ac:spMkLst>
        </pc:spChg>
        <pc:spChg chg="mod">
          <ac:chgData name="QiuTian" userId="d059b521-ee81-481f-be34-ac8650352dd5" providerId="ADAL" clId="{C66083D2-FC5C-0545-90E0-A9B527654B88}" dt="2023-03-04T09:05:10.943" v="71" actId="1076"/>
          <ac:spMkLst>
            <pc:docMk/>
            <pc:sldMk cId="1920134372" sldId="955"/>
            <ac:spMk id="60" creationId="{4E569E31-97E4-16C1-1BB7-F9E756E4CE62}"/>
          </ac:spMkLst>
        </pc:spChg>
        <pc:spChg chg="mod">
          <ac:chgData name="QiuTian" userId="d059b521-ee81-481f-be34-ac8650352dd5" providerId="ADAL" clId="{C66083D2-FC5C-0545-90E0-A9B527654B88}" dt="2023-03-04T09:05:10.943" v="71" actId="1076"/>
          <ac:spMkLst>
            <pc:docMk/>
            <pc:sldMk cId="1920134372" sldId="955"/>
            <ac:spMk id="61" creationId="{464386B1-ABEC-3CAB-9008-E15C4D9F5F83}"/>
          </ac:spMkLst>
        </pc:spChg>
        <pc:spChg chg="mod">
          <ac:chgData name="QiuTian" userId="d059b521-ee81-481f-be34-ac8650352dd5" providerId="ADAL" clId="{C66083D2-FC5C-0545-90E0-A9B527654B88}" dt="2023-03-04T09:05:10.943" v="71" actId="1076"/>
          <ac:spMkLst>
            <pc:docMk/>
            <pc:sldMk cId="1920134372" sldId="955"/>
            <ac:spMk id="62" creationId="{4077C54A-13FD-F5E3-6946-E8168FA2D8F3}"/>
          </ac:spMkLst>
        </pc:spChg>
        <pc:spChg chg="mod">
          <ac:chgData name="QiuTian" userId="d059b521-ee81-481f-be34-ac8650352dd5" providerId="ADAL" clId="{C66083D2-FC5C-0545-90E0-A9B527654B88}" dt="2023-03-04T09:05:10.943" v="71" actId="1076"/>
          <ac:spMkLst>
            <pc:docMk/>
            <pc:sldMk cId="1920134372" sldId="955"/>
            <ac:spMk id="63" creationId="{3F27F9AC-AD78-608F-AED2-35A1892E5DA8}"/>
          </ac:spMkLst>
        </pc:spChg>
        <pc:spChg chg="add mod">
          <ac:chgData name="QiuTian" userId="d059b521-ee81-481f-be34-ac8650352dd5" providerId="ADAL" clId="{C66083D2-FC5C-0545-90E0-A9B527654B88}" dt="2023-03-04T09:05:10.943" v="71" actId="1076"/>
          <ac:spMkLst>
            <pc:docMk/>
            <pc:sldMk cId="1920134372" sldId="955"/>
            <ac:spMk id="65" creationId="{CC73CC43-501E-5EF2-BAB1-A629CB056D81}"/>
          </ac:spMkLst>
        </pc:spChg>
        <pc:spChg chg="add mod">
          <ac:chgData name="QiuTian" userId="d059b521-ee81-481f-be34-ac8650352dd5" providerId="ADAL" clId="{C66083D2-FC5C-0545-90E0-A9B527654B88}" dt="2023-03-04T09:05:10.943" v="71" actId="1076"/>
          <ac:spMkLst>
            <pc:docMk/>
            <pc:sldMk cId="1920134372" sldId="955"/>
            <ac:spMk id="71" creationId="{5129A9B8-E5A4-F98C-9333-878CFC11C39E}"/>
          </ac:spMkLst>
        </pc:spChg>
        <pc:spChg chg="mod">
          <ac:chgData name="QiuTian" userId="d059b521-ee81-481f-be34-ac8650352dd5" providerId="ADAL" clId="{C66083D2-FC5C-0545-90E0-A9B527654B88}" dt="2023-03-04T09:05:10.943" v="71" actId="1076"/>
          <ac:spMkLst>
            <pc:docMk/>
            <pc:sldMk cId="1920134372" sldId="955"/>
            <ac:spMk id="73" creationId="{0A1DCC4A-5AF0-12F2-9125-8D2EF48CC66C}"/>
          </ac:spMkLst>
        </pc:spChg>
        <pc:spChg chg="mod">
          <ac:chgData name="QiuTian" userId="d059b521-ee81-481f-be34-ac8650352dd5" providerId="ADAL" clId="{C66083D2-FC5C-0545-90E0-A9B527654B88}" dt="2023-03-04T09:05:10.943" v="71" actId="1076"/>
          <ac:spMkLst>
            <pc:docMk/>
            <pc:sldMk cId="1920134372" sldId="955"/>
            <ac:spMk id="74" creationId="{16C43520-E70F-6898-D03A-46B383BD69D5}"/>
          </ac:spMkLst>
        </pc:spChg>
        <pc:spChg chg="mod">
          <ac:chgData name="QiuTian" userId="d059b521-ee81-481f-be34-ac8650352dd5" providerId="ADAL" clId="{C66083D2-FC5C-0545-90E0-A9B527654B88}" dt="2023-03-04T09:05:10.943" v="71" actId="1076"/>
          <ac:spMkLst>
            <pc:docMk/>
            <pc:sldMk cId="1920134372" sldId="955"/>
            <ac:spMk id="75" creationId="{5560C3A0-1C10-2891-FAC9-B8D0EE4878BD}"/>
          </ac:spMkLst>
        </pc:spChg>
        <pc:spChg chg="mod">
          <ac:chgData name="QiuTian" userId="d059b521-ee81-481f-be34-ac8650352dd5" providerId="ADAL" clId="{C66083D2-FC5C-0545-90E0-A9B527654B88}" dt="2023-03-04T09:05:10.943" v="71" actId="1076"/>
          <ac:spMkLst>
            <pc:docMk/>
            <pc:sldMk cId="1920134372" sldId="955"/>
            <ac:spMk id="76" creationId="{A21EF1ED-4879-C1D7-94B1-E6E8DAFE751E}"/>
          </ac:spMkLst>
        </pc:spChg>
        <pc:spChg chg="mod">
          <ac:chgData name="QiuTian" userId="d059b521-ee81-481f-be34-ac8650352dd5" providerId="ADAL" clId="{C66083D2-FC5C-0545-90E0-A9B527654B88}" dt="2023-03-04T09:05:10.943" v="71" actId="1076"/>
          <ac:spMkLst>
            <pc:docMk/>
            <pc:sldMk cId="1920134372" sldId="955"/>
            <ac:spMk id="77" creationId="{6D538E7E-D1FE-03A2-A7F7-8B9F47393468}"/>
          </ac:spMkLst>
        </pc:spChg>
        <pc:spChg chg="mod">
          <ac:chgData name="QiuTian" userId="d059b521-ee81-481f-be34-ac8650352dd5" providerId="ADAL" clId="{C66083D2-FC5C-0545-90E0-A9B527654B88}" dt="2023-03-04T09:05:10.943" v="71" actId="1076"/>
          <ac:spMkLst>
            <pc:docMk/>
            <pc:sldMk cId="1920134372" sldId="955"/>
            <ac:spMk id="78" creationId="{1306B0E0-98C1-9659-14F7-1BC5D5811544}"/>
          </ac:spMkLst>
        </pc:spChg>
        <pc:spChg chg="mod">
          <ac:chgData name="QiuTian" userId="d059b521-ee81-481f-be34-ac8650352dd5" providerId="ADAL" clId="{C66083D2-FC5C-0545-90E0-A9B527654B88}" dt="2023-03-04T09:05:10.943" v="71" actId="1076"/>
          <ac:spMkLst>
            <pc:docMk/>
            <pc:sldMk cId="1920134372" sldId="955"/>
            <ac:spMk id="79" creationId="{79420EA8-9494-8211-3E52-9BAA225DE558}"/>
          </ac:spMkLst>
        </pc:spChg>
        <pc:spChg chg="mod">
          <ac:chgData name="QiuTian" userId="d059b521-ee81-481f-be34-ac8650352dd5" providerId="ADAL" clId="{C66083D2-FC5C-0545-90E0-A9B527654B88}" dt="2023-03-04T09:05:10.943" v="71" actId="1076"/>
          <ac:spMkLst>
            <pc:docMk/>
            <pc:sldMk cId="1920134372" sldId="955"/>
            <ac:spMk id="80" creationId="{EA957ADC-F787-A10E-2C72-A5996B4B03DE}"/>
          </ac:spMkLst>
        </pc:spChg>
        <pc:spChg chg="mod">
          <ac:chgData name="QiuTian" userId="d059b521-ee81-481f-be34-ac8650352dd5" providerId="ADAL" clId="{C66083D2-FC5C-0545-90E0-A9B527654B88}" dt="2023-03-04T09:05:10.943" v="71" actId="1076"/>
          <ac:spMkLst>
            <pc:docMk/>
            <pc:sldMk cId="1920134372" sldId="955"/>
            <ac:spMk id="82" creationId="{77AE2795-E36A-52F0-0347-E870447B7E29}"/>
          </ac:spMkLst>
        </pc:spChg>
        <pc:spChg chg="mod">
          <ac:chgData name="QiuTian" userId="d059b521-ee81-481f-be34-ac8650352dd5" providerId="ADAL" clId="{C66083D2-FC5C-0545-90E0-A9B527654B88}" dt="2023-03-04T09:05:10.943" v="71" actId="1076"/>
          <ac:spMkLst>
            <pc:docMk/>
            <pc:sldMk cId="1920134372" sldId="955"/>
            <ac:spMk id="83" creationId="{7B0FBEB3-8EB2-5062-9E3D-38B780D62236}"/>
          </ac:spMkLst>
        </pc:spChg>
        <pc:spChg chg="mod">
          <ac:chgData name="QiuTian" userId="d059b521-ee81-481f-be34-ac8650352dd5" providerId="ADAL" clId="{C66083D2-FC5C-0545-90E0-A9B527654B88}" dt="2023-03-04T09:05:10.943" v="71" actId="1076"/>
          <ac:spMkLst>
            <pc:docMk/>
            <pc:sldMk cId="1920134372" sldId="955"/>
            <ac:spMk id="84" creationId="{3DC2509E-5ED0-1905-5B23-87DB6A4C5DE1}"/>
          </ac:spMkLst>
        </pc:spChg>
        <pc:spChg chg="mod">
          <ac:chgData name="QiuTian" userId="d059b521-ee81-481f-be34-ac8650352dd5" providerId="ADAL" clId="{C66083D2-FC5C-0545-90E0-A9B527654B88}" dt="2023-03-04T09:05:10.943" v="71" actId="1076"/>
          <ac:spMkLst>
            <pc:docMk/>
            <pc:sldMk cId="1920134372" sldId="955"/>
            <ac:spMk id="86" creationId="{EDBED658-33FF-5E91-3774-3B9E3F9CBBC5}"/>
          </ac:spMkLst>
        </pc:spChg>
        <pc:spChg chg="mod">
          <ac:chgData name="QiuTian" userId="d059b521-ee81-481f-be34-ac8650352dd5" providerId="ADAL" clId="{C66083D2-FC5C-0545-90E0-A9B527654B88}" dt="2023-03-04T09:05:10.943" v="71" actId="1076"/>
          <ac:spMkLst>
            <pc:docMk/>
            <pc:sldMk cId="1920134372" sldId="955"/>
            <ac:spMk id="87" creationId="{910ACCEA-7B82-62C1-5A3A-233877EDA4DC}"/>
          </ac:spMkLst>
        </pc:spChg>
        <pc:spChg chg="mod">
          <ac:chgData name="QiuTian" userId="d059b521-ee81-481f-be34-ac8650352dd5" providerId="ADAL" clId="{C66083D2-FC5C-0545-90E0-A9B527654B88}" dt="2023-03-04T09:05:10.943" v="71" actId="1076"/>
          <ac:spMkLst>
            <pc:docMk/>
            <pc:sldMk cId="1920134372" sldId="955"/>
            <ac:spMk id="89" creationId="{8D738750-58D1-2C77-E537-CE07775CF9D1}"/>
          </ac:spMkLst>
        </pc:spChg>
        <pc:spChg chg="mod">
          <ac:chgData name="QiuTian" userId="d059b521-ee81-481f-be34-ac8650352dd5" providerId="ADAL" clId="{C66083D2-FC5C-0545-90E0-A9B527654B88}" dt="2023-03-04T09:05:10.943" v="71" actId="1076"/>
          <ac:spMkLst>
            <pc:docMk/>
            <pc:sldMk cId="1920134372" sldId="955"/>
            <ac:spMk id="90" creationId="{26B88889-8558-928F-2339-08EC816F6F9C}"/>
          </ac:spMkLst>
        </pc:spChg>
        <pc:spChg chg="mod">
          <ac:chgData name="QiuTian" userId="d059b521-ee81-481f-be34-ac8650352dd5" providerId="ADAL" clId="{C66083D2-FC5C-0545-90E0-A9B527654B88}" dt="2023-03-04T09:05:10.943" v="71" actId="1076"/>
          <ac:spMkLst>
            <pc:docMk/>
            <pc:sldMk cId="1920134372" sldId="955"/>
            <ac:spMk id="91" creationId="{9B343F02-983C-CB80-5601-09A96795C5CD}"/>
          </ac:spMkLst>
        </pc:spChg>
        <pc:spChg chg="mod">
          <ac:chgData name="QiuTian" userId="d059b521-ee81-481f-be34-ac8650352dd5" providerId="ADAL" clId="{C66083D2-FC5C-0545-90E0-A9B527654B88}" dt="2023-03-04T09:05:10.943" v="71" actId="1076"/>
          <ac:spMkLst>
            <pc:docMk/>
            <pc:sldMk cId="1920134372" sldId="955"/>
            <ac:spMk id="92" creationId="{8335A576-59F9-D4BC-0C93-D62B95C84E07}"/>
          </ac:spMkLst>
        </pc:spChg>
        <pc:spChg chg="mod">
          <ac:chgData name="QiuTian" userId="d059b521-ee81-481f-be34-ac8650352dd5" providerId="ADAL" clId="{C66083D2-FC5C-0545-90E0-A9B527654B88}" dt="2023-03-04T09:05:10.943" v="71" actId="1076"/>
          <ac:spMkLst>
            <pc:docMk/>
            <pc:sldMk cId="1920134372" sldId="955"/>
            <ac:spMk id="93" creationId="{2175851F-6B8C-C782-30FB-F3D1E4FCA314}"/>
          </ac:spMkLst>
        </pc:spChg>
        <pc:spChg chg="mod">
          <ac:chgData name="QiuTian" userId="d059b521-ee81-481f-be34-ac8650352dd5" providerId="ADAL" clId="{C66083D2-FC5C-0545-90E0-A9B527654B88}" dt="2023-03-04T09:05:10.943" v="71" actId="1076"/>
          <ac:spMkLst>
            <pc:docMk/>
            <pc:sldMk cId="1920134372" sldId="955"/>
            <ac:spMk id="94" creationId="{33FE3E98-BA4C-B8E1-B3C8-8B2D9BAE126A}"/>
          </ac:spMkLst>
        </pc:spChg>
        <pc:spChg chg="mod">
          <ac:chgData name="QiuTian" userId="d059b521-ee81-481f-be34-ac8650352dd5" providerId="ADAL" clId="{C66083D2-FC5C-0545-90E0-A9B527654B88}" dt="2023-03-04T09:05:10.943" v="71" actId="1076"/>
          <ac:spMkLst>
            <pc:docMk/>
            <pc:sldMk cId="1920134372" sldId="955"/>
            <ac:spMk id="95" creationId="{A21990F4-69AD-E787-AEE6-296F2197155E}"/>
          </ac:spMkLst>
        </pc:spChg>
        <pc:spChg chg="mod">
          <ac:chgData name="QiuTian" userId="d059b521-ee81-481f-be34-ac8650352dd5" providerId="ADAL" clId="{C66083D2-FC5C-0545-90E0-A9B527654B88}" dt="2023-03-04T09:05:10.943" v="71" actId="1076"/>
          <ac:spMkLst>
            <pc:docMk/>
            <pc:sldMk cId="1920134372" sldId="955"/>
            <ac:spMk id="96" creationId="{D4D3C5C1-FFC0-BA1C-D9BE-3591EF40381A}"/>
          </ac:spMkLst>
        </pc:spChg>
        <pc:spChg chg="mod">
          <ac:chgData name="QiuTian" userId="d059b521-ee81-481f-be34-ac8650352dd5" providerId="ADAL" clId="{C66083D2-FC5C-0545-90E0-A9B527654B88}" dt="2023-03-04T09:05:10.943" v="71" actId="1076"/>
          <ac:spMkLst>
            <pc:docMk/>
            <pc:sldMk cId="1920134372" sldId="955"/>
            <ac:spMk id="97" creationId="{043E7D10-1FC0-E7CA-EB85-A9FA4DA3D86F}"/>
          </ac:spMkLst>
        </pc:spChg>
        <pc:spChg chg="mod">
          <ac:chgData name="QiuTian" userId="d059b521-ee81-481f-be34-ac8650352dd5" providerId="ADAL" clId="{C66083D2-FC5C-0545-90E0-A9B527654B88}" dt="2023-03-04T09:05:10.943" v="71" actId="1076"/>
          <ac:spMkLst>
            <pc:docMk/>
            <pc:sldMk cId="1920134372" sldId="955"/>
            <ac:spMk id="98" creationId="{0464B1BA-1A1B-C808-04E2-B8E873257192}"/>
          </ac:spMkLst>
        </pc:spChg>
        <pc:spChg chg="mod">
          <ac:chgData name="QiuTian" userId="d059b521-ee81-481f-be34-ac8650352dd5" providerId="ADAL" clId="{C66083D2-FC5C-0545-90E0-A9B527654B88}" dt="2023-03-04T09:05:10.943" v="71" actId="1076"/>
          <ac:spMkLst>
            <pc:docMk/>
            <pc:sldMk cId="1920134372" sldId="955"/>
            <ac:spMk id="99" creationId="{A66B1755-75FA-DF16-C2C3-EC33F38592C6}"/>
          </ac:spMkLst>
        </pc:spChg>
        <pc:spChg chg="mod">
          <ac:chgData name="QiuTian" userId="d059b521-ee81-481f-be34-ac8650352dd5" providerId="ADAL" clId="{C66083D2-FC5C-0545-90E0-A9B527654B88}" dt="2023-03-04T09:05:10.943" v="71" actId="1076"/>
          <ac:spMkLst>
            <pc:docMk/>
            <pc:sldMk cId="1920134372" sldId="955"/>
            <ac:spMk id="101" creationId="{7AD1A624-902E-9988-96E3-BDCF56EDEABC}"/>
          </ac:spMkLst>
        </pc:spChg>
        <pc:spChg chg="mod">
          <ac:chgData name="QiuTian" userId="d059b521-ee81-481f-be34-ac8650352dd5" providerId="ADAL" clId="{C66083D2-FC5C-0545-90E0-A9B527654B88}" dt="2023-03-04T09:05:10.943" v="71" actId="1076"/>
          <ac:spMkLst>
            <pc:docMk/>
            <pc:sldMk cId="1920134372" sldId="955"/>
            <ac:spMk id="102" creationId="{DF12B502-37DE-8470-A076-E06F2B7BA7EF}"/>
          </ac:spMkLst>
        </pc:spChg>
        <pc:spChg chg="mod">
          <ac:chgData name="QiuTian" userId="d059b521-ee81-481f-be34-ac8650352dd5" providerId="ADAL" clId="{C66083D2-FC5C-0545-90E0-A9B527654B88}" dt="2023-03-04T09:05:10.943" v="71" actId="1076"/>
          <ac:spMkLst>
            <pc:docMk/>
            <pc:sldMk cId="1920134372" sldId="955"/>
            <ac:spMk id="103" creationId="{92F03C46-9FC0-82FA-C2D1-4AEC2C782DF9}"/>
          </ac:spMkLst>
        </pc:spChg>
        <pc:spChg chg="mod">
          <ac:chgData name="QiuTian" userId="d059b521-ee81-481f-be34-ac8650352dd5" providerId="ADAL" clId="{C66083D2-FC5C-0545-90E0-A9B527654B88}" dt="2023-03-04T09:05:10.943" v="71" actId="1076"/>
          <ac:spMkLst>
            <pc:docMk/>
            <pc:sldMk cId="1920134372" sldId="955"/>
            <ac:spMk id="105" creationId="{86F36FF1-5022-3140-56CD-3A7204B71F54}"/>
          </ac:spMkLst>
        </pc:spChg>
        <pc:spChg chg="mod">
          <ac:chgData name="QiuTian" userId="d059b521-ee81-481f-be34-ac8650352dd5" providerId="ADAL" clId="{C66083D2-FC5C-0545-90E0-A9B527654B88}" dt="2023-03-04T09:05:10.943" v="71" actId="1076"/>
          <ac:spMkLst>
            <pc:docMk/>
            <pc:sldMk cId="1920134372" sldId="955"/>
            <ac:spMk id="106" creationId="{9F2234C4-965D-F4B4-2F86-A25E3FE98C26}"/>
          </ac:spMkLst>
        </pc:spChg>
        <pc:spChg chg="mod">
          <ac:chgData name="QiuTian" userId="d059b521-ee81-481f-be34-ac8650352dd5" providerId="ADAL" clId="{C66083D2-FC5C-0545-90E0-A9B527654B88}" dt="2023-03-04T09:05:10.943" v="71" actId="1076"/>
          <ac:spMkLst>
            <pc:docMk/>
            <pc:sldMk cId="1920134372" sldId="955"/>
            <ac:spMk id="107" creationId="{0AA81DC2-3D0B-27F9-98D7-8FAD4EC6CA88}"/>
          </ac:spMkLst>
        </pc:spChg>
        <pc:spChg chg="mod">
          <ac:chgData name="QiuTian" userId="d059b521-ee81-481f-be34-ac8650352dd5" providerId="ADAL" clId="{C66083D2-FC5C-0545-90E0-A9B527654B88}" dt="2023-03-04T09:05:10.943" v="71" actId="1076"/>
          <ac:spMkLst>
            <pc:docMk/>
            <pc:sldMk cId="1920134372" sldId="955"/>
            <ac:spMk id="108" creationId="{1476C2AE-0A18-3F0D-42B7-540F937A597A}"/>
          </ac:spMkLst>
        </pc:spChg>
        <pc:spChg chg="add mod">
          <ac:chgData name="QiuTian" userId="d059b521-ee81-481f-be34-ac8650352dd5" providerId="ADAL" clId="{C66083D2-FC5C-0545-90E0-A9B527654B88}" dt="2023-03-04T09:05:10.943" v="71" actId="1076"/>
          <ac:spMkLst>
            <pc:docMk/>
            <pc:sldMk cId="1920134372" sldId="955"/>
            <ac:spMk id="109" creationId="{5BA88B4D-42B8-6C3C-AF25-95492CE10D0B}"/>
          </ac:spMkLst>
        </pc:spChg>
        <pc:spChg chg="add mod">
          <ac:chgData name="QiuTian" userId="d059b521-ee81-481f-be34-ac8650352dd5" providerId="ADAL" clId="{C66083D2-FC5C-0545-90E0-A9B527654B88}" dt="2023-03-04T09:05:10.943" v="71" actId="1076"/>
          <ac:spMkLst>
            <pc:docMk/>
            <pc:sldMk cId="1920134372" sldId="955"/>
            <ac:spMk id="110" creationId="{B8C536E7-6892-D671-0937-92ACC9BBEB31}"/>
          </ac:spMkLst>
        </pc:spChg>
        <pc:spChg chg="mod">
          <ac:chgData name="QiuTian" userId="d059b521-ee81-481f-be34-ac8650352dd5" providerId="ADAL" clId="{C66083D2-FC5C-0545-90E0-A9B527654B88}" dt="2023-03-04T09:05:10.943" v="71" actId="1076"/>
          <ac:spMkLst>
            <pc:docMk/>
            <pc:sldMk cId="1920134372" sldId="955"/>
            <ac:spMk id="112" creationId="{5E04888B-3863-9EBC-0DC3-ABE6044A24A6}"/>
          </ac:spMkLst>
        </pc:spChg>
        <pc:spChg chg="mod">
          <ac:chgData name="QiuTian" userId="d059b521-ee81-481f-be34-ac8650352dd5" providerId="ADAL" clId="{C66083D2-FC5C-0545-90E0-A9B527654B88}" dt="2023-03-04T09:05:10.943" v="71" actId="1076"/>
          <ac:spMkLst>
            <pc:docMk/>
            <pc:sldMk cId="1920134372" sldId="955"/>
            <ac:spMk id="113" creationId="{DC7F4611-A221-0438-4A08-92F31E06A227}"/>
          </ac:spMkLst>
        </pc:spChg>
        <pc:spChg chg="mod">
          <ac:chgData name="QiuTian" userId="d059b521-ee81-481f-be34-ac8650352dd5" providerId="ADAL" clId="{C66083D2-FC5C-0545-90E0-A9B527654B88}" dt="2023-03-04T09:05:10.943" v="71" actId="1076"/>
          <ac:spMkLst>
            <pc:docMk/>
            <pc:sldMk cId="1920134372" sldId="955"/>
            <ac:spMk id="114" creationId="{C2F81D41-C942-0A4B-9241-035ACE291600}"/>
          </ac:spMkLst>
        </pc:spChg>
        <pc:spChg chg="mod">
          <ac:chgData name="QiuTian" userId="d059b521-ee81-481f-be34-ac8650352dd5" providerId="ADAL" clId="{C66083D2-FC5C-0545-90E0-A9B527654B88}" dt="2023-03-04T09:05:10.943" v="71" actId="1076"/>
          <ac:spMkLst>
            <pc:docMk/>
            <pc:sldMk cId="1920134372" sldId="955"/>
            <ac:spMk id="115" creationId="{72EAF6AB-B287-83D3-8396-6340C02016F8}"/>
          </ac:spMkLst>
        </pc:spChg>
        <pc:spChg chg="mod">
          <ac:chgData name="QiuTian" userId="d059b521-ee81-481f-be34-ac8650352dd5" providerId="ADAL" clId="{C66083D2-FC5C-0545-90E0-A9B527654B88}" dt="2023-03-04T09:05:10.943" v="71" actId="1076"/>
          <ac:spMkLst>
            <pc:docMk/>
            <pc:sldMk cId="1920134372" sldId="955"/>
            <ac:spMk id="116" creationId="{83A83939-1F63-25B2-4DE7-004CB7235626}"/>
          </ac:spMkLst>
        </pc:spChg>
        <pc:spChg chg="add mod">
          <ac:chgData name="QiuTian" userId="d059b521-ee81-481f-be34-ac8650352dd5" providerId="ADAL" clId="{C66083D2-FC5C-0545-90E0-A9B527654B88}" dt="2023-03-04T09:05:10.943" v="71" actId="1076"/>
          <ac:spMkLst>
            <pc:docMk/>
            <pc:sldMk cId="1920134372" sldId="955"/>
            <ac:spMk id="117" creationId="{1CFB876C-EEFC-D59F-3CB7-80C46F3E34F9}"/>
          </ac:spMkLst>
        </pc:spChg>
        <pc:spChg chg="add mod">
          <ac:chgData name="QiuTian" userId="d059b521-ee81-481f-be34-ac8650352dd5" providerId="ADAL" clId="{C66083D2-FC5C-0545-90E0-A9B527654B88}" dt="2023-03-04T09:05:10.943" v="71" actId="1076"/>
          <ac:spMkLst>
            <pc:docMk/>
            <pc:sldMk cId="1920134372" sldId="955"/>
            <ac:spMk id="118" creationId="{B47BE79E-4014-E82C-934B-F50176D3A071}"/>
          </ac:spMkLst>
        </pc:spChg>
        <pc:spChg chg="add mod">
          <ac:chgData name="QiuTian" userId="d059b521-ee81-481f-be34-ac8650352dd5" providerId="ADAL" clId="{C66083D2-FC5C-0545-90E0-A9B527654B88}" dt="2023-03-04T09:05:10.943" v="71" actId="1076"/>
          <ac:spMkLst>
            <pc:docMk/>
            <pc:sldMk cId="1920134372" sldId="955"/>
            <ac:spMk id="119" creationId="{749FE856-B9C2-C36D-893F-F9534C05142A}"/>
          </ac:spMkLst>
        </pc:spChg>
        <pc:spChg chg="add mod">
          <ac:chgData name="QiuTian" userId="d059b521-ee81-481f-be34-ac8650352dd5" providerId="ADAL" clId="{C66083D2-FC5C-0545-90E0-A9B527654B88}" dt="2023-03-04T09:05:10.943" v="71" actId="1076"/>
          <ac:spMkLst>
            <pc:docMk/>
            <pc:sldMk cId="1920134372" sldId="955"/>
            <ac:spMk id="120" creationId="{1F08633C-3067-4320-67B9-16F2326C0266}"/>
          </ac:spMkLst>
        </pc:spChg>
        <pc:spChg chg="mod">
          <ac:chgData name="QiuTian" userId="d059b521-ee81-481f-be34-ac8650352dd5" providerId="ADAL" clId="{C66083D2-FC5C-0545-90E0-A9B527654B88}" dt="2023-03-04T09:05:10.943" v="71" actId="1076"/>
          <ac:spMkLst>
            <pc:docMk/>
            <pc:sldMk cId="1920134372" sldId="955"/>
            <ac:spMk id="122" creationId="{C4E306F0-D120-7A8C-A168-60015D51291C}"/>
          </ac:spMkLst>
        </pc:spChg>
        <pc:spChg chg="mod">
          <ac:chgData name="QiuTian" userId="d059b521-ee81-481f-be34-ac8650352dd5" providerId="ADAL" clId="{C66083D2-FC5C-0545-90E0-A9B527654B88}" dt="2023-03-04T09:05:10.943" v="71" actId="1076"/>
          <ac:spMkLst>
            <pc:docMk/>
            <pc:sldMk cId="1920134372" sldId="955"/>
            <ac:spMk id="123" creationId="{FAC78136-08DD-D8CC-42D5-10934FDE0BD7}"/>
          </ac:spMkLst>
        </pc:spChg>
        <pc:spChg chg="mod">
          <ac:chgData name="QiuTian" userId="d059b521-ee81-481f-be34-ac8650352dd5" providerId="ADAL" clId="{C66083D2-FC5C-0545-90E0-A9B527654B88}" dt="2023-03-04T09:05:10.943" v="71" actId="1076"/>
          <ac:spMkLst>
            <pc:docMk/>
            <pc:sldMk cId="1920134372" sldId="955"/>
            <ac:spMk id="124" creationId="{7548C5DB-8F5E-B96A-6627-A1F14619117A}"/>
          </ac:spMkLst>
        </pc:spChg>
        <pc:spChg chg="mod">
          <ac:chgData name="QiuTian" userId="d059b521-ee81-481f-be34-ac8650352dd5" providerId="ADAL" clId="{C66083D2-FC5C-0545-90E0-A9B527654B88}" dt="2023-03-04T09:05:10.943" v="71" actId="1076"/>
          <ac:spMkLst>
            <pc:docMk/>
            <pc:sldMk cId="1920134372" sldId="955"/>
            <ac:spMk id="125" creationId="{BEDA893D-40C3-3549-9654-A17AF0BF234E}"/>
          </ac:spMkLst>
        </pc:spChg>
        <pc:spChg chg="mod">
          <ac:chgData name="QiuTian" userId="d059b521-ee81-481f-be34-ac8650352dd5" providerId="ADAL" clId="{C66083D2-FC5C-0545-90E0-A9B527654B88}" dt="2023-03-04T09:05:10.943" v="71" actId="1076"/>
          <ac:spMkLst>
            <pc:docMk/>
            <pc:sldMk cId="1920134372" sldId="955"/>
            <ac:spMk id="126" creationId="{E0A3615C-8C2C-A886-CDCB-C97A99A8416F}"/>
          </ac:spMkLst>
        </pc:spChg>
        <pc:spChg chg="add mod">
          <ac:chgData name="QiuTian" userId="d059b521-ee81-481f-be34-ac8650352dd5" providerId="ADAL" clId="{C66083D2-FC5C-0545-90E0-A9B527654B88}" dt="2023-03-04T09:05:10.943" v="71" actId="1076"/>
          <ac:spMkLst>
            <pc:docMk/>
            <pc:sldMk cId="1920134372" sldId="955"/>
            <ac:spMk id="127" creationId="{CDF45921-39AE-78E7-0FCC-AD9C5F5E4879}"/>
          </ac:spMkLst>
        </pc:spChg>
        <pc:spChg chg="add mod">
          <ac:chgData name="QiuTian" userId="d059b521-ee81-481f-be34-ac8650352dd5" providerId="ADAL" clId="{C66083D2-FC5C-0545-90E0-A9B527654B88}" dt="2023-03-04T09:05:10.943" v="71" actId="1076"/>
          <ac:spMkLst>
            <pc:docMk/>
            <pc:sldMk cId="1920134372" sldId="955"/>
            <ac:spMk id="128" creationId="{8B2163FB-E79C-37F3-B518-9103113A3B9D}"/>
          </ac:spMkLst>
        </pc:spChg>
        <pc:spChg chg="add mod">
          <ac:chgData name="QiuTian" userId="d059b521-ee81-481f-be34-ac8650352dd5" providerId="ADAL" clId="{C66083D2-FC5C-0545-90E0-A9B527654B88}" dt="2023-03-04T09:05:10.943" v="71" actId="1076"/>
          <ac:spMkLst>
            <pc:docMk/>
            <pc:sldMk cId="1920134372" sldId="955"/>
            <ac:spMk id="129" creationId="{D0844358-4F3B-DBF8-36A1-0C7889AB2553}"/>
          </ac:spMkLst>
        </pc:spChg>
        <pc:spChg chg="add mod">
          <ac:chgData name="QiuTian" userId="d059b521-ee81-481f-be34-ac8650352dd5" providerId="ADAL" clId="{C66083D2-FC5C-0545-90E0-A9B527654B88}" dt="2023-03-04T09:05:10.943" v="71" actId="1076"/>
          <ac:spMkLst>
            <pc:docMk/>
            <pc:sldMk cId="1920134372" sldId="955"/>
            <ac:spMk id="132" creationId="{3CBD9D49-6C6B-8A14-9CF4-E45EB6A3B5D3}"/>
          </ac:spMkLst>
        </pc:spChg>
        <pc:grpChg chg="add mod">
          <ac:chgData name="QiuTian" userId="d059b521-ee81-481f-be34-ac8650352dd5" providerId="ADAL" clId="{C66083D2-FC5C-0545-90E0-A9B527654B88}" dt="2023-03-04T09:05:10.943" v="71" actId="1076"/>
          <ac:grpSpMkLst>
            <pc:docMk/>
            <pc:sldMk cId="1920134372" sldId="955"/>
            <ac:grpSpMk id="7" creationId="{5BBA6B61-6825-2674-BD2E-CA1DB1B46B45}"/>
          </ac:grpSpMkLst>
        </pc:grpChg>
        <pc:grpChg chg="add mod">
          <ac:chgData name="QiuTian" userId="d059b521-ee81-481f-be34-ac8650352dd5" providerId="ADAL" clId="{C66083D2-FC5C-0545-90E0-A9B527654B88}" dt="2023-03-04T09:05:10.943" v="71" actId="1076"/>
          <ac:grpSpMkLst>
            <pc:docMk/>
            <pc:sldMk cId="1920134372" sldId="955"/>
            <ac:grpSpMk id="72" creationId="{D9561B03-1F7F-63E4-1ECA-CE9D850D28A8}"/>
          </ac:grpSpMkLst>
        </pc:grpChg>
        <pc:grpChg chg="add mod">
          <ac:chgData name="QiuTian" userId="d059b521-ee81-481f-be34-ac8650352dd5" providerId="ADAL" clId="{C66083D2-FC5C-0545-90E0-A9B527654B88}" dt="2023-03-04T09:05:10.943" v="71" actId="1076"/>
          <ac:grpSpMkLst>
            <pc:docMk/>
            <pc:sldMk cId="1920134372" sldId="955"/>
            <ac:grpSpMk id="100" creationId="{14FE3D9F-3596-8F3C-E431-F3A946785320}"/>
          </ac:grpSpMkLst>
        </pc:grpChg>
        <pc:grpChg chg="add mod">
          <ac:chgData name="QiuTian" userId="d059b521-ee81-481f-be34-ac8650352dd5" providerId="ADAL" clId="{C66083D2-FC5C-0545-90E0-A9B527654B88}" dt="2023-03-04T09:05:10.943" v="71" actId="1076"/>
          <ac:grpSpMkLst>
            <pc:docMk/>
            <pc:sldMk cId="1920134372" sldId="955"/>
            <ac:grpSpMk id="104" creationId="{0FD03D0B-07B1-7B36-E1D2-E5064DE0CBC6}"/>
          </ac:grpSpMkLst>
        </pc:grpChg>
        <pc:grpChg chg="add mod">
          <ac:chgData name="QiuTian" userId="d059b521-ee81-481f-be34-ac8650352dd5" providerId="ADAL" clId="{C66083D2-FC5C-0545-90E0-A9B527654B88}" dt="2023-03-04T09:05:10.943" v="71" actId="1076"/>
          <ac:grpSpMkLst>
            <pc:docMk/>
            <pc:sldMk cId="1920134372" sldId="955"/>
            <ac:grpSpMk id="111" creationId="{459D7FEB-22A5-7B39-4A15-E54E7A8ECDE6}"/>
          </ac:grpSpMkLst>
        </pc:grpChg>
        <pc:grpChg chg="add mod">
          <ac:chgData name="QiuTian" userId="d059b521-ee81-481f-be34-ac8650352dd5" providerId="ADAL" clId="{C66083D2-FC5C-0545-90E0-A9B527654B88}" dt="2023-03-04T09:05:10.943" v="71" actId="1076"/>
          <ac:grpSpMkLst>
            <pc:docMk/>
            <pc:sldMk cId="1920134372" sldId="955"/>
            <ac:grpSpMk id="121" creationId="{BACFBAFE-C36A-AE4C-44C2-11E0FE6E5574}"/>
          </ac:grpSpMkLst>
        </pc:grpChg>
        <pc:graphicFrameChg chg="add mod">
          <ac:chgData name="QiuTian" userId="d059b521-ee81-481f-be34-ac8650352dd5" providerId="ADAL" clId="{C66083D2-FC5C-0545-90E0-A9B527654B88}" dt="2023-03-04T09:05:10.943" v="71" actId="1076"/>
          <ac:graphicFrameMkLst>
            <pc:docMk/>
            <pc:sldMk cId="1920134372" sldId="955"/>
            <ac:graphicFrameMk id="64" creationId="{BA77543C-AEC8-4354-E9A5-5BE643D82FCF}"/>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6" creationId="{A9FCCA3C-128F-DB8F-0B29-E3A319758CE9}"/>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7" creationId="{B27B3133-2504-3DCC-95E3-397F2B42E7D5}"/>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8" creationId="{039E81A6-D397-57DB-7851-45085A1E188A}"/>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9" creationId="{7643FC08-17E9-468A-EB67-6449F61360A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70" creationId="{85A33C4A-57C6-3213-392B-EF923F5BB08B}"/>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1" creationId="{F248BEB8-8A5A-42E1-B425-C7A6721E6DF4}"/>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5" creationId="{2979102C-8972-7207-34C9-CC9CA1BD9D7A}"/>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8" creationId="{6B1098C6-745E-4C25-A6E1-ED2DC7F01CE6}"/>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0" creationId="{2217F8AA-7D1B-C3D2-BE2C-9E4FB9B4D71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1" creationId="{F2150781-782F-7F0A-6C2E-39A403A36320}"/>
          </ac:graphicFrameMkLst>
        </pc:graphicFrameChg>
      </pc:sldChg>
      <pc:sldChg chg="addSp delSp modSp add modAnim">
        <pc:chgData name="QiuTian" userId="d059b521-ee81-481f-be34-ac8650352dd5" providerId="ADAL" clId="{C66083D2-FC5C-0545-90E0-A9B527654B88}" dt="2023-03-04T09:10:18.362" v="126"/>
        <pc:sldMkLst>
          <pc:docMk/>
          <pc:sldMk cId="2199462288" sldId="956"/>
        </pc:sldMkLst>
        <pc:spChg chg="add mod">
          <ac:chgData name="QiuTian" userId="d059b521-ee81-481f-be34-ac8650352dd5" providerId="ADAL" clId="{C66083D2-FC5C-0545-90E0-A9B527654B88}" dt="2023-03-04T09:10:18.362" v="126"/>
          <ac:spMkLst>
            <pc:docMk/>
            <pc:sldMk cId="2199462288" sldId="956"/>
            <ac:spMk id="2" creationId="{F8A658C7-5C8F-3EC4-EBE8-9C60626463F5}"/>
          </ac:spMkLst>
        </pc:spChg>
        <pc:spChg chg="del">
          <ac:chgData name="QiuTian" userId="d059b521-ee81-481f-be34-ac8650352dd5" providerId="ADAL" clId="{C66083D2-FC5C-0545-90E0-A9B527654B88}" dt="2023-03-04T09:09:57.208" v="123"/>
          <ac:spMkLst>
            <pc:docMk/>
            <pc:sldMk cId="2199462288" sldId="956"/>
            <ac:spMk id="5" creationId="{959057A3-0087-D824-6484-FE8805CD1536}"/>
          </ac:spMkLst>
        </pc:spChg>
        <pc:spChg chg="add mod">
          <ac:chgData name="QiuTian" userId="d059b521-ee81-481f-be34-ac8650352dd5" providerId="ADAL" clId="{C66083D2-FC5C-0545-90E0-A9B527654B88}" dt="2023-03-04T09:05:26.905" v="73" actId="1076"/>
          <ac:spMkLst>
            <pc:docMk/>
            <pc:sldMk cId="2199462288" sldId="956"/>
            <ac:spMk id="6" creationId="{1BE9012C-2E58-7619-EC7B-38905D79D4FF}"/>
          </ac:spMkLst>
        </pc:spChg>
        <pc:spChg chg="add mod">
          <ac:chgData name="QiuTian" userId="d059b521-ee81-481f-be34-ac8650352dd5" providerId="ADAL" clId="{C66083D2-FC5C-0545-90E0-A9B527654B88}" dt="2023-03-04T09:05:26.905" v="73" actId="1076"/>
          <ac:spMkLst>
            <pc:docMk/>
            <pc:sldMk cId="2199462288" sldId="956"/>
            <ac:spMk id="7" creationId="{AFDCF12C-88D2-78E1-3750-F5BD0C6FDEB4}"/>
          </ac:spMkLst>
        </pc:spChg>
        <pc:spChg chg="add mod">
          <ac:chgData name="QiuTian" userId="d059b521-ee81-481f-be34-ac8650352dd5" providerId="ADAL" clId="{C66083D2-FC5C-0545-90E0-A9B527654B88}" dt="2023-03-04T09:05:26.905" v="73" actId="1076"/>
          <ac:spMkLst>
            <pc:docMk/>
            <pc:sldMk cId="2199462288" sldId="956"/>
            <ac:spMk id="8" creationId="{4E9E9458-F969-8165-C035-2A84CB7E9D69}"/>
          </ac:spMkLst>
        </pc:spChg>
        <pc:spChg chg="add mod">
          <ac:chgData name="QiuTian" userId="d059b521-ee81-481f-be34-ac8650352dd5" providerId="ADAL" clId="{C66083D2-FC5C-0545-90E0-A9B527654B88}" dt="2023-03-04T09:05:26.905" v="73" actId="1076"/>
          <ac:spMkLst>
            <pc:docMk/>
            <pc:sldMk cId="2199462288" sldId="956"/>
            <ac:spMk id="9" creationId="{2B3654D9-DE0F-251C-97B0-62A4ADC10E30}"/>
          </ac:spMkLst>
        </pc:spChg>
        <pc:spChg chg="add mod">
          <ac:chgData name="QiuTian" userId="d059b521-ee81-481f-be34-ac8650352dd5" providerId="ADAL" clId="{C66083D2-FC5C-0545-90E0-A9B527654B88}" dt="2023-03-04T09:05:26.905" v="73" actId="1076"/>
          <ac:spMkLst>
            <pc:docMk/>
            <pc:sldMk cId="2199462288" sldId="956"/>
            <ac:spMk id="10" creationId="{274C7149-E70C-DB24-F889-1EC805E25E19}"/>
          </ac:spMkLst>
        </pc:spChg>
        <pc:graphicFrameChg chg="add mod">
          <ac:chgData name="QiuTian" userId="d059b521-ee81-481f-be34-ac8650352dd5" providerId="ADAL" clId="{C66083D2-FC5C-0545-90E0-A9B527654B88}" dt="2023-03-04T09:05:26.905" v="73" actId="1076"/>
          <ac:graphicFrameMkLst>
            <pc:docMk/>
            <pc:sldMk cId="2199462288" sldId="956"/>
            <ac:graphicFrameMk id="11" creationId="{42E95C27-D2C6-E403-415B-6E91387032FC}"/>
          </ac:graphicFrameMkLst>
        </pc:graphicFrameChg>
        <pc:graphicFrameChg chg="add mod">
          <ac:chgData name="QiuTian" userId="d059b521-ee81-481f-be34-ac8650352dd5" providerId="ADAL" clId="{C66083D2-FC5C-0545-90E0-A9B527654B88}" dt="2023-03-04T09:05:26.905" v="73" actId="1076"/>
          <ac:graphicFrameMkLst>
            <pc:docMk/>
            <pc:sldMk cId="2199462288" sldId="956"/>
            <ac:graphicFrameMk id="12" creationId="{47CB46AD-92D5-BC22-87FC-B67132585B4D}"/>
          </ac:graphicFrameMkLst>
        </pc:graphicFrameChg>
        <pc:cxnChg chg="add mod">
          <ac:chgData name="QiuTian" userId="d059b521-ee81-481f-be34-ac8650352dd5" providerId="ADAL" clId="{C66083D2-FC5C-0545-90E0-A9B527654B88}" dt="2023-03-04T09:05:26.905" v="73" actId="1076"/>
          <ac:cxnSpMkLst>
            <pc:docMk/>
            <pc:sldMk cId="2199462288" sldId="956"/>
            <ac:cxnSpMk id="13" creationId="{A590BC4D-F1E2-5DBD-9A25-CE6E697F056D}"/>
          </ac:cxnSpMkLst>
        </pc:cxnChg>
        <pc:cxnChg chg="add mod">
          <ac:chgData name="QiuTian" userId="d059b521-ee81-481f-be34-ac8650352dd5" providerId="ADAL" clId="{C66083D2-FC5C-0545-90E0-A9B527654B88}" dt="2023-03-04T09:05:26.905" v="73" actId="1076"/>
          <ac:cxnSpMkLst>
            <pc:docMk/>
            <pc:sldMk cId="2199462288" sldId="956"/>
            <ac:cxnSpMk id="14" creationId="{3D770DB2-45D0-9EC0-50A7-81C24ABA6DA4}"/>
          </ac:cxnSpMkLst>
        </pc:cxnChg>
      </pc:sldChg>
      <pc:sldChg chg="addSp delSp modSp add modAnim">
        <pc:chgData name="QiuTian" userId="d059b521-ee81-481f-be34-ac8650352dd5" providerId="ADAL" clId="{C66083D2-FC5C-0545-90E0-A9B527654B88}" dt="2023-03-04T09:10:18.362" v="126"/>
        <pc:sldMkLst>
          <pc:docMk/>
          <pc:sldMk cId="3228351874" sldId="957"/>
        </pc:sldMkLst>
        <pc:spChg chg="add mod">
          <ac:chgData name="QiuTian" userId="d059b521-ee81-481f-be34-ac8650352dd5" providerId="ADAL" clId="{C66083D2-FC5C-0545-90E0-A9B527654B88}" dt="2023-03-04T09:10:18.362" v="126"/>
          <ac:spMkLst>
            <pc:docMk/>
            <pc:sldMk cId="3228351874" sldId="957"/>
            <ac:spMk id="2" creationId="{BF1462B9-656F-C525-88CA-7618C647ED9C}"/>
          </ac:spMkLst>
        </pc:spChg>
        <pc:spChg chg="del">
          <ac:chgData name="QiuTian" userId="d059b521-ee81-481f-be34-ac8650352dd5" providerId="ADAL" clId="{C66083D2-FC5C-0545-90E0-A9B527654B88}" dt="2023-03-04T09:09:57.208" v="123"/>
          <ac:spMkLst>
            <pc:docMk/>
            <pc:sldMk cId="3228351874" sldId="957"/>
            <ac:spMk id="5" creationId="{959057A3-0087-D824-6484-FE8805CD1536}"/>
          </ac:spMkLst>
        </pc:spChg>
        <pc:spChg chg="add mod">
          <ac:chgData name="QiuTian" userId="d059b521-ee81-481f-be34-ac8650352dd5" providerId="ADAL" clId="{C66083D2-FC5C-0545-90E0-A9B527654B88}" dt="2023-03-04T09:05:38.275" v="75" actId="1076"/>
          <ac:spMkLst>
            <pc:docMk/>
            <pc:sldMk cId="3228351874" sldId="957"/>
            <ac:spMk id="6" creationId="{2D0E632D-8E94-15C1-B4BB-CAB69D5504F2}"/>
          </ac:spMkLst>
        </pc:spChg>
        <pc:spChg chg="add mod">
          <ac:chgData name="QiuTian" userId="d059b521-ee81-481f-be34-ac8650352dd5" providerId="ADAL" clId="{C66083D2-FC5C-0545-90E0-A9B527654B88}" dt="2023-03-04T09:05:38.275" v="75" actId="1076"/>
          <ac:spMkLst>
            <pc:docMk/>
            <pc:sldMk cId="3228351874" sldId="957"/>
            <ac:spMk id="7" creationId="{FC906157-B363-0471-270B-BEDD13E44B6E}"/>
          </ac:spMkLst>
        </pc:spChg>
        <pc:spChg chg="add mod">
          <ac:chgData name="QiuTian" userId="d059b521-ee81-481f-be34-ac8650352dd5" providerId="ADAL" clId="{C66083D2-FC5C-0545-90E0-A9B527654B88}" dt="2023-03-04T09:05:38.275" v="75" actId="1076"/>
          <ac:spMkLst>
            <pc:docMk/>
            <pc:sldMk cId="3228351874" sldId="957"/>
            <ac:spMk id="8" creationId="{827147B8-E271-7863-D5D6-6E0D96B4A993}"/>
          </ac:spMkLst>
        </pc:spChg>
        <pc:spChg chg="mod">
          <ac:chgData name="QiuTian" userId="d059b521-ee81-481f-be34-ac8650352dd5" providerId="ADAL" clId="{C66083D2-FC5C-0545-90E0-A9B527654B88}" dt="2023-03-04T09:05:38.275" v="75" actId="1076"/>
          <ac:spMkLst>
            <pc:docMk/>
            <pc:sldMk cId="3228351874" sldId="957"/>
            <ac:spMk id="11" creationId="{2D7DE6EB-5BD0-49D2-0ED5-5AEF5D99F9AE}"/>
          </ac:spMkLst>
        </pc:spChg>
        <pc:spChg chg="mod">
          <ac:chgData name="QiuTian" userId="d059b521-ee81-481f-be34-ac8650352dd5" providerId="ADAL" clId="{C66083D2-FC5C-0545-90E0-A9B527654B88}" dt="2023-03-04T09:05:38.275" v="75" actId="1076"/>
          <ac:spMkLst>
            <pc:docMk/>
            <pc:sldMk cId="3228351874" sldId="957"/>
            <ac:spMk id="12" creationId="{59E028CF-6A10-B49A-81B4-A832D30AD0B5}"/>
          </ac:spMkLst>
        </pc:spChg>
        <pc:spChg chg="mod">
          <ac:chgData name="QiuTian" userId="d059b521-ee81-481f-be34-ac8650352dd5" providerId="ADAL" clId="{C66083D2-FC5C-0545-90E0-A9B527654B88}" dt="2023-03-04T09:05:38.275" v="75" actId="1076"/>
          <ac:spMkLst>
            <pc:docMk/>
            <pc:sldMk cId="3228351874" sldId="957"/>
            <ac:spMk id="14" creationId="{5046DA08-A51D-A2E1-C4E4-3CB48BA5A0E4}"/>
          </ac:spMkLst>
        </pc:spChg>
        <pc:spChg chg="mod">
          <ac:chgData name="QiuTian" userId="d059b521-ee81-481f-be34-ac8650352dd5" providerId="ADAL" clId="{C66083D2-FC5C-0545-90E0-A9B527654B88}" dt="2023-03-04T09:05:38.275" v="75" actId="1076"/>
          <ac:spMkLst>
            <pc:docMk/>
            <pc:sldMk cId="3228351874" sldId="957"/>
            <ac:spMk id="15" creationId="{50151554-C4D1-8BB3-0CE2-C744089D95B0}"/>
          </ac:spMkLst>
        </pc:spChg>
        <pc:spChg chg="mod">
          <ac:chgData name="QiuTian" userId="d059b521-ee81-481f-be34-ac8650352dd5" providerId="ADAL" clId="{C66083D2-FC5C-0545-90E0-A9B527654B88}" dt="2023-03-04T09:05:38.275" v="75" actId="1076"/>
          <ac:spMkLst>
            <pc:docMk/>
            <pc:sldMk cId="3228351874" sldId="957"/>
            <ac:spMk id="16" creationId="{1379088C-28E0-8992-3216-B8546FA282AB}"/>
          </ac:spMkLst>
        </pc:spChg>
        <pc:spChg chg="mod">
          <ac:chgData name="QiuTian" userId="d059b521-ee81-481f-be34-ac8650352dd5" providerId="ADAL" clId="{C66083D2-FC5C-0545-90E0-A9B527654B88}" dt="2023-03-04T09:05:38.275" v="75" actId="1076"/>
          <ac:spMkLst>
            <pc:docMk/>
            <pc:sldMk cId="3228351874" sldId="957"/>
            <ac:spMk id="17" creationId="{6951C7F4-8A4E-27AE-69C6-DFF7C5328D6D}"/>
          </ac:spMkLst>
        </pc:spChg>
        <pc:spChg chg="mod">
          <ac:chgData name="QiuTian" userId="d059b521-ee81-481f-be34-ac8650352dd5" providerId="ADAL" clId="{C66083D2-FC5C-0545-90E0-A9B527654B88}" dt="2023-03-04T09:05:38.275" v="75" actId="1076"/>
          <ac:spMkLst>
            <pc:docMk/>
            <pc:sldMk cId="3228351874" sldId="957"/>
            <ac:spMk id="18" creationId="{6AE73562-F133-4F68-F0D6-3B63BF85A42C}"/>
          </ac:spMkLst>
        </pc:spChg>
        <pc:spChg chg="mod">
          <ac:chgData name="QiuTian" userId="d059b521-ee81-481f-be34-ac8650352dd5" providerId="ADAL" clId="{C66083D2-FC5C-0545-90E0-A9B527654B88}" dt="2023-03-04T09:05:38.275" v="75" actId="1076"/>
          <ac:spMkLst>
            <pc:docMk/>
            <pc:sldMk cId="3228351874" sldId="957"/>
            <ac:spMk id="19" creationId="{235C02AF-6DEC-614A-53B2-C070F9452CB1}"/>
          </ac:spMkLst>
        </pc:spChg>
        <pc:spChg chg="mod">
          <ac:chgData name="QiuTian" userId="d059b521-ee81-481f-be34-ac8650352dd5" providerId="ADAL" clId="{C66083D2-FC5C-0545-90E0-A9B527654B88}" dt="2023-03-04T09:05:38.275" v="75" actId="1076"/>
          <ac:spMkLst>
            <pc:docMk/>
            <pc:sldMk cId="3228351874" sldId="957"/>
            <ac:spMk id="20" creationId="{313636F3-9ED9-B916-B149-98981AFDA164}"/>
          </ac:spMkLst>
        </pc:spChg>
        <pc:spChg chg="mod">
          <ac:chgData name="QiuTian" userId="d059b521-ee81-481f-be34-ac8650352dd5" providerId="ADAL" clId="{C66083D2-FC5C-0545-90E0-A9B527654B88}" dt="2023-03-04T09:05:38.275" v="75" actId="1076"/>
          <ac:spMkLst>
            <pc:docMk/>
            <pc:sldMk cId="3228351874" sldId="957"/>
            <ac:spMk id="21" creationId="{7998083F-D49D-BD39-57C5-8E46958B9530}"/>
          </ac:spMkLst>
        </pc:spChg>
        <pc:spChg chg="mod">
          <ac:chgData name="QiuTian" userId="d059b521-ee81-481f-be34-ac8650352dd5" providerId="ADAL" clId="{C66083D2-FC5C-0545-90E0-A9B527654B88}" dt="2023-03-04T09:05:38.275" v="75" actId="1076"/>
          <ac:spMkLst>
            <pc:docMk/>
            <pc:sldMk cId="3228351874" sldId="957"/>
            <ac:spMk id="22" creationId="{D3A05FE1-CAD1-0569-EF02-A88B43D6A06D}"/>
          </ac:spMkLst>
        </pc:spChg>
        <pc:spChg chg="mod">
          <ac:chgData name="QiuTian" userId="d059b521-ee81-481f-be34-ac8650352dd5" providerId="ADAL" clId="{C66083D2-FC5C-0545-90E0-A9B527654B88}" dt="2023-03-04T09:05:38.275" v="75" actId="1076"/>
          <ac:spMkLst>
            <pc:docMk/>
            <pc:sldMk cId="3228351874" sldId="957"/>
            <ac:spMk id="23" creationId="{7F25838A-9C94-21FC-62C8-7A13434A3F79}"/>
          </ac:spMkLst>
        </pc:spChg>
        <pc:spChg chg="mod">
          <ac:chgData name="QiuTian" userId="d059b521-ee81-481f-be34-ac8650352dd5" providerId="ADAL" clId="{C66083D2-FC5C-0545-90E0-A9B527654B88}" dt="2023-03-04T09:05:38.275" v="75" actId="1076"/>
          <ac:spMkLst>
            <pc:docMk/>
            <pc:sldMk cId="3228351874" sldId="957"/>
            <ac:spMk id="24" creationId="{69CC909E-642E-7208-9C2F-266FCE8B154D}"/>
          </ac:spMkLst>
        </pc:spChg>
        <pc:spChg chg="mod">
          <ac:chgData name="QiuTian" userId="d059b521-ee81-481f-be34-ac8650352dd5" providerId="ADAL" clId="{C66083D2-FC5C-0545-90E0-A9B527654B88}" dt="2023-03-04T09:05:38.275" v="75" actId="1076"/>
          <ac:spMkLst>
            <pc:docMk/>
            <pc:sldMk cId="3228351874" sldId="957"/>
            <ac:spMk id="34" creationId="{9B3CDB8F-E727-D067-A7EB-B1B06D929D4A}"/>
          </ac:spMkLst>
        </pc:spChg>
        <pc:spChg chg="mod">
          <ac:chgData name="QiuTian" userId="d059b521-ee81-481f-be34-ac8650352dd5" providerId="ADAL" clId="{C66083D2-FC5C-0545-90E0-A9B527654B88}" dt="2023-03-04T09:05:38.275" v="75" actId="1076"/>
          <ac:spMkLst>
            <pc:docMk/>
            <pc:sldMk cId="3228351874" sldId="957"/>
            <ac:spMk id="35" creationId="{29270A1B-6747-551B-0C13-4C1E89BCFEB6}"/>
          </ac:spMkLst>
        </pc:spChg>
        <pc:spChg chg="mod">
          <ac:chgData name="QiuTian" userId="d059b521-ee81-481f-be34-ac8650352dd5" providerId="ADAL" clId="{C66083D2-FC5C-0545-90E0-A9B527654B88}" dt="2023-03-04T09:05:38.275" v="75" actId="1076"/>
          <ac:spMkLst>
            <pc:docMk/>
            <pc:sldMk cId="3228351874" sldId="957"/>
            <ac:spMk id="36" creationId="{3278E85D-2D5B-0674-17F7-2F47089E582D}"/>
          </ac:spMkLst>
        </pc:spChg>
        <pc:spChg chg="mod">
          <ac:chgData name="QiuTian" userId="d059b521-ee81-481f-be34-ac8650352dd5" providerId="ADAL" clId="{C66083D2-FC5C-0545-90E0-A9B527654B88}" dt="2023-03-04T09:05:38.275" v="75" actId="1076"/>
          <ac:spMkLst>
            <pc:docMk/>
            <pc:sldMk cId="3228351874" sldId="957"/>
            <ac:spMk id="39" creationId="{FE50AFFB-80A2-E266-9062-95296D82B7FE}"/>
          </ac:spMkLst>
        </pc:spChg>
        <pc:spChg chg="mod">
          <ac:chgData name="QiuTian" userId="d059b521-ee81-481f-be34-ac8650352dd5" providerId="ADAL" clId="{C66083D2-FC5C-0545-90E0-A9B527654B88}" dt="2023-03-04T09:05:38.275" v="75" actId="1076"/>
          <ac:spMkLst>
            <pc:docMk/>
            <pc:sldMk cId="3228351874" sldId="957"/>
            <ac:spMk id="41" creationId="{DAD6EC1E-1F84-808B-D54D-EC1A54503457}"/>
          </ac:spMkLst>
        </pc:spChg>
        <pc:spChg chg="mod">
          <ac:chgData name="QiuTian" userId="d059b521-ee81-481f-be34-ac8650352dd5" providerId="ADAL" clId="{C66083D2-FC5C-0545-90E0-A9B527654B88}" dt="2023-03-04T09:05:38.275" v="75" actId="1076"/>
          <ac:spMkLst>
            <pc:docMk/>
            <pc:sldMk cId="3228351874" sldId="957"/>
            <ac:spMk id="42" creationId="{1F98563F-C9E1-4399-A046-C63DE1749550}"/>
          </ac:spMkLst>
        </pc:spChg>
        <pc:spChg chg="mod">
          <ac:chgData name="QiuTian" userId="d059b521-ee81-481f-be34-ac8650352dd5" providerId="ADAL" clId="{C66083D2-FC5C-0545-90E0-A9B527654B88}" dt="2023-03-04T09:05:38.275" v="75" actId="1076"/>
          <ac:spMkLst>
            <pc:docMk/>
            <pc:sldMk cId="3228351874" sldId="957"/>
            <ac:spMk id="43" creationId="{4A896F72-CA30-74A0-DA05-C19AB396C5C2}"/>
          </ac:spMkLst>
        </pc:spChg>
        <pc:spChg chg="mod">
          <ac:chgData name="QiuTian" userId="d059b521-ee81-481f-be34-ac8650352dd5" providerId="ADAL" clId="{C66083D2-FC5C-0545-90E0-A9B527654B88}" dt="2023-03-04T09:05:38.275" v="75" actId="1076"/>
          <ac:spMkLst>
            <pc:docMk/>
            <pc:sldMk cId="3228351874" sldId="957"/>
            <ac:spMk id="44" creationId="{4BDAA8CA-223C-C175-4039-6269CEEFEA3F}"/>
          </ac:spMkLst>
        </pc:spChg>
        <pc:spChg chg="mod">
          <ac:chgData name="QiuTian" userId="d059b521-ee81-481f-be34-ac8650352dd5" providerId="ADAL" clId="{C66083D2-FC5C-0545-90E0-A9B527654B88}" dt="2023-03-04T09:05:38.275" v="75" actId="1076"/>
          <ac:spMkLst>
            <pc:docMk/>
            <pc:sldMk cId="3228351874" sldId="957"/>
            <ac:spMk id="45" creationId="{44CCA4EE-DCC7-2492-0A9A-188C75AFB969}"/>
          </ac:spMkLst>
        </pc:spChg>
        <pc:spChg chg="mod">
          <ac:chgData name="QiuTian" userId="d059b521-ee81-481f-be34-ac8650352dd5" providerId="ADAL" clId="{C66083D2-FC5C-0545-90E0-A9B527654B88}" dt="2023-03-04T09:05:38.275" v="75" actId="1076"/>
          <ac:spMkLst>
            <pc:docMk/>
            <pc:sldMk cId="3228351874" sldId="957"/>
            <ac:spMk id="46" creationId="{B3C420B3-C438-8619-6F73-99460AFD449A}"/>
          </ac:spMkLst>
        </pc:spChg>
        <pc:spChg chg="mod">
          <ac:chgData name="QiuTian" userId="d059b521-ee81-481f-be34-ac8650352dd5" providerId="ADAL" clId="{C66083D2-FC5C-0545-90E0-A9B527654B88}" dt="2023-03-04T09:05:38.275" v="75" actId="1076"/>
          <ac:spMkLst>
            <pc:docMk/>
            <pc:sldMk cId="3228351874" sldId="957"/>
            <ac:spMk id="47" creationId="{8DE296F6-DC71-5E4E-BB04-A81CF9B1B681}"/>
          </ac:spMkLst>
        </pc:spChg>
        <pc:spChg chg="mod">
          <ac:chgData name="QiuTian" userId="d059b521-ee81-481f-be34-ac8650352dd5" providerId="ADAL" clId="{C66083D2-FC5C-0545-90E0-A9B527654B88}" dt="2023-03-04T09:05:38.275" v="75" actId="1076"/>
          <ac:spMkLst>
            <pc:docMk/>
            <pc:sldMk cId="3228351874" sldId="957"/>
            <ac:spMk id="48" creationId="{8FF2611E-91ED-EB7C-F7FF-2CC5E6ECA098}"/>
          </ac:spMkLst>
        </pc:spChg>
        <pc:spChg chg="mod">
          <ac:chgData name="QiuTian" userId="d059b521-ee81-481f-be34-ac8650352dd5" providerId="ADAL" clId="{C66083D2-FC5C-0545-90E0-A9B527654B88}" dt="2023-03-04T09:05:38.275" v="75" actId="1076"/>
          <ac:spMkLst>
            <pc:docMk/>
            <pc:sldMk cId="3228351874" sldId="957"/>
            <ac:spMk id="49" creationId="{973655FE-6B7E-9418-0FDF-612041D460C7}"/>
          </ac:spMkLst>
        </pc:spChg>
        <pc:spChg chg="mod">
          <ac:chgData name="QiuTian" userId="d059b521-ee81-481f-be34-ac8650352dd5" providerId="ADAL" clId="{C66083D2-FC5C-0545-90E0-A9B527654B88}" dt="2023-03-04T09:05:38.275" v="75" actId="1076"/>
          <ac:spMkLst>
            <pc:docMk/>
            <pc:sldMk cId="3228351874" sldId="957"/>
            <ac:spMk id="50" creationId="{E9C1ED32-CFBC-FDD5-7801-03248BAA15C4}"/>
          </ac:spMkLst>
        </pc:spChg>
        <pc:spChg chg="mod">
          <ac:chgData name="QiuTian" userId="d059b521-ee81-481f-be34-ac8650352dd5" providerId="ADAL" clId="{C66083D2-FC5C-0545-90E0-A9B527654B88}" dt="2023-03-04T09:05:38.275" v="75" actId="1076"/>
          <ac:spMkLst>
            <pc:docMk/>
            <pc:sldMk cId="3228351874" sldId="957"/>
            <ac:spMk id="51" creationId="{33B77E9D-A731-AE29-A28C-E5687B1D25AE}"/>
          </ac:spMkLst>
        </pc:spChg>
        <pc:spChg chg="mod">
          <ac:chgData name="QiuTian" userId="d059b521-ee81-481f-be34-ac8650352dd5" providerId="ADAL" clId="{C66083D2-FC5C-0545-90E0-A9B527654B88}" dt="2023-03-04T09:05:38.275" v="75" actId="1076"/>
          <ac:spMkLst>
            <pc:docMk/>
            <pc:sldMk cId="3228351874" sldId="957"/>
            <ac:spMk id="62" creationId="{D3FFC75E-8AB2-1A2E-1150-8491D087E2CA}"/>
          </ac:spMkLst>
        </pc:spChg>
        <pc:spChg chg="mod">
          <ac:chgData name="QiuTian" userId="d059b521-ee81-481f-be34-ac8650352dd5" providerId="ADAL" clId="{C66083D2-FC5C-0545-90E0-A9B527654B88}" dt="2023-03-04T09:05:38.275" v="75" actId="1076"/>
          <ac:spMkLst>
            <pc:docMk/>
            <pc:sldMk cId="3228351874" sldId="957"/>
            <ac:spMk id="63" creationId="{56F9DEE5-A48C-C643-CDB7-A3B7EC9CAECC}"/>
          </ac:spMkLst>
        </pc:spChg>
        <pc:spChg chg="mod">
          <ac:chgData name="QiuTian" userId="d059b521-ee81-481f-be34-ac8650352dd5" providerId="ADAL" clId="{C66083D2-FC5C-0545-90E0-A9B527654B88}" dt="2023-03-04T09:05:38.275" v="75" actId="1076"/>
          <ac:spMkLst>
            <pc:docMk/>
            <pc:sldMk cId="3228351874" sldId="957"/>
            <ac:spMk id="64" creationId="{143AD998-B844-E6D4-CA1B-8A167C28C8EF}"/>
          </ac:spMkLst>
        </pc:spChg>
        <pc:spChg chg="mod">
          <ac:chgData name="QiuTian" userId="d059b521-ee81-481f-be34-ac8650352dd5" providerId="ADAL" clId="{C66083D2-FC5C-0545-90E0-A9B527654B88}" dt="2023-03-04T09:05:38.275" v="75" actId="1076"/>
          <ac:spMkLst>
            <pc:docMk/>
            <pc:sldMk cId="3228351874" sldId="957"/>
            <ac:spMk id="66" creationId="{CEDC68A9-1850-E1E3-F96F-B200C6023FA2}"/>
          </ac:spMkLst>
        </pc:spChg>
        <pc:spChg chg="mod">
          <ac:chgData name="QiuTian" userId="d059b521-ee81-481f-be34-ac8650352dd5" providerId="ADAL" clId="{C66083D2-FC5C-0545-90E0-A9B527654B88}" dt="2023-03-04T09:05:38.275" v="75" actId="1076"/>
          <ac:spMkLst>
            <pc:docMk/>
            <pc:sldMk cId="3228351874" sldId="957"/>
            <ac:spMk id="67" creationId="{C31FC4F4-22ED-BE67-CF73-047126274989}"/>
          </ac:spMkLst>
        </pc:spChg>
        <pc:spChg chg="mod">
          <ac:chgData name="QiuTian" userId="d059b521-ee81-481f-be34-ac8650352dd5" providerId="ADAL" clId="{C66083D2-FC5C-0545-90E0-A9B527654B88}" dt="2023-03-04T09:05:38.275" v="75" actId="1076"/>
          <ac:spMkLst>
            <pc:docMk/>
            <pc:sldMk cId="3228351874" sldId="957"/>
            <ac:spMk id="68" creationId="{4309D84B-766A-4C4D-3D56-76DFEADE43D0}"/>
          </ac:spMkLst>
        </pc:spChg>
        <pc:spChg chg="add mod">
          <ac:chgData name="QiuTian" userId="d059b521-ee81-481f-be34-ac8650352dd5" providerId="ADAL" clId="{C66083D2-FC5C-0545-90E0-A9B527654B88}" dt="2023-03-04T09:05:38.275" v="75" actId="1076"/>
          <ac:spMkLst>
            <pc:docMk/>
            <pc:sldMk cId="3228351874" sldId="957"/>
            <ac:spMk id="69" creationId="{311DD87A-640F-01C1-61D4-B0C00B881374}"/>
          </ac:spMkLst>
        </pc:spChg>
        <pc:spChg chg="add mod">
          <ac:chgData name="QiuTian" userId="d059b521-ee81-481f-be34-ac8650352dd5" providerId="ADAL" clId="{C66083D2-FC5C-0545-90E0-A9B527654B88}" dt="2023-03-04T09:05:38.275" v="75" actId="1076"/>
          <ac:spMkLst>
            <pc:docMk/>
            <pc:sldMk cId="3228351874" sldId="957"/>
            <ac:spMk id="70" creationId="{122821C8-F98B-5A5C-79EE-FF199A74E2EB}"/>
          </ac:spMkLst>
        </pc:spChg>
        <pc:grpChg chg="add mod">
          <ac:chgData name="QiuTian" userId="d059b521-ee81-481f-be34-ac8650352dd5" providerId="ADAL" clId="{C66083D2-FC5C-0545-90E0-A9B527654B88}" dt="2023-03-04T09:05:38.275" v="75" actId="1076"/>
          <ac:grpSpMkLst>
            <pc:docMk/>
            <pc:sldMk cId="3228351874" sldId="957"/>
            <ac:grpSpMk id="9" creationId="{64EB9D93-CA9F-6640-F259-43B2150B41BF}"/>
          </ac:grpSpMkLst>
        </pc:grpChg>
        <pc:grpChg chg="mod">
          <ac:chgData name="QiuTian" userId="d059b521-ee81-481f-be34-ac8650352dd5" providerId="ADAL" clId="{C66083D2-FC5C-0545-90E0-A9B527654B88}" dt="2023-03-04T09:05:38.275" v="75" actId="1076"/>
          <ac:grpSpMkLst>
            <pc:docMk/>
            <pc:sldMk cId="3228351874" sldId="957"/>
            <ac:grpSpMk id="10" creationId="{168CA7B6-7DF5-C2F2-6642-7739A4C7C50F}"/>
          </ac:grpSpMkLst>
        </pc:grpChg>
        <pc:grpChg chg="mod">
          <ac:chgData name="QiuTian" userId="d059b521-ee81-481f-be34-ac8650352dd5" providerId="ADAL" clId="{C66083D2-FC5C-0545-90E0-A9B527654B88}" dt="2023-03-04T09:05:38.275" v="75" actId="1076"/>
          <ac:grpSpMkLst>
            <pc:docMk/>
            <pc:sldMk cId="3228351874" sldId="957"/>
            <ac:grpSpMk id="13" creationId="{50401F66-63A7-1090-50FD-DAB43838587E}"/>
          </ac:grpSpMkLst>
        </pc:grpChg>
        <pc:grpChg chg="mod">
          <ac:chgData name="QiuTian" userId="d059b521-ee81-481f-be34-ac8650352dd5" providerId="ADAL" clId="{C66083D2-FC5C-0545-90E0-A9B527654B88}" dt="2023-03-04T09:05:38.275" v="75" actId="1076"/>
          <ac:grpSpMkLst>
            <pc:docMk/>
            <pc:sldMk cId="3228351874" sldId="957"/>
            <ac:grpSpMk id="33" creationId="{86AB9B44-A4A3-557A-2CB8-9B7FD01C2A0F}"/>
          </ac:grpSpMkLst>
        </pc:grpChg>
        <pc:grpChg chg="add mod">
          <ac:chgData name="QiuTian" userId="d059b521-ee81-481f-be34-ac8650352dd5" providerId="ADAL" clId="{C66083D2-FC5C-0545-90E0-A9B527654B88}" dt="2023-03-04T09:05:38.275" v="75" actId="1076"/>
          <ac:grpSpMkLst>
            <pc:docMk/>
            <pc:sldMk cId="3228351874" sldId="957"/>
            <ac:grpSpMk id="37" creationId="{28781496-1BE2-B537-1F72-DD2171A5552D}"/>
          </ac:grpSpMkLst>
        </pc:grpChg>
        <pc:grpChg chg="mod">
          <ac:chgData name="QiuTian" userId="d059b521-ee81-481f-be34-ac8650352dd5" providerId="ADAL" clId="{C66083D2-FC5C-0545-90E0-A9B527654B88}" dt="2023-03-04T09:05:38.275" v="75" actId="1076"/>
          <ac:grpSpMkLst>
            <pc:docMk/>
            <pc:sldMk cId="3228351874" sldId="957"/>
            <ac:grpSpMk id="38" creationId="{3C08A223-04C7-EA05-97C4-F56082D01027}"/>
          </ac:grpSpMkLst>
        </pc:grpChg>
        <pc:grpChg chg="mod">
          <ac:chgData name="QiuTian" userId="d059b521-ee81-481f-be34-ac8650352dd5" providerId="ADAL" clId="{C66083D2-FC5C-0545-90E0-A9B527654B88}" dt="2023-03-04T09:05:38.275" v="75" actId="1076"/>
          <ac:grpSpMkLst>
            <pc:docMk/>
            <pc:sldMk cId="3228351874" sldId="957"/>
            <ac:grpSpMk id="40" creationId="{BB98325C-8749-3693-F85A-AE70CEA9FF2E}"/>
          </ac:grpSpMkLst>
        </pc:grpChg>
        <pc:grpChg chg="mod">
          <ac:chgData name="QiuTian" userId="d059b521-ee81-481f-be34-ac8650352dd5" providerId="ADAL" clId="{C66083D2-FC5C-0545-90E0-A9B527654B88}" dt="2023-03-04T09:05:38.275" v="75" actId="1076"/>
          <ac:grpSpMkLst>
            <pc:docMk/>
            <pc:sldMk cId="3228351874" sldId="957"/>
            <ac:grpSpMk id="60" creationId="{616E72CB-178F-37A0-DB48-BE0D2BB6C05F}"/>
          </ac:grpSpMkLst>
        </pc:grpChg>
        <pc:grpChg chg="mod">
          <ac:chgData name="QiuTian" userId="d059b521-ee81-481f-be34-ac8650352dd5" providerId="ADAL" clId="{C66083D2-FC5C-0545-90E0-A9B527654B88}" dt="2023-03-04T09:05:38.275" v="75" actId="1076"/>
          <ac:grpSpMkLst>
            <pc:docMk/>
            <pc:sldMk cId="3228351874" sldId="957"/>
            <ac:grpSpMk id="61" creationId="{DB76FF00-4102-8C2B-20D0-C1DB3F858DBB}"/>
          </ac:grpSpMkLst>
        </pc:grpChg>
        <pc:grpChg chg="mod">
          <ac:chgData name="QiuTian" userId="d059b521-ee81-481f-be34-ac8650352dd5" providerId="ADAL" clId="{C66083D2-FC5C-0545-90E0-A9B527654B88}" dt="2023-03-04T09:05:38.275" v="75" actId="1076"/>
          <ac:grpSpMkLst>
            <pc:docMk/>
            <pc:sldMk cId="3228351874" sldId="957"/>
            <ac:grpSpMk id="65" creationId="{BB7DCE20-BA56-A412-3CE9-517E87D00AA1}"/>
          </ac:grpSpMkLst>
        </pc:grpChg>
        <pc:graphicFrameChg chg="mod">
          <ac:chgData name="QiuTian" userId="d059b521-ee81-481f-be34-ac8650352dd5" providerId="ADAL" clId="{C66083D2-FC5C-0545-90E0-A9B527654B88}" dt="2023-03-04T09:05:38.275" v="75" actId="1076"/>
          <ac:graphicFrameMkLst>
            <pc:docMk/>
            <pc:sldMk cId="3228351874" sldId="957"/>
            <ac:graphicFrameMk id="25" creationId="{889C8A87-4E3F-8750-BE95-134D1ED61711}"/>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6" creationId="{79324846-D870-77E9-A2D4-A3C6D759B22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7" creationId="{417587CD-405D-8A62-6182-19353659886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8" creationId="{F5BDE519-7D7D-E56F-C725-71EC1A949AC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9" creationId="{ED0928D9-A37E-CAD6-5769-1FDE27A834B2}"/>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0" creationId="{34442203-9F8D-0BD7-4F88-ECA3AB0395BA}"/>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1" creationId="{8D3724FD-8DF4-20E0-21A2-1B5138E5392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2" creationId="{D9BAE573-C8E3-1408-CEAD-577E317AF2B0}"/>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2" creationId="{A8EB9AB7-3EA6-E243-16A3-F7082064AE2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3" creationId="{58723370-56DE-46E4-606A-3621CC7A08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4" creationId="{497BA05B-1868-C7E2-D2CD-E77041CCC01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5" creationId="{3D0444D2-E22B-D5D5-BD85-9C1CCD8272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6" creationId="{9E6B7BD7-D075-5C79-1C84-C00C78CB13A8}"/>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7" creationId="{0FEC3138-FA65-ECBF-A739-19A9DB16F7D5}"/>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8" creationId="{975AB9B3-E543-AD9E-AEE6-D41CB2166AC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9" creationId="{6B173F21-DFD7-AD80-8E27-1CA43D8BB41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1" creationId="{26F4744A-F384-1082-81A5-93A83AC29553}"/>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2" creationId="{46E30661-3DAA-ED92-01E3-57D5858411F7}"/>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3" creationId="{8F8FF4F9-5CEF-F4B5-67A6-EA1854C327C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4" creationId="{FCFFACAC-3A6B-E644-93B4-900E326EA03F}"/>
          </ac:graphicFrameMkLst>
        </pc:graphicFrameChg>
      </pc:sldChg>
      <pc:sldChg chg="addSp delSp modSp add modAnim">
        <pc:chgData name="QiuTian" userId="d059b521-ee81-481f-be34-ac8650352dd5" providerId="ADAL" clId="{C66083D2-FC5C-0545-90E0-A9B527654B88}" dt="2023-03-04T09:10:18.362" v="126"/>
        <pc:sldMkLst>
          <pc:docMk/>
          <pc:sldMk cId="3190484645" sldId="958"/>
        </pc:sldMkLst>
        <pc:spChg chg="add mod">
          <ac:chgData name="QiuTian" userId="d059b521-ee81-481f-be34-ac8650352dd5" providerId="ADAL" clId="{C66083D2-FC5C-0545-90E0-A9B527654B88}" dt="2023-03-04T09:10:18.362" v="126"/>
          <ac:spMkLst>
            <pc:docMk/>
            <pc:sldMk cId="3190484645" sldId="958"/>
            <ac:spMk id="2" creationId="{BB4E1956-382C-8D28-B62A-8F966DB687C8}"/>
          </ac:spMkLst>
        </pc:spChg>
        <pc:spChg chg="del">
          <ac:chgData name="QiuTian" userId="d059b521-ee81-481f-be34-ac8650352dd5" providerId="ADAL" clId="{C66083D2-FC5C-0545-90E0-A9B527654B88}" dt="2023-03-04T09:09:57.208" v="123"/>
          <ac:spMkLst>
            <pc:docMk/>
            <pc:sldMk cId="3190484645" sldId="958"/>
            <ac:spMk id="5" creationId="{959057A3-0087-D824-6484-FE8805CD1536}"/>
          </ac:spMkLst>
        </pc:spChg>
        <pc:spChg chg="add mod">
          <ac:chgData name="QiuTian" userId="d059b521-ee81-481f-be34-ac8650352dd5" providerId="ADAL" clId="{C66083D2-FC5C-0545-90E0-A9B527654B88}" dt="2023-03-04T09:05:52.240" v="77" actId="1076"/>
          <ac:spMkLst>
            <pc:docMk/>
            <pc:sldMk cId="3190484645" sldId="958"/>
            <ac:spMk id="6" creationId="{0A5AA0C2-C5A3-771B-B6EF-E82F9909926A}"/>
          </ac:spMkLst>
        </pc:spChg>
        <pc:spChg chg="add mod">
          <ac:chgData name="QiuTian" userId="d059b521-ee81-481f-be34-ac8650352dd5" providerId="ADAL" clId="{C66083D2-FC5C-0545-90E0-A9B527654B88}" dt="2023-03-04T09:05:52.240" v="77" actId="1076"/>
          <ac:spMkLst>
            <pc:docMk/>
            <pc:sldMk cId="3190484645" sldId="958"/>
            <ac:spMk id="7" creationId="{A43DF1E5-51E9-41AB-33BE-E0D911EF10AD}"/>
          </ac:spMkLst>
        </pc:spChg>
      </pc:sldChg>
      <pc:sldChg chg="addSp delSp modSp add ord modAnim">
        <pc:chgData name="QiuTian" userId="d059b521-ee81-481f-be34-ac8650352dd5" providerId="ADAL" clId="{C66083D2-FC5C-0545-90E0-A9B527654B88}" dt="2023-03-04T09:10:18.362" v="126"/>
        <pc:sldMkLst>
          <pc:docMk/>
          <pc:sldMk cId="2992252422" sldId="959"/>
        </pc:sldMkLst>
        <pc:spChg chg="add mod">
          <ac:chgData name="QiuTian" userId="d059b521-ee81-481f-be34-ac8650352dd5" providerId="ADAL" clId="{C66083D2-FC5C-0545-90E0-A9B527654B88}" dt="2023-03-04T09:10:18.362" v="126"/>
          <ac:spMkLst>
            <pc:docMk/>
            <pc:sldMk cId="2992252422" sldId="959"/>
            <ac:spMk id="2" creationId="{0A4C0C7B-4A26-E7B8-9210-E2195E54292A}"/>
          </ac:spMkLst>
        </pc:spChg>
        <pc:spChg chg="del">
          <ac:chgData name="QiuTian" userId="d059b521-ee81-481f-be34-ac8650352dd5" providerId="ADAL" clId="{C66083D2-FC5C-0545-90E0-A9B527654B88}" dt="2023-03-04T09:09:57.208" v="123"/>
          <ac:spMkLst>
            <pc:docMk/>
            <pc:sldMk cId="2992252422" sldId="959"/>
            <ac:spMk id="5" creationId="{959057A3-0087-D824-6484-FE8805CD1536}"/>
          </ac:spMkLst>
        </pc:spChg>
        <pc:spChg chg="add mod">
          <ac:chgData name="QiuTian" userId="d059b521-ee81-481f-be34-ac8650352dd5" providerId="ADAL" clId="{C66083D2-FC5C-0545-90E0-A9B527654B88}" dt="2023-03-04T09:06:35.015" v="83" actId="1076"/>
          <ac:spMkLst>
            <pc:docMk/>
            <pc:sldMk cId="2992252422" sldId="959"/>
            <ac:spMk id="6" creationId="{E94FE8D2-E2E2-195F-C9AC-57B34FB0AA16}"/>
          </ac:spMkLst>
        </pc:spChg>
        <pc:spChg chg="mod">
          <ac:chgData name="QiuTian" userId="d059b521-ee81-481f-be34-ac8650352dd5" providerId="ADAL" clId="{C66083D2-FC5C-0545-90E0-A9B527654B88}" dt="2023-03-04T09:06:35.015" v="83" actId="1076"/>
          <ac:spMkLst>
            <pc:docMk/>
            <pc:sldMk cId="2992252422" sldId="959"/>
            <ac:spMk id="8" creationId="{F099673B-2565-EF88-8FD1-2C06456B4971}"/>
          </ac:spMkLst>
        </pc:spChg>
        <pc:spChg chg="mod">
          <ac:chgData name="QiuTian" userId="d059b521-ee81-481f-be34-ac8650352dd5" providerId="ADAL" clId="{C66083D2-FC5C-0545-90E0-A9B527654B88}" dt="2023-03-04T09:06:35.015" v="83" actId="1076"/>
          <ac:spMkLst>
            <pc:docMk/>
            <pc:sldMk cId="2992252422" sldId="959"/>
            <ac:spMk id="9" creationId="{362083BE-A122-F52C-22C4-99698450E920}"/>
          </ac:spMkLst>
        </pc:spChg>
        <pc:spChg chg="mod">
          <ac:chgData name="QiuTian" userId="d059b521-ee81-481f-be34-ac8650352dd5" providerId="ADAL" clId="{C66083D2-FC5C-0545-90E0-A9B527654B88}" dt="2023-03-04T09:06:35.015" v="83" actId="1076"/>
          <ac:spMkLst>
            <pc:docMk/>
            <pc:sldMk cId="2992252422" sldId="959"/>
            <ac:spMk id="10" creationId="{67A64237-7D82-5459-FF0E-B6E142B21C3D}"/>
          </ac:spMkLst>
        </pc:spChg>
        <pc:spChg chg="mod">
          <ac:chgData name="QiuTian" userId="d059b521-ee81-481f-be34-ac8650352dd5" providerId="ADAL" clId="{C66083D2-FC5C-0545-90E0-A9B527654B88}" dt="2023-03-04T09:06:35.015" v="83" actId="1076"/>
          <ac:spMkLst>
            <pc:docMk/>
            <pc:sldMk cId="2992252422" sldId="959"/>
            <ac:spMk id="11" creationId="{D9DF8997-B8F3-98A5-C94D-C0B109B1C773}"/>
          </ac:spMkLst>
        </pc:spChg>
        <pc:spChg chg="mod">
          <ac:chgData name="QiuTian" userId="d059b521-ee81-481f-be34-ac8650352dd5" providerId="ADAL" clId="{C66083D2-FC5C-0545-90E0-A9B527654B88}" dt="2023-03-04T09:06:35.015" v="83" actId="1076"/>
          <ac:spMkLst>
            <pc:docMk/>
            <pc:sldMk cId="2992252422" sldId="959"/>
            <ac:spMk id="12" creationId="{D1C6C331-333D-AD72-A38F-F2D3D75BA587}"/>
          </ac:spMkLst>
        </pc:spChg>
        <pc:spChg chg="mod">
          <ac:chgData name="QiuTian" userId="d059b521-ee81-481f-be34-ac8650352dd5" providerId="ADAL" clId="{C66083D2-FC5C-0545-90E0-A9B527654B88}" dt="2023-03-04T09:06:35.015" v="83" actId="1076"/>
          <ac:spMkLst>
            <pc:docMk/>
            <pc:sldMk cId="2992252422" sldId="959"/>
            <ac:spMk id="13" creationId="{1F37B857-6AA0-59E2-11C2-5CD79709B121}"/>
          </ac:spMkLst>
        </pc:spChg>
        <pc:spChg chg="mod">
          <ac:chgData name="QiuTian" userId="d059b521-ee81-481f-be34-ac8650352dd5" providerId="ADAL" clId="{C66083D2-FC5C-0545-90E0-A9B527654B88}" dt="2023-03-04T09:06:35.015" v="83" actId="1076"/>
          <ac:spMkLst>
            <pc:docMk/>
            <pc:sldMk cId="2992252422" sldId="959"/>
            <ac:spMk id="14" creationId="{047E452C-E150-D3CB-59DE-72053CC8F7F2}"/>
          </ac:spMkLst>
        </pc:spChg>
        <pc:spChg chg="mod">
          <ac:chgData name="QiuTian" userId="d059b521-ee81-481f-be34-ac8650352dd5" providerId="ADAL" clId="{C66083D2-FC5C-0545-90E0-A9B527654B88}" dt="2023-03-04T09:06:35.015" v="83" actId="1076"/>
          <ac:spMkLst>
            <pc:docMk/>
            <pc:sldMk cId="2992252422" sldId="959"/>
            <ac:spMk id="15" creationId="{32227C81-AD82-FF5F-C528-68B67730D29B}"/>
          </ac:spMkLst>
        </pc:spChg>
        <pc:spChg chg="mod">
          <ac:chgData name="QiuTian" userId="d059b521-ee81-481f-be34-ac8650352dd5" providerId="ADAL" clId="{C66083D2-FC5C-0545-90E0-A9B527654B88}" dt="2023-03-04T09:06:35.015" v="83" actId="1076"/>
          <ac:spMkLst>
            <pc:docMk/>
            <pc:sldMk cId="2992252422" sldId="959"/>
            <ac:spMk id="16" creationId="{B5D885EC-76C8-B628-73C6-5DD3DF9E13E7}"/>
          </ac:spMkLst>
        </pc:spChg>
        <pc:spChg chg="mod">
          <ac:chgData name="QiuTian" userId="d059b521-ee81-481f-be34-ac8650352dd5" providerId="ADAL" clId="{C66083D2-FC5C-0545-90E0-A9B527654B88}" dt="2023-03-04T09:06:35.015" v="83" actId="1076"/>
          <ac:spMkLst>
            <pc:docMk/>
            <pc:sldMk cId="2992252422" sldId="959"/>
            <ac:spMk id="17" creationId="{9F135B0E-435B-6BA1-4CC6-C4CE92E14F15}"/>
          </ac:spMkLst>
        </pc:spChg>
        <pc:spChg chg="mod">
          <ac:chgData name="QiuTian" userId="d059b521-ee81-481f-be34-ac8650352dd5" providerId="ADAL" clId="{C66083D2-FC5C-0545-90E0-A9B527654B88}" dt="2023-03-04T09:06:35.015" v="83" actId="1076"/>
          <ac:spMkLst>
            <pc:docMk/>
            <pc:sldMk cId="2992252422" sldId="959"/>
            <ac:spMk id="18" creationId="{7DD661BB-8150-5B4A-7BB1-2542B113C835}"/>
          </ac:spMkLst>
        </pc:spChg>
        <pc:spChg chg="mod">
          <ac:chgData name="QiuTian" userId="d059b521-ee81-481f-be34-ac8650352dd5" providerId="ADAL" clId="{C66083D2-FC5C-0545-90E0-A9B527654B88}" dt="2023-03-04T09:06:35.015" v="83" actId="1076"/>
          <ac:spMkLst>
            <pc:docMk/>
            <pc:sldMk cId="2992252422" sldId="959"/>
            <ac:spMk id="19" creationId="{3A328796-6327-D5E7-2609-78F76CE2AC0B}"/>
          </ac:spMkLst>
        </pc:spChg>
        <pc:spChg chg="mod">
          <ac:chgData name="QiuTian" userId="d059b521-ee81-481f-be34-ac8650352dd5" providerId="ADAL" clId="{C66083D2-FC5C-0545-90E0-A9B527654B88}" dt="2023-03-04T09:06:35.015" v="83" actId="1076"/>
          <ac:spMkLst>
            <pc:docMk/>
            <pc:sldMk cId="2992252422" sldId="959"/>
            <ac:spMk id="20" creationId="{ECD86ED5-A0DE-0E6F-D251-9C4BC5F7D008}"/>
          </ac:spMkLst>
        </pc:spChg>
        <pc:spChg chg="mod">
          <ac:chgData name="QiuTian" userId="d059b521-ee81-481f-be34-ac8650352dd5" providerId="ADAL" clId="{C66083D2-FC5C-0545-90E0-A9B527654B88}" dt="2023-03-04T09:06:35.015" v="83" actId="1076"/>
          <ac:spMkLst>
            <pc:docMk/>
            <pc:sldMk cId="2992252422" sldId="959"/>
            <ac:spMk id="21" creationId="{74466862-C213-EC75-FC99-78E8C3D65B38}"/>
          </ac:spMkLst>
        </pc:spChg>
        <pc:spChg chg="mod">
          <ac:chgData name="QiuTian" userId="d059b521-ee81-481f-be34-ac8650352dd5" providerId="ADAL" clId="{C66083D2-FC5C-0545-90E0-A9B527654B88}" dt="2023-03-04T09:06:35.015" v="83" actId="1076"/>
          <ac:spMkLst>
            <pc:docMk/>
            <pc:sldMk cId="2992252422" sldId="959"/>
            <ac:spMk id="22" creationId="{3512D373-A4B9-756E-7D02-7B86B19C7307}"/>
          </ac:spMkLst>
        </pc:spChg>
        <pc:spChg chg="mod">
          <ac:chgData name="QiuTian" userId="d059b521-ee81-481f-be34-ac8650352dd5" providerId="ADAL" clId="{C66083D2-FC5C-0545-90E0-A9B527654B88}" dt="2023-03-04T09:06:35.015" v="83" actId="1076"/>
          <ac:spMkLst>
            <pc:docMk/>
            <pc:sldMk cId="2992252422" sldId="959"/>
            <ac:spMk id="23" creationId="{C54C35CE-66B9-9C48-F1FA-5B023CAEC21B}"/>
          </ac:spMkLst>
        </pc:spChg>
        <pc:spChg chg="mod">
          <ac:chgData name="QiuTian" userId="d059b521-ee81-481f-be34-ac8650352dd5" providerId="ADAL" clId="{C66083D2-FC5C-0545-90E0-A9B527654B88}" dt="2023-03-04T09:06:35.015" v="83" actId="1076"/>
          <ac:spMkLst>
            <pc:docMk/>
            <pc:sldMk cId="2992252422" sldId="959"/>
            <ac:spMk id="24" creationId="{98A7A6E1-A06A-258E-BB93-BF43D83B48AB}"/>
          </ac:spMkLst>
        </pc:spChg>
        <pc:spChg chg="mod">
          <ac:chgData name="QiuTian" userId="d059b521-ee81-481f-be34-ac8650352dd5" providerId="ADAL" clId="{C66083D2-FC5C-0545-90E0-A9B527654B88}" dt="2023-03-04T09:06:35.015" v="83" actId="1076"/>
          <ac:spMkLst>
            <pc:docMk/>
            <pc:sldMk cId="2992252422" sldId="959"/>
            <ac:spMk id="25" creationId="{33083AF9-B87A-A04A-81D6-D5BB691DC504}"/>
          </ac:spMkLst>
        </pc:spChg>
        <pc:spChg chg="mod">
          <ac:chgData name="QiuTian" userId="d059b521-ee81-481f-be34-ac8650352dd5" providerId="ADAL" clId="{C66083D2-FC5C-0545-90E0-A9B527654B88}" dt="2023-03-04T09:06:35.015" v="83" actId="1076"/>
          <ac:spMkLst>
            <pc:docMk/>
            <pc:sldMk cId="2992252422" sldId="959"/>
            <ac:spMk id="26" creationId="{217465AE-B487-98A3-F46C-676F51705F74}"/>
          </ac:spMkLst>
        </pc:spChg>
        <pc:spChg chg="mod">
          <ac:chgData name="QiuTian" userId="d059b521-ee81-481f-be34-ac8650352dd5" providerId="ADAL" clId="{C66083D2-FC5C-0545-90E0-A9B527654B88}" dt="2023-03-04T09:06:35.015" v="83" actId="1076"/>
          <ac:spMkLst>
            <pc:docMk/>
            <pc:sldMk cId="2992252422" sldId="959"/>
            <ac:spMk id="27" creationId="{48A028C1-4D88-B8A8-38BF-CF8C7383E1F5}"/>
          </ac:spMkLst>
        </pc:spChg>
        <pc:spChg chg="mod">
          <ac:chgData name="QiuTian" userId="d059b521-ee81-481f-be34-ac8650352dd5" providerId="ADAL" clId="{C66083D2-FC5C-0545-90E0-A9B527654B88}" dt="2023-03-04T09:06:35.015" v="83" actId="1076"/>
          <ac:spMkLst>
            <pc:docMk/>
            <pc:sldMk cId="2992252422" sldId="959"/>
            <ac:spMk id="28" creationId="{7BBA3A06-D831-305D-F7F7-DC0A91C14EF2}"/>
          </ac:spMkLst>
        </pc:spChg>
        <pc:spChg chg="mod">
          <ac:chgData name="QiuTian" userId="d059b521-ee81-481f-be34-ac8650352dd5" providerId="ADAL" clId="{C66083D2-FC5C-0545-90E0-A9B527654B88}" dt="2023-03-04T09:06:35.015" v="83" actId="1076"/>
          <ac:spMkLst>
            <pc:docMk/>
            <pc:sldMk cId="2992252422" sldId="959"/>
            <ac:spMk id="29" creationId="{4A83C1F9-8F86-BE8B-6E72-8AAAAFFF35C2}"/>
          </ac:spMkLst>
        </pc:spChg>
        <pc:spChg chg="mod">
          <ac:chgData name="QiuTian" userId="d059b521-ee81-481f-be34-ac8650352dd5" providerId="ADAL" clId="{C66083D2-FC5C-0545-90E0-A9B527654B88}" dt="2023-03-04T09:06:35.015" v="83" actId="1076"/>
          <ac:spMkLst>
            <pc:docMk/>
            <pc:sldMk cId="2992252422" sldId="959"/>
            <ac:spMk id="30" creationId="{E8E9D491-B491-CD15-F058-DA31F13780B7}"/>
          </ac:spMkLst>
        </pc:spChg>
        <pc:spChg chg="mod">
          <ac:chgData name="QiuTian" userId="d059b521-ee81-481f-be34-ac8650352dd5" providerId="ADAL" clId="{C66083D2-FC5C-0545-90E0-A9B527654B88}" dt="2023-03-04T09:06:35.015" v="83" actId="1076"/>
          <ac:spMkLst>
            <pc:docMk/>
            <pc:sldMk cId="2992252422" sldId="959"/>
            <ac:spMk id="31" creationId="{2B20FD49-3483-99EF-BBFC-4989A2DD4579}"/>
          </ac:spMkLst>
        </pc:spChg>
        <pc:spChg chg="mod">
          <ac:chgData name="QiuTian" userId="d059b521-ee81-481f-be34-ac8650352dd5" providerId="ADAL" clId="{C66083D2-FC5C-0545-90E0-A9B527654B88}" dt="2023-03-04T09:06:35.015" v="83" actId="1076"/>
          <ac:spMkLst>
            <pc:docMk/>
            <pc:sldMk cId="2992252422" sldId="959"/>
            <ac:spMk id="32" creationId="{38CF20E0-9836-CD0F-AD81-B5D8075C83E2}"/>
          </ac:spMkLst>
        </pc:spChg>
        <pc:spChg chg="mod">
          <ac:chgData name="QiuTian" userId="d059b521-ee81-481f-be34-ac8650352dd5" providerId="ADAL" clId="{C66083D2-FC5C-0545-90E0-A9B527654B88}" dt="2023-03-04T09:06:35.015" v="83" actId="1076"/>
          <ac:spMkLst>
            <pc:docMk/>
            <pc:sldMk cId="2992252422" sldId="959"/>
            <ac:spMk id="33" creationId="{85D9C914-CC64-CC24-B14D-B0C367A5AEDC}"/>
          </ac:spMkLst>
        </pc:spChg>
        <pc:spChg chg="mod">
          <ac:chgData name="QiuTian" userId="d059b521-ee81-481f-be34-ac8650352dd5" providerId="ADAL" clId="{C66083D2-FC5C-0545-90E0-A9B527654B88}" dt="2023-03-04T09:06:35.015" v="83" actId="1076"/>
          <ac:spMkLst>
            <pc:docMk/>
            <pc:sldMk cId="2992252422" sldId="959"/>
            <ac:spMk id="34" creationId="{5E25FFBE-624D-0E45-8D57-9272A3F8E0FA}"/>
          </ac:spMkLst>
        </pc:spChg>
        <pc:spChg chg="mod">
          <ac:chgData name="QiuTian" userId="d059b521-ee81-481f-be34-ac8650352dd5" providerId="ADAL" clId="{C66083D2-FC5C-0545-90E0-A9B527654B88}" dt="2023-03-04T09:06:35.015" v="83" actId="1076"/>
          <ac:spMkLst>
            <pc:docMk/>
            <pc:sldMk cId="2992252422" sldId="959"/>
            <ac:spMk id="35" creationId="{9B0AAC48-5A09-2990-E60E-62995523459C}"/>
          </ac:spMkLst>
        </pc:spChg>
        <pc:spChg chg="mod">
          <ac:chgData name="QiuTian" userId="d059b521-ee81-481f-be34-ac8650352dd5" providerId="ADAL" clId="{C66083D2-FC5C-0545-90E0-A9B527654B88}" dt="2023-03-04T09:06:35.015" v="83" actId="1076"/>
          <ac:spMkLst>
            <pc:docMk/>
            <pc:sldMk cId="2992252422" sldId="959"/>
            <ac:spMk id="36" creationId="{05139540-A6DC-52B2-EBA8-DECDF728AC7F}"/>
          </ac:spMkLst>
        </pc:spChg>
        <pc:spChg chg="mod">
          <ac:chgData name="QiuTian" userId="d059b521-ee81-481f-be34-ac8650352dd5" providerId="ADAL" clId="{C66083D2-FC5C-0545-90E0-A9B527654B88}" dt="2023-03-04T09:06:35.015" v="83" actId="1076"/>
          <ac:spMkLst>
            <pc:docMk/>
            <pc:sldMk cId="2992252422" sldId="959"/>
            <ac:spMk id="37" creationId="{79A11448-CC8B-0459-0E58-60BF383A7878}"/>
          </ac:spMkLst>
        </pc:spChg>
        <pc:spChg chg="mod">
          <ac:chgData name="QiuTian" userId="d059b521-ee81-481f-be34-ac8650352dd5" providerId="ADAL" clId="{C66083D2-FC5C-0545-90E0-A9B527654B88}" dt="2023-03-04T09:06:35.015" v="83" actId="1076"/>
          <ac:spMkLst>
            <pc:docMk/>
            <pc:sldMk cId="2992252422" sldId="959"/>
            <ac:spMk id="38" creationId="{D637BA6F-1C31-B0E4-6D05-E127585906A8}"/>
          </ac:spMkLst>
        </pc:spChg>
        <pc:spChg chg="mod">
          <ac:chgData name="QiuTian" userId="d059b521-ee81-481f-be34-ac8650352dd5" providerId="ADAL" clId="{C66083D2-FC5C-0545-90E0-A9B527654B88}" dt="2023-03-04T09:06:35.015" v="83" actId="1076"/>
          <ac:spMkLst>
            <pc:docMk/>
            <pc:sldMk cId="2992252422" sldId="959"/>
            <ac:spMk id="39" creationId="{0D8B6393-2959-9153-7E9E-F07CAFAD17AB}"/>
          </ac:spMkLst>
        </pc:spChg>
        <pc:spChg chg="mod">
          <ac:chgData name="QiuTian" userId="d059b521-ee81-481f-be34-ac8650352dd5" providerId="ADAL" clId="{C66083D2-FC5C-0545-90E0-A9B527654B88}" dt="2023-03-04T09:06:35.015" v="83" actId="1076"/>
          <ac:spMkLst>
            <pc:docMk/>
            <pc:sldMk cId="2992252422" sldId="959"/>
            <ac:spMk id="40" creationId="{83DB7A1A-10B3-20CB-FFEB-966674687ADF}"/>
          </ac:spMkLst>
        </pc:spChg>
        <pc:spChg chg="mod">
          <ac:chgData name="QiuTian" userId="d059b521-ee81-481f-be34-ac8650352dd5" providerId="ADAL" clId="{C66083D2-FC5C-0545-90E0-A9B527654B88}" dt="2023-03-04T09:06:35.015" v="83" actId="1076"/>
          <ac:spMkLst>
            <pc:docMk/>
            <pc:sldMk cId="2992252422" sldId="959"/>
            <ac:spMk id="41" creationId="{1CEC3DC2-7E4C-B147-AF02-6A32601B6B41}"/>
          </ac:spMkLst>
        </pc:spChg>
        <pc:spChg chg="mod">
          <ac:chgData name="QiuTian" userId="d059b521-ee81-481f-be34-ac8650352dd5" providerId="ADAL" clId="{C66083D2-FC5C-0545-90E0-A9B527654B88}" dt="2023-03-04T09:06:35.015" v="83" actId="1076"/>
          <ac:spMkLst>
            <pc:docMk/>
            <pc:sldMk cId="2992252422" sldId="959"/>
            <ac:spMk id="42" creationId="{B3C8CCA9-EFE1-1B92-3A62-A6AA031C8096}"/>
          </ac:spMkLst>
        </pc:spChg>
        <pc:spChg chg="mod">
          <ac:chgData name="QiuTian" userId="d059b521-ee81-481f-be34-ac8650352dd5" providerId="ADAL" clId="{C66083D2-FC5C-0545-90E0-A9B527654B88}" dt="2023-03-04T09:06:35.015" v="83" actId="1076"/>
          <ac:spMkLst>
            <pc:docMk/>
            <pc:sldMk cId="2992252422" sldId="959"/>
            <ac:spMk id="43" creationId="{4C992FD7-5298-7B06-B209-081CDAAEE195}"/>
          </ac:spMkLst>
        </pc:spChg>
        <pc:spChg chg="mod">
          <ac:chgData name="QiuTian" userId="d059b521-ee81-481f-be34-ac8650352dd5" providerId="ADAL" clId="{C66083D2-FC5C-0545-90E0-A9B527654B88}" dt="2023-03-04T09:06:35.015" v="83" actId="1076"/>
          <ac:spMkLst>
            <pc:docMk/>
            <pc:sldMk cId="2992252422" sldId="959"/>
            <ac:spMk id="44" creationId="{5B736964-2468-EA99-D010-8F06FA352BD0}"/>
          </ac:spMkLst>
        </pc:spChg>
        <pc:spChg chg="mod">
          <ac:chgData name="QiuTian" userId="d059b521-ee81-481f-be34-ac8650352dd5" providerId="ADAL" clId="{C66083D2-FC5C-0545-90E0-A9B527654B88}" dt="2023-03-04T09:06:35.015" v="83" actId="1076"/>
          <ac:spMkLst>
            <pc:docMk/>
            <pc:sldMk cId="2992252422" sldId="959"/>
            <ac:spMk id="45" creationId="{CF11C2F5-70C2-3E03-CAD2-201F488018A7}"/>
          </ac:spMkLst>
        </pc:spChg>
        <pc:spChg chg="mod">
          <ac:chgData name="QiuTian" userId="d059b521-ee81-481f-be34-ac8650352dd5" providerId="ADAL" clId="{C66083D2-FC5C-0545-90E0-A9B527654B88}" dt="2023-03-04T09:06:35.015" v="83" actId="1076"/>
          <ac:spMkLst>
            <pc:docMk/>
            <pc:sldMk cId="2992252422" sldId="959"/>
            <ac:spMk id="46" creationId="{C7D89617-C27F-5F05-E329-984E9F5BCE6E}"/>
          </ac:spMkLst>
        </pc:spChg>
        <pc:spChg chg="mod">
          <ac:chgData name="QiuTian" userId="d059b521-ee81-481f-be34-ac8650352dd5" providerId="ADAL" clId="{C66083D2-FC5C-0545-90E0-A9B527654B88}" dt="2023-03-04T09:06:35.015" v="83" actId="1076"/>
          <ac:spMkLst>
            <pc:docMk/>
            <pc:sldMk cId="2992252422" sldId="959"/>
            <ac:spMk id="47" creationId="{C1F6273E-1972-7381-F831-15F4C8BEB269}"/>
          </ac:spMkLst>
        </pc:spChg>
        <pc:spChg chg="mod">
          <ac:chgData name="QiuTian" userId="d059b521-ee81-481f-be34-ac8650352dd5" providerId="ADAL" clId="{C66083D2-FC5C-0545-90E0-A9B527654B88}" dt="2023-03-04T09:06:35.015" v="83" actId="1076"/>
          <ac:spMkLst>
            <pc:docMk/>
            <pc:sldMk cId="2992252422" sldId="959"/>
            <ac:spMk id="48" creationId="{56590921-5832-E4C5-5422-053C44FFFD41}"/>
          </ac:spMkLst>
        </pc:spChg>
        <pc:spChg chg="mod">
          <ac:chgData name="QiuTian" userId="d059b521-ee81-481f-be34-ac8650352dd5" providerId="ADAL" clId="{C66083D2-FC5C-0545-90E0-A9B527654B88}" dt="2023-03-04T09:06:35.015" v="83" actId="1076"/>
          <ac:spMkLst>
            <pc:docMk/>
            <pc:sldMk cId="2992252422" sldId="959"/>
            <ac:spMk id="49" creationId="{B746771C-722F-4F5D-3CB9-DDC6864F401A}"/>
          </ac:spMkLst>
        </pc:spChg>
        <pc:spChg chg="mod">
          <ac:chgData name="QiuTian" userId="d059b521-ee81-481f-be34-ac8650352dd5" providerId="ADAL" clId="{C66083D2-FC5C-0545-90E0-A9B527654B88}" dt="2023-03-04T09:06:35.015" v="83" actId="1076"/>
          <ac:spMkLst>
            <pc:docMk/>
            <pc:sldMk cId="2992252422" sldId="959"/>
            <ac:spMk id="50" creationId="{BE1C3B46-B863-D369-FB42-281C0BEA8A9E}"/>
          </ac:spMkLst>
        </pc:spChg>
        <pc:spChg chg="mod">
          <ac:chgData name="QiuTian" userId="d059b521-ee81-481f-be34-ac8650352dd5" providerId="ADAL" clId="{C66083D2-FC5C-0545-90E0-A9B527654B88}" dt="2023-03-04T09:06:35.015" v="83" actId="1076"/>
          <ac:spMkLst>
            <pc:docMk/>
            <pc:sldMk cId="2992252422" sldId="959"/>
            <ac:spMk id="51" creationId="{6B1FD09D-9057-397D-3439-CDBE8604CEF9}"/>
          </ac:spMkLst>
        </pc:spChg>
        <pc:spChg chg="mod">
          <ac:chgData name="QiuTian" userId="d059b521-ee81-481f-be34-ac8650352dd5" providerId="ADAL" clId="{C66083D2-FC5C-0545-90E0-A9B527654B88}" dt="2023-03-04T09:06:35.015" v="83" actId="1076"/>
          <ac:spMkLst>
            <pc:docMk/>
            <pc:sldMk cId="2992252422" sldId="959"/>
            <ac:spMk id="52" creationId="{1152CE5F-6EA0-D474-8634-B7D5BC6ED1FC}"/>
          </ac:spMkLst>
        </pc:spChg>
        <pc:spChg chg="mod">
          <ac:chgData name="QiuTian" userId="d059b521-ee81-481f-be34-ac8650352dd5" providerId="ADAL" clId="{C66083D2-FC5C-0545-90E0-A9B527654B88}" dt="2023-03-04T09:06:35.015" v="83" actId="1076"/>
          <ac:spMkLst>
            <pc:docMk/>
            <pc:sldMk cId="2992252422" sldId="959"/>
            <ac:spMk id="53" creationId="{466D0222-51AB-E660-9BEF-B4077FFEB3C2}"/>
          </ac:spMkLst>
        </pc:spChg>
        <pc:spChg chg="mod">
          <ac:chgData name="QiuTian" userId="d059b521-ee81-481f-be34-ac8650352dd5" providerId="ADAL" clId="{C66083D2-FC5C-0545-90E0-A9B527654B88}" dt="2023-03-04T09:06:35.015" v="83" actId="1076"/>
          <ac:spMkLst>
            <pc:docMk/>
            <pc:sldMk cId="2992252422" sldId="959"/>
            <ac:spMk id="54" creationId="{BBD00D28-EAFE-A345-FDB8-08853B46994F}"/>
          </ac:spMkLst>
        </pc:spChg>
        <pc:spChg chg="mod">
          <ac:chgData name="QiuTian" userId="d059b521-ee81-481f-be34-ac8650352dd5" providerId="ADAL" clId="{C66083D2-FC5C-0545-90E0-A9B527654B88}" dt="2023-03-04T09:06:35.015" v="83" actId="1076"/>
          <ac:spMkLst>
            <pc:docMk/>
            <pc:sldMk cId="2992252422" sldId="959"/>
            <ac:spMk id="55" creationId="{3D8FFA36-A689-9983-CF2A-585C5DFED3AD}"/>
          </ac:spMkLst>
        </pc:spChg>
        <pc:spChg chg="mod">
          <ac:chgData name="QiuTian" userId="d059b521-ee81-481f-be34-ac8650352dd5" providerId="ADAL" clId="{C66083D2-FC5C-0545-90E0-A9B527654B88}" dt="2023-03-04T09:06:35.015" v="83" actId="1076"/>
          <ac:spMkLst>
            <pc:docMk/>
            <pc:sldMk cId="2992252422" sldId="959"/>
            <ac:spMk id="56" creationId="{A8133676-867F-17EB-23B7-CCA8325B49B7}"/>
          </ac:spMkLst>
        </pc:spChg>
        <pc:spChg chg="mod">
          <ac:chgData name="QiuTian" userId="d059b521-ee81-481f-be34-ac8650352dd5" providerId="ADAL" clId="{C66083D2-FC5C-0545-90E0-A9B527654B88}" dt="2023-03-04T09:06:35.015" v="83" actId="1076"/>
          <ac:spMkLst>
            <pc:docMk/>
            <pc:sldMk cId="2992252422" sldId="959"/>
            <ac:spMk id="57" creationId="{D6175AE6-706B-94A0-87DA-5EDC543456E2}"/>
          </ac:spMkLst>
        </pc:spChg>
        <pc:spChg chg="mod">
          <ac:chgData name="QiuTian" userId="d059b521-ee81-481f-be34-ac8650352dd5" providerId="ADAL" clId="{C66083D2-FC5C-0545-90E0-A9B527654B88}" dt="2023-03-04T09:06:35.015" v="83" actId="1076"/>
          <ac:spMkLst>
            <pc:docMk/>
            <pc:sldMk cId="2992252422" sldId="959"/>
            <ac:spMk id="58" creationId="{6A2DFEC2-65BE-AB66-9B03-339F9AFBFA23}"/>
          </ac:spMkLst>
        </pc:spChg>
        <pc:spChg chg="mod">
          <ac:chgData name="QiuTian" userId="d059b521-ee81-481f-be34-ac8650352dd5" providerId="ADAL" clId="{C66083D2-FC5C-0545-90E0-A9B527654B88}" dt="2023-03-04T09:06:35.015" v="83" actId="1076"/>
          <ac:spMkLst>
            <pc:docMk/>
            <pc:sldMk cId="2992252422" sldId="959"/>
            <ac:spMk id="59" creationId="{8E67C4BB-3B2E-4035-42FE-5943ABBAEE31}"/>
          </ac:spMkLst>
        </pc:spChg>
        <pc:spChg chg="mod">
          <ac:chgData name="QiuTian" userId="d059b521-ee81-481f-be34-ac8650352dd5" providerId="ADAL" clId="{C66083D2-FC5C-0545-90E0-A9B527654B88}" dt="2023-03-04T09:06:35.015" v="83" actId="1076"/>
          <ac:spMkLst>
            <pc:docMk/>
            <pc:sldMk cId="2992252422" sldId="959"/>
            <ac:spMk id="60" creationId="{8BA5C3B6-70D9-8D31-510A-0FE1FA62DE91}"/>
          </ac:spMkLst>
        </pc:spChg>
        <pc:spChg chg="mod">
          <ac:chgData name="QiuTian" userId="d059b521-ee81-481f-be34-ac8650352dd5" providerId="ADAL" clId="{C66083D2-FC5C-0545-90E0-A9B527654B88}" dt="2023-03-04T09:06:35.015" v="83" actId="1076"/>
          <ac:spMkLst>
            <pc:docMk/>
            <pc:sldMk cId="2992252422" sldId="959"/>
            <ac:spMk id="61" creationId="{B26276EC-C4D7-B23D-9BAD-5026D19942AA}"/>
          </ac:spMkLst>
        </pc:spChg>
        <pc:spChg chg="mod">
          <ac:chgData name="QiuTian" userId="d059b521-ee81-481f-be34-ac8650352dd5" providerId="ADAL" clId="{C66083D2-FC5C-0545-90E0-A9B527654B88}" dt="2023-03-04T09:06:35.015" v="83" actId="1076"/>
          <ac:spMkLst>
            <pc:docMk/>
            <pc:sldMk cId="2992252422" sldId="959"/>
            <ac:spMk id="62" creationId="{7999DCA2-8773-337A-2993-74DBC7250385}"/>
          </ac:spMkLst>
        </pc:spChg>
        <pc:spChg chg="mod">
          <ac:chgData name="QiuTian" userId="d059b521-ee81-481f-be34-ac8650352dd5" providerId="ADAL" clId="{C66083D2-FC5C-0545-90E0-A9B527654B88}" dt="2023-03-04T09:06:35.015" v="83" actId="1076"/>
          <ac:spMkLst>
            <pc:docMk/>
            <pc:sldMk cId="2992252422" sldId="959"/>
            <ac:spMk id="63" creationId="{17869545-75D3-B79B-0C3C-FFAE1DB14093}"/>
          </ac:spMkLst>
        </pc:spChg>
        <pc:spChg chg="mod">
          <ac:chgData name="QiuTian" userId="d059b521-ee81-481f-be34-ac8650352dd5" providerId="ADAL" clId="{C66083D2-FC5C-0545-90E0-A9B527654B88}" dt="2023-03-04T09:06:35.015" v="83" actId="1076"/>
          <ac:spMkLst>
            <pc:docMk/>
            <pc:sldMk cId="2992252422" sldId="959"/>
            <ac:spMk id="65" creationId="{FB7EFFBA-CB80-233E-6E52-C624474835BB}"/>
          </ac:spMkLst>
        </pc:spChg>
        <pc:spChg chg="mod">
          <ac:chgData name="QiuTian" userId="d059b521-ee81-481f-be34-ac8650352dd5" providerId="ADAL" clId="{C66083D2-FC5C-0545-90E0-A9B527654B88}" dt="2023-03-04T09:06:35.015" v="83" actId="1076"/>
          <ac:spMkLst>
            <pc:docMk/>
            <pc:sldMk cId="2992252422" sldId="959"/>
            <ac:spMk id="66" creationId="{4FBA001D-7774-EA0C-C9D4-D4F72483A21B}"/>
          </ac:spMkLst>
        </pc:spChg>
        <pc:spChg chg="mod">
          <ac:chgData name="QiuTian" userId="d059b521-ee81-481f-be34-ac8650352dd5" providerId="ADAL" clId="{C66083D2-FC5C-0545-90E0-A9B527654B88}" dt="2023-03-04T09:06:35.015" v="83" actId="1076"/>
          <ac:spMkLst>
            <pc:docMk/>
            <pc:sldMk cId="2992252422" sldId="959"/>
            <ac:spMk id="67" creationId="{9950F4F6-402D-3DB7-777C-6F228D424311}"/>
          </ac:spMkLst>
        </pc:spChg>
        <pc:spChg chg="mod">
          <ac:chgData name="QiuTian" userId="d059b521-ee81-481f-be34-ac8650352dd5" providerId="ADAL" clId="{C66083D2-FC5C-0545-90E0-A9B527654B88}" dt="2023-03-04T09:06:35.015" v="83" actId="1076"/>
          <ac:spMkLst>
            <pc:docMk/>
            <pc:sldMk cId="2992252422" sldId="959"/>
            <ac:spMk id="68" creationId="{819604D6-A48F-7446-979F-C399979B9EC1}"/>
          </ac:spMkLst>
        </pc:spChg>
        <pc:spChg chg="mod">
          <ac:chgData name="QiuTian" userId="d059b521-ee81-481f-be34-ac8650352dd5" providerId="ADAL" clId="{C66083D2-FC5C-0545-90E0-A9B527654B88}" dt="2023-03-04T09:06:35.015" v="83" actId="1076"/>
          <ac:spMkLst>
            <pc:docMk/>
            <pc:sldMk cId="2992252422" sldId="959"/>
            <ac:spMk id="69" creationId="{F3DFF839-5CDF-B41E-04FA-07419506E20B}"/>
          </ac:spMkLst>
        </pc:spChg>
        <pc:spChg chg="mod">
          <ac:chgData name="QiuTian" userId="d059b521-ee81-481f-be34-ac8650352dd5" providerId="ADAL" clId="{C66083D2-FC5C-0545-90E0-A9B527654B88}" dt="2023-03-04T09:06:35.015" v="83" actId="1076"/>
          <ac:spMkLst>
            <pc:docMk/>
            <pc:sldMk cId="2992252422" sldId="959"/>
            <ac:spMk id="71" creationId="{ED154F10-AA07-4522-2ED2-A79F7CD1D6BF}"/>
          </ac:spMkLst>
        </pc:spChg>
        <pc:spChg chg="mod">
          <ac:chgData name="QiuTian" userId="d059b521-ee81-481f-be34-ac8650352dd5" providerId="ADAL" clId="{C66083D2-FC5C-0545-90E0-A9B527654B88}" dt="2023-03-04T09:06:35.015" v="83" actId="1076"/>
          <ac:spMkLst>
            <pc:docMk/>
            <pc:sldMk cId="2992252422" sldId="959"/>
            <ac:spMk id="73" creationId="{A0468FB9-A44D-F326-90F7-F4D5F37E7393}"/>
          </ac:spMkLst>
        </pc:spChg>
        <pc:spChg chg="mod">
          <ac:chgData name="QiuTian" userId="d059b521-ee81-481f-be34-ac8650352dd5" providerId="ADAL" clId="{C66083D2-FC5C-0545-90E0-A9B527654B88}" dt="2023-03-04T09:06:35.015" v="83" actId="1076"/>
          <ac:spMkLst>
            <pc:docMk/>
            <pc:sldMk cId="2992252422" sldId="959"/>
            <ac:spMk id="74" creationId="{5A793151-6F96-C2C7-FA64-1D65A1FED729}"/>
          </ac:spMkLst>
        </pc:spChg>
        <pc:spChg chg="mod">
          <ac:chgData name="QiuTian" userId="d059b521-ee81-481f-be34-ac8650352dd5" providerId="ADAL" clId="{C66083D2-FC5C-0545-90E0-A9B527654B88}" dt="2023-03-04T09:06:35.015" v="83" actId="1076"/>
          <ac:spMkLst>
            <pc:docMk/>
            <pc:sldMk cId="2992252422" sldId="959"/>
            <ac:spMk id="75" creationId="{BA078C67-7694-3F4F-6540-D1846E11A9A1}"/>
          </ac:spMkLst>
        </pc:spChg>
        <pc:spChg chg="mod">
          <ac:chgData name="QiuTian" userId="d059b521-ee81-481f-be34-ac8650352dd5" providerId="ADAL" clId="{C66083D2-FC5C-0545-90E0-A9B527654B88}" dt="2023-03-04T09:06:35.015" v="83" actId="1076"/>
          <ac:spMkLst>
            <pc:docMk/>
            <pc:sldMk cId="2992252422" sldId="959"/>
            <ac:spMk id="76" creationId="{FB0D89A4-5363-DC48-9B57-2038973823F5}"/>
          </ac:spMkLst>
        </pc:spChg>
        <pc:spChg chg="mod">
          <ac:chgData name="QiuTian" userId="d059b521-ee81-481f-be34-ac8650352dd5" providerId="ADAL" clId="{C66083D2-FC5C-0545-90E0-A9B527654B88}" dt="2023-03-04T09:06:35.015" v="83" actId="1076"/>
          <ac:spMkLst>
            <pc:docMk/>
            <pc:sldMk cId="2992252422" sldId="959"/>
            <ac:spMk id="77" creationId="{26460055-C1EB-9C26-35F4-E77E510E40AF}"/>
          </ac:spMkLst>
        </pc:spChg>
        <pc:spChg chg="mod">
          <ac:chgData name="QiuTian" userId="d059b521-ee81-481f-be34-ac8650352dd5" providerId="ADAL" clId="{C66083D2-FC5C-0545-90E0-A9B527654B88}" dt="2023-03-04T09:06:35.015" v="83" actId="1076"/>
          <ac:spMkLst>
            <pc:docMk/>
            <pc:sldMk cId="2992252422" sldId="959"/>
            <ac:spMk id="83" creationId="{EA420AD1-03AC-A0EC-0C24-B2D5280ABF6E}"/>
          </ac:spMkLst>
        </pc:spChg>
        <pc:spChg chg="mod">
          <ac:chgData name="QiuTian" userId="d059b521-ee81-481f-be34-ac8650352dd5" providerId="ADAL" clId="{C66083D2-FC5C-0545-90E0-A9B527654B88}" dt="2023-03-04T09:06:35.015" v="83" actId="1076"/>
          <ac:spMkLst>
            <pc:docMk/>
            <pc:sldMk cId="2992252422" sldId="959"/>
            <ac:spMk id="84" creationId="{C1A1DAFD-1019-1403-B4B5-1602C4319453}"/>
          </ac:spMkLst>
        </pc:spChg>
        <pc:spChg chg="mod">
          <ac:chgData name="QiuTian" userId="d059b521-ee81-481f-be34-ac8650352dd5" providerId="ADAL" clId="{C66083D2-FC5C-0545-90E0-A9B527654B88}" dt="2023-03-04T09:06:35.015" v="83" actId="1076"/>
          <ac:spMkLst>
            <pc:docMk/>
            <pc:sldMk cId="2992252422" sldId="959"/>
            <ac:spMk id="89" creationId="{05779BAF-E0A7-054E-746A-DAEE019F8958}"/>
          </ac:spMkLst>
        </pc:spChg>
        <pc:spChg chg="mod">
          <ac:chgData name="QiuTian" userId="d059b521-ee81-481f-be34-ac8650352dd5" providerId="ADAL" clId="{C66083D2-FC5C-0545-90E0-A9B527654B88}" dt="2023-03-04T09:06:35.015" v="83" actId="1076"/>
          <ac:spMkLst>
            <pc:docMk/>
            <pc:sldMk cId="2992252422" sldId="959"/>
            <ac:spMk id="90" creationId="{BECF6B73-73C5-7B9F-F28C-09738958BF3C}"/>
          </ac:spMkLst>
        </pc:spChg>
        <pc:spChg chg="mod">
          <ac:chgData name="QiuTian" userId="d059b521-ee81-481f-be34-ac8650352dd5" providerId="ADAL" clId="{C66083D2-FC5C-0545-90E0-A9B527654B88}" dt="2023-03-04T09:06:35.015" v="83" actId="1076"/>
          <ac:spMkLst>
            <pc:docMk/>
            <pc:sldMk cId="2992252422" sldId="959"/>
            <ac:spMk id="91" creationId="{A67A69FE-7E18-99AE-D6A3-0C96614745C9}"/>
          </ac:spMkLst>
        </pc:spChg>
        <pc:spChg chg="mod">
          <ac:chgData name="QiuTian" userId="d059b521-ee81-481f-be34-ac8650352dd5" providerId="ADAL" clId="{C66083D2-FC5C-0545-90E0-A9B527654B88}" dt="2023-03-04T09:06:35.015" v="83" actId="1076"/>
          <ac:spMkLst>
            <pc:docMk/>
            <pc:sldMk cId="2992252422" sldId="959"/>
            <ac:spMk id="92" creationId="{CC09CB19-2F4F-23DB-1BB5-5186DB1CB4BD}"/>
          </ac:spMkLst>
        </pc:spChg>
        <pc:spChg chg="mod">
          <ac:chgData name="QiuTian" userId="d059b521-ee81-481f-be34-ac8650352dd5" providerId="ADAL" clId="{C66083D2-FC5C-0545-90E0-A9B527654B88}" dt="2023-03-04T09:06:35.015" v="83" actId="1076"/>
          <ac:spMkLst>
            <pc:docMk/>
            <pc:sldMk cId="2992252422" sldId="959"/>
            <ac:spMk id="93" creationId="{659A6D29-D5D7-D288-37BF-C9D52A949D78}"/>
          </ac:spMkLst>
        </pc:spChg>
        <pc:spChg chg="mod">
          <ac:chgData name="QiuTian" userId="d059b521-ee81-481f-be34-ac8650352dd5" providerId="ADAL" clId="{C66083D2-FC5C-0545-90E0-A9B527654B88}" dt="2023-03-04T09:06:35.015" v="83" actId="1076"/>
          <ac:spMkLst>
            <pc:docMk/>
            <pc:sldMk cId="2992252422" sldId="959"/>
            <ac:spMk id="94" creationId="{AE6D0E91-7535-BBFA-2788-0420193D7B21}"/>
          </ac:spMkLst>
        </pc:spChg>
        <pc:spChg chg="mod">
          <ac:chgData name="QiuTian" userId="d059b521-ee81-481f-be34-ac8650352dd5" providerId="ADAL" clId="{C66083D2-FC5C-0545-90E0-A9B527654B88}" dt="2023-03-04T09:06:35.015" v="83" actId="1076"/>
          <ac:spMkLst>
            <pc:docMk/>
            <pc:sldMk cId="2992252422" sldId="959"/>
            <ac:spMk id="95" creationId="{888EDACD-1427-B5CA-CBFC-E5B723CD17CC}"/>
          </ac:spMkLst>
        </pc:spChg>
        <pc:spChg chg="mod">
          <ac:chgData name="QiuTian" userId="d059b521-ee81-481f-be34-ac8650352dd5" providerId="ADAL" clId="{C66083D2-FC5C-0545-90E0-A9B527654B88}" dt="2023-03-04T09:06:35.015" v="83" actId="1076"/>
          <ac:spMkLst>
            <pc:docMk/>
            <pc:sldMk cId="2992252422" sldId="959"/>
            <ac:spMk id="96" creationId="{2EBA6A1C-D0C3-85B3-D09C-8B0AD63C5D52}"/>
          </ac:spMkLst>
        </pc:spChg>
        <pc:spChg chg="mod">
          <ac:chgData name="QiuTian" userId="d059b521-ee81-481f-be34-ac8650352dd5" providerId="ADAL" clId="{C66083D2-FC5C-0545-90E0-A9B527654B88}" dt="2023-03-04T09:06:35.015" v="83" actId="1076"/>
          <ac:spMkLst>
            <pc:docMk/>
            <pc:sldMk cId="2992252422" sldId="959"/>
            <ac:spMk id="97" creationId="{0B6F6384-B812-EDEA-BFFA-5BC354184D47}"/>
          </ac:spMkLst>
        </pc:spChg>
        <pc:spChg chg="mod">
          <ac:chgData name="QiuTian" userId="d059b521-ee81-481f-be34-ac8650352dd5" providerId="ADAL" clId="{C66083D2-FC5C-0545-90E0-A9B527654B88}" dt="2023-03-04T09:06:35.015" v="83" actId="1076"/>
          <ac:spMkLst>
            <pc:docMk/>
            <pc:sldMk cId="2992252422" sldId="959"/>
            <ac:spMk id="98" creationId="{B85B6CC2-1DED-C871-1BC0-BF3CEA7D7894}"/>
          </ac:spMkLst>
        </pc:spChg>
        <pc:spChg chg="mod">
          <ac:chgData name="QiuTian" userId="d059b521-ee81-481f-be34-ac8650352dd5" providerId="ADAL" clId="{C66083D2-FC5C-0545-90E0-A9B527654B88}" dt="2023-03-04T09:06:35.015" v="83" actId="1076"/>
          <ac:spMkLst>
            <pc:docMk/>
            <pc:sldMk cId="2992252422" sldId="959"/>
            <ac:spMk id="99" creationId="{1A9C0A91-54D5-3B5D-8B06-A78A501266D1}"/>
          </ac:spMkLst>
        </pc:spChg>
        <pc:spChg chg="mod">
          <ac:chgData name="QiuTian" userId="d059b521-ee81-481f-be34-ac8650352dd5" providerId="ADAL" clId="{C66083D2-FC5C-0545-90E0-A9B527654B88}" dt="2023-03-04T09:06:35.015" v="83" actId="1076"/>
          <ac:spMkLst>
            <pc:docMk/>
            <pc:sldMk cId="2992252422" sldId="959"/>
            <ac:spMk id="100" creationId="{7740DC3D-277F-6EF8-FAE5-E92BCD0A0961}"/>
          </ac:spMkLst>
        </pc:spChg>
        <pc:spChg chg="mod">
          <ac:chgData name="QiuTian" userId="d059b521-ee81-481f-be34-ac8650352dd5" providerId="ADAL" clId="{C66083D2-FC5C-0545-90E0-A9B527654B88}" dt="2023-03-04T09:06:35.015" v="83" actId="1076"/>
          <ac:spMkLst>
            <pc:docMk/>
            <pc:sldMk cId="2992252422" sldId="959"/>
            <ac:spMk id="103" creationId="{8225B674-DDAB-B0EF-FE11-32617E925BCD}"/>
          </ac:spMkLst>
        </pc:spChg>
        <pc:spChg chg="mod">
          <ac:chgData name="QiuTian" userId="d059b521-ee81-481f-be34-ac8650352dd5" providerId="ADAL" clId="{C66083D2-FC5C-0545-90E0-A9B527654B88}" dt="2023-03-04T09:06:35.015" v="83" actId="1076"/>
          <ac:spMkLst>
            <pc:docMk/>
            <pc:sldMk cId="2992252422" sldId="959"/>
            <ac:spMk id="104" creationId="{ECDB5906-5DD5-4B26-41EF-7C4348166C54}"/>
          </ac:spMkLst>
        </pc:spChg>
        <pc:spChg chg="mod">
          <ac:chgData name="QiuTian" userId="d059b521-ee81-481f-be34-ac8650352dd5" providerId="ADAL" clId="{C66083D2-FC5C-0545-90E0-A9B527654B88}" dt="2023-03-04T09:06:35.015" v="83" actId="1076"/>
          <ac:spMkLst>
            <pc:docMk/>
            <pc:sldMk cId="2992252422" sldId="959"/>
            <ac:spMk id="105" creationId="{92458822-4F2F-5E9A-D3F6-2E03AFBEB366}"/>
          </ac:spMkLst>
        </pc:spChg>
        <pc:spChg chg="mod">
          <ac:chgData name="QiuTian" userId="d059b521-ee81-481f-be34-ac8650352dd5" providerId="ADAL" clId="{C66083D2-FC5C-0545-90E0-A9B527654B88}" dt="2023-03-04T09:06:35.015" v="83" actId="1076"/>
          <ac:spMkLst>
            <pc:docMk/>
            <pc:sldMk cId="2992252422" sldId="959"/>
            <ac:spMk id="106" creationId="{0A9E6FEE-FC4E-20D2-6A19-52F9BCCE28B8}"/>
          </ac:spMkLst>
        </pc:spChg>
        <pc:spChg chg="mod">
          <ac:chgData name="QiuTian" userId="d059b521-ee81-481f-be34-ac8650352dd5" providerId="ADAL" clId="{C66083D2-FC5C-0545-90E0-A9B527654B88}" dt="2023-03-04T09:06:35.015" v="83" actId="1076"/>
          <ac:spMkLst>
            <pc:docMk/>
            <pc:sldMk cId="2992252422" sldId="959"/>
            <ac:spMk id="107" creationId="{7500BF9D-2377-BF90-0761-516D0200B859}"/>
          </ac:spMkLst>
        </pc:spChg>
        <pc:spChg chg="mod">
          <ac:chgData name="QiuTian" userId="d059b521-ee81-481f-be34-ac8650352dd5" providerId="ADAL" clId="{C66083D2-FC5C-0545-90E0-A9B527654B88}" dt="2023-03-04T09:06:35.015" v="83" actId="1076"/>
          <ac:spMkLst>
            <pc:docMk/>
            <pc:sldMk cId="2992252422" sldId="959"/>
            <ac:spMk id="108" creationId="{94F384F6-33C9-F180-BF7E-E7471C7441B6}"/>
          </ac:spMkLst>
        </pc:spChg>
        <pc:spChg chg="add mod">
          <ac:chgData name="QiuTian" userId="d059b521-ee81-481f-be34-ac8650352dd5" providerId="ADAL" clId="{C66083D2-FC5C-0545-90E0-A9B527654B88}" dt="2023-03-04T09:06:35.015" v="83" actId="1076"/>
          <ac:spMkLst>
            <pc:docMk/>
            <pc:sldMk cId="2992252422" sldId="959"/>
            <ac:spMk id="109" creationId="{93076817-25E0-CC66-93B5-0054CD9D3FE4}"/>
          </ac:spMkLst>
        </pc:spChg>
        <pc:spChg chg="mod">
          <ac:chgData name="QiuTian" userId="d059b521-ee81-481f-be34-ac8650352dd5" providerId="ADAL" clId="{C66083D2-FC5C-0545-90E0-A9B527654B88}" dt="2023-03-04T09:06:35.015" v="83" actId="1076"/>
          <ac:spMkLst>
            <pc:docMk/>
            <pc:sldMk cId="2992252422" sldId="959"/>
            <ac:spMk id="111" creationId="{A5316ECC-D26A-E719-3B68-F1BDECA9D335}"/>
          </ac:spMkLst>
        </pc:spChg>
        <pc:spChg chg="mod">
          <ac:chgData name="QiuTian" userId="d059b521-ee81-481f-be34-ac8650352dd5" providerId="ADAL" clId="{C66083D2-FC5C-0545-90E0-A9B527654B88}" dt="2023-03-04T09:06:35.015" v="83" actId="1076"/>
          <ac:spMkLst>
            <pc:docMk/>
            <pc:sldMk cId="2992252422" sldId="959"/>
            <ac:spMk id="113" creationId="{83EDCFDA-BE37-BD4F-52C0-96515B599AD9}"/>
          </ac:spMkLst>
        </pc:spChg>
        <pc:spChg chg="mod">
          <ac:chgData name="QiuTian" userId="d059b521-ee81-481f-be34-ac8650352dd5" providerId="ADAL" clId="{C66083D2-FC5C-0545-90E0-A9B527654B88}" dt="2023-03-04T09:06:35.015" v="83" actId="1076"/>
          <ac:spMkLst>
            <pc:docMk/>
            <pc:sldMk cId="2992252422" sldId="959"/>
            <ac:spMk id="114" creationId="{7538A7D8-D45A-0C51-BC81-63EC27A373CD}"/>
          </ac:spMkLst>
        </pc:spChg>
        <pc:spChg chg="mod">
          <ac:chgData name="QiuTian" userId="d059b521-ee81-481f-be34-ac8650352dd5" providerId="ADAL" clId="{C66083D2-FC5C-0545-90E0-A9B527654B88}" dt="2023-03-04T09:06:35.015" v="83" actId="1076"/>
          <ac:spMkLst>
            <pc:docMk/>
            <pc:sldMk cId="2992252422" sldId="959"/>
            <ac:spMk id="115" creationId="{BD369247-B76E-86A5-9AB7-AAFF63010811}"/>
          </ac:spMkLst>
        </pc:spChg>
        <pc:spChg chg="mod">
          <ac:chgData name="QiuTian" userId="d059b521-ee81-481f-be34-ac8650352dd5" providerId="ADAL" clId="{C66083D2-FC5C-0545-90E0-A9B527654B88}" dt="2023-03-04T09:06:35.015" v="83" actId="1076"/>
          <ac:spMkLst>
            <pc:docMk/>
            <pc:sldMk cId="2992252422" sldId="959"/>
            <ac:spMk id="116" creationId="{4F133F0C-E2DB-168C-CC5B-08AF0165D9E7}"/>
          </ac:spMkLst>
        </pc:spChg>
        <pc:spChg chg="mod">
          <ac:chgData name="QiuTian" userId="d059b521-ee81-481f-be34-ac8650352dd5" providerId="ADAL" clId="{C66083D2-FC5C-0545-90E0-A9B527654B88}" dt="2023-03-04T09:06:35.015" v="83" actId="1076"/>
          <ac:spMkLst>
            <pc:docMk/>
            <pc:sldMk cId="2992252422" sldId="959"/>
            <ac:spMk id="117" creationId="{16147449-2383-06CF-72B7-7E8296BC8EDF}"/>
          </ac:spMkLst>
        </pc:spChg>
        <pc:spChg chg="mod">
          <ac:chgData name="QiuTian" userId="d059b521-ee81-481f-be34-ac8650352dd5" providerId="ADAL" clId="{C66083D2-FC5C-0545-90E0-A9B527654B88}" dt="2023-03-04T09:06:35.015" v="83" actId="1076"/>
          <ac:spMkLst>
            <pc:docMk/>
            <pc:sldMk cId="2992252422" sldId="959"/>
            <ac:spMk id="118" creationId="{346BC2D9-2AB8-3B06-C2F7-CE3E650FB6DB}"/>
          </ac:spMkLst>
        </pc:spChg>
        <pc:spChg chg="mod">
          <ac:chgData name="QiuTian" userId="d059b521-ee81-481f-be34-ac8650352dd5" providerId="ADAL" clId="{C66083D2-FC5C-0545-90E0-A9B527654B88}" dt="2023-03-04T09:06:35.015" v="83" actId="1076"/>
          <ac:spMkLst>
            <pc:docMk/>
            <pc:sldMk cId="2992252422" sldId="959"/>
            <ac:spMk id="120" creationId="{AECD8CA6-2113-28FC-BFC0-38663BA00FEF}"/>
          </ac:spMkLst>
        </pc:spChg>
        <pc:spChg chg="mod">
          <ac:chgData name="QiuTian" userId="d059b521-ee81-481f-be34-ac8650352dd5" providerId="ADAL" clId="{C66083D2-FC5C-0545-90E0-A9B527654B88}" dt="2023-03-04T09:06:35.015" v="83" actId="1076"/>
          <ac:spMkLst>
            <pc:docMk/>
            <pc:sldMk cId="2992252422" sldId="959"/>
            <ac:spMk id="121" creationId="{2F090760-212A-9EAA-8D7F-F6489BA4CD84}"/>
          </ac:spMkLst>
        </pc:spChg>
        <pc:spChg chg="mod">
          <ac:chgData name="QiuTian" userId="d059b521-ee81-481f-be34-ac8650352dd5" providerId="ADAL" clId="{C66083D2-FC5C-0545-90E0-A9B527654B88}" dt="2023-03-04T09:06:35.015" v="83" actId="1076"/>
          <ac:spMkLst>
            <pc:docMk/>
            <pc:sldMk cId="2992252422" sldId="959"/>
            <ac:spMk id="122" creationId="{37C28B63-F477-762B-3A35-65AFC835CE1B}"/>
          </ac:spMkLst>
        </pc:spChg>
        <pc:spChg chg="mod">
          <ac:chgData name="QiuTian" userId="d059b521-ee81-481f-be34-ac8650352dd5" providerId="ADAL" clId="{C66083D2-FC5C-0545-90E0-A9B527654B88}" dt="2023-03-04T09:06:35.015" v="83" actId="1076"/>
          <ac:spMkLst>
            <pc:docMk/>
            <pc:sldMk cId="2992252422" sldId="959"/>
            <ac:spMk id="123" creationId="{11E40A00-F698-56C8-5435-52D4FBBF7EA7}"/>
          </ac:spMkLst>
        </pc:spChg>
        <pc:spChg chg="mod">
          <ac:chgData name="QiuTian" userId="d059b521-ee81-481f-be34-ac8650352dd5" providerId="ADAL" clId="{C66083D2-FC5C-0545-90E0-A9B527654B88}" dt="2023-03-04T09:06:35.015" v="83" actId="1076"/>
          <ac:spMkLst>
            <pc:docMk/>
            <pc:sldMk cId="2992252422" sldId="959"/>
            <ac:spMk id="124" creationId="{44A68EE9-F9D5-565B-271F-6E8C76BA8549}"/>
          </ac:spMkLst>
        </pc:spChg>
        <pc:spChg chg="mod">
          <ac:chgData name="QiuTian" userId="d059b521-ee81-481f-be34-ac8650352dd5" providerId="ADAL" clId="{C66083D2-FC5C-0545-90E0-A9B527654B88}" dt="2023-03-04T09:06:35.015" v="83" actId="1076"/>
          <ac:spMkLst>
            <pc:docMk/>
            <pc:sldMk cId="2992252422" sldId="959"/>
            <ac:spMk id="125" creationId="{26B61ED4-1784-81C1-9DC6-DDB262306A37}"/>
          </ac:spMkLst>
        </pc:spChg>
        <pc:spChg chg="add mod">
          <ac:chgData name="QiuTian" userId="d059b521-ee81-481f-be34-ac8650352dd5" providerId="ADAL" clId="{C66083D2-FC5C-0545-90E0-A9B527654B88}" dt="2023-03-04T09:06:35.015" v="83" actId="1076"/>
          <ac:spMkLst>
            <pc:docMk/>
            <pc:sldMk cId="2992252422" sldId="959"/>
            <ac:spMk id="126" creationId="{0DCF83F5-E330-C7C4-E022-0BA9941BCB20}"/>
          </ac:spMkLst>
        </pc:spChg>
        <pc:spChg chg="add mod">
          <ac:chgData name="QiuTian" userId="d059b521-ee81-481f-be34-ac8650352dd5" providerId="ADAL" clId="{C66083D2-FC5C-0545-90E0-A9B527654B88}" dt="2023-03-04T09:06:35.015" v="83" actId="1076"/>
          <ac:spMkLst>
            <pc:docMk/>
            <pc:sldMk cId="2992252422" sldId="959"/>
            <ac:spMk id="127" creationId="{EE8AE0BE-A082-1995-BF85-753B2BD4D68F}"/>
          </ac:spMkLst>
        </pc:spChg>
        <pc:spChg chg="add mod">
          <ac:chgData name="QiuTian" userId="d059b521-ee81-481f-be34-ac8650352dd5" providerId="ADAL" clId="{C66083D2-FC5C-0545-90E0-A9B527654B88}" dt="2023-03-04T09:06:35.015" v="83" actId="1076"/>
          <ac:spMkLst>
            <pc:docMk/>
            <pc:sldMk cId="2992252422" sldId="959"/>
            <ac:spMk id="128" creationId="{8B1BF1E0-B74C-62BA-3735-08B2F55C167E}"/>
          </ac:spMkLst>
        </pc:spChg>
        <pc:spChg chg="mod">
          <ac:chgData name="QiuTian" userId="d059b521-ee81-481f-be34-ac8650352dd5" providerId="ADAL" clId="{C66083D2-FC5C-0545-90E0-A9B527654B88}" dt="2023-03-04T09:06:35.015" v="83" actId="1076"/>
          <ac:spMkLst>
            <pc:docMk/>
            <pc:sldMk cId="2992252422" sldId="959"/>
            <ac:spMk id="130" creationId="{459804F4-E21E-8EAC-9EDF-E928B471B859}"/>
          </ac:spMkLst>
        </pc:spChg>
        <pc:spChg chg="mod">
          <ac:chgData name="QiuTian" userId="d059b521-ee81-481f-be34-ac8650352dd5" providerId="ADAL" clId="{C66083D2-FC5C-0545-90E0-A9B527654B88}" dt="2023-03-04T09:06:35.015" v="83" actId="1076"/>
          <ac:spMkLst>
            <pc:docMk/>
            <pc:sldMk cId="2992252422" sldId="959"/>
            <ac:spMk id="132" creationId="{94AAA1AE-81F6-C30D-FBF7-E74742AC9758}"/>
          </ac:spMkLst>
        </pc:spChg>
        <pc:spChg chg="mod">
          <ac:chgData name="QiuTian" userId="d059b521-ee81-481f-be34-ac8650352dd5" providerId="ADAL" clId="{C66083D2-FC5C-0545-90E0-A9B527654B88}" dt="2023-03-04T09:06:35.015" v="83" actId="1076"/>
          <ac:spMkLst>
            <pc:docMk/>
            <pc:sldMk cId="2992252422" sldId="959"/>
            <ac:spMk id="133" creationId="{519C7DBB-3D7D-1D52-8832-2E36798CA45D}"/>
          </ac:spMkLst>
        </pc:spChg>
        <pc:spChg chg="mod">
          <ac:chgData name="QiuTian" userId="d059b521-ee81-481f-be34-ac8650352dd5" providerId="ADAL" clId="{C66083D2-FC5C-0545-90E0-A9B527654B88}" dt="2023-03-04T09:06:35.015" v="83" actId="1076"/>
          <ac:spMkLst>
            <pc:docMk/>
            <pc:sldMk cId="2992252422" sldId="959"/>
            <ac:spMk id="134" creationId="{FBA3ABED-E8AF-D5C6-1FA6-61A145A4FFE8}"/>
          </ac:spMkLst>
        </pc:spChg>
        <pc:spChg chg="mod">
          <ac:chgData name="QiuTian" userId="d059b521-ee81-481f-be34-ac8650352dd5" providerId="ADAL" clId="{C66083D2-FC5C-0545-90E0-A9B527654B88}" dt="2023-03-04T09:06:35.015" v="83" actId="1076"/>
          <ac:spMkLst>
            <pc:docMk/>
            <pc:sldMk cId="2992252422" sldId="959"/>
            <ac:spMk id="135" creationId="{A89A5037-E663-00B2-7DB0-209CC6CACB0B}"/>
          </ac:spMkLst>
        </pc:spChg>
        <pc:spChg chg="mod">
          <ac:chgData name="QiuTian" userId="d059b521-ee81-481f-be34-ac8650352dd5" providerId="ADAL" clId="{C66083D2-FC5C-0545-90E0-A9B527654B88}" dt="2023-03-04T09:06:35.015" v="83" actId="1076"/>
          <ac:spMkLst>
            <pc:docMk/>
            <pc:sldMk cId="2992252422" sldId="959"/>
            <ac:spMk id="136" creationId="{0C389325-B4C5-069E-BA83-FBE4D2FF4E2C}"/>
          </ac:spMkLst>
        </pc:spChg>
        <pc:spChg chg="mod">
          <ac:chgData name="QiuTian" userId="d059b521-ee81-481f-be34-ac8650352dd5" providerId="ADAL" clId="{C66083D2-FC5C-0545-90E0-A9B527654B88}" dt="2023-03-04T09:06:35.015" v="83" actId="1076"/>
          <ac:spMkLst>
            <pc:docMk/>
            <pc:sldMk cId="2992252422" sldId="959"/>
            <ac:spMk id="137" creationId="{5CC23546-2345-B4F8-9A9C-BA4FCD26F029}"/>
          </ac:spMkLst>
        </pc:spChg>
        <pc:spChg chg="mod">
          <ac:chgData name="QiuTian" userId="d059b521-ee81-481f-be34-ac8650352dd5" providerId="ADAL" clId="{C66083D2-FC5C-0545-90E0-A9B527654B88}" dt="2023-03-04T09:06:35.015" v="83" actId="1076"/>
          <ac:spMkLst>
            <pc:docMk/>
            <pc:sldMk cId="2992252422" sldId="959"/>
            <ac:spMk id="139" creationId="{240D77EA-EDD5-91A0-19A9-5BBE2D3C479E}"/>
          </ac:spMkLst>
        </pc:spChg>
        <pc:spChg chg="mod">
          <ac:chgData name="QiuTian" userId="d059b521-ee81-481f-be34-ac8650352dd5" providerId="ADAL" clId="{C66083D2-FC5C-0545-90E0-A9B527654B88}" dt="2023-03-04T09:06:35.015" v="83" actId="1076"/>
          <ac:spMkLst>
            <pc:docMk/>
            <pc:sldMk cId="2992252422" sldId="959"/>
            <ac:spMk id="141" creationId="{423414EF-C80D-CE4F-3557-6CC32B138293}"/>
          </ac:spMkLst>
        </pc:spChg>
        <pc:spChg chg="mod">
          <ac:chgData name="QiuTian" userId="d059b521-ee81-481f-be34-ac8650352dd5" providerId="ADAL" clId="{C66083D2-FC5C-0545-90E0-A9B527654B88}" dt="2023-03-04T09:06:35.015" v="83" actId="1076"/>
          <ac:spMkLst>
            <pc:docMk/>
            <pc:sldMk cId="2992252422" sldId="959"/>
            <ac:spMk id="142" creationId="{568E584F-0830-1053-65E7-1DE2F4522742}"/>
          </ac:spMkLst>
        </pc:spChg>
        <pc:spChg chg="mod">
          <ac:chgData name="QiuTian" userId="d059b521-ee81-481f-be34-ac8650352dd5" providerId="ADAL" clId="{C66083D2-FC5C-0545-90E0-A9B527654B88}" dt="2023-03-04T09:06:35.015" v="83" actId="1076"/>
          <ac:spMkLst>
            <pc:docMk/>
            <pc:sldMk cId="2992252422" sldId="959"/>
            <ac:spMk id="143" creationId="{14450231-21FD-9212-3362-83863ACEB8DD}"/>
          </ac:spMkLst>
        </pc:spChg>
        <pc:spChg chg="mod">
          <ac:chgData name="QiuTian" userId="d059b521-ee81-481f-be34-ac8650352dd5" providerId="ADAL" clId="{C66083D2-FC5C-0545-90E0-A9B527654B88}" dt="2023-03-04T09:06:35.015" v="83" actId="1076"/>
          <ac:spMkLst>
            <pc:docMk/>
            <pc:sldMk cId="2992252422" sldId="959"/>
            <ac:spMk id="144" creationId="{3D05C9E9-806C-FA69-A6FE-77675F6FCB2E}"/>
          </ac:spMkLst>
        </pc:spChg>
        <pc:spChg chg="mod">
          <ac:chgData name="QiuTian" userId="d059b521-ee81-481f-be34-ac8650352dd5" providerId="ADAL" clId="{C66083D2-FC5C-0545-90E0-A9B527654B88}" dt="2023-03-04T09:06:35.015" v="83" actId="1076"/>
          <ac:spMkLst>
            <pc:docMk/>
            <pc:sldMk cId="2992252422" sldId="959"/>
            <ac:spMk id="145" creationId="{56FDAAF0-1A1B-815C-6F2D-566FEE26AE55}"/>
          </ac:spMkLst>
        </pc:spChg>
        <pc:spChg chg="mod">
          <ac:chgData name="QiuTian" userId="d059b521-ee81-481f-be34-ac8650352dd5" providerId="ADAL" clId="{C66083D2-FC5C-0545-90E0-A9B527654B88}" dt="2023-03-04T09:06:35.015" v="83" actId="1076"/>
          <ac:spMkLst>
            <pc:docMk/>
            <pc:sldMk cId="2992252422" sldId="959"/>
            <ac:spMk id="146" creationId="{5C1D4484-BC55-23D1-58B7-6BA498A72123}"/>
          </ac:spMkLst>
        </pc:spChg>
        <pc:spChg chg="add mod">
          <ac:chgData name="QiuTian" userId="d059b521-ee81-481f-be34-ac8650352dd5" providerId="ADAL" clId="{C66083D2-FC5C-0545-90E0-A9B527654B88}" dt="2023-03-04T09:06:35.015" v="83" actId="1076"/>
          <ac:spMkLst>
            <pc:docMk/>
            <pc:sldMk cId="2992252422" sldId="959"/>
            <ac:spMk id="147" creationId="{87E47104-4760-509C-FD47-7E514B7CC271}"/>
          </ac:spMkLst>
        </pc:spChg>
        <pc:grpChg chg="add mod">
          <ac:chgData name="QiuTian" userId="d059b521-ee81-481f-be34-ac8650352dd5" providerId="ADAL" clId="{C66083D2-FC5C-0545-90E0-A9B527654B88}" dt="2023-03-04T09:06:35.015" v="83" actId="1076"/>
          <ac:grpSpMkLst>
            <pc:docMk/>
            <pc:sldMk cId="2992252422" sldId="959"/>
            <ac:grpSpMk id="7" creationId="{67F64901-538C-618D-ABE2-A4BB9F3932AD}"/>
          </ac:grpSpMkLst>
        </pc:grpChg>
        <pc:grpChg chg="add mod">
          <ac:chgData name="QiuTian" userId="d059b521-ee81-481f-be34-ac8650352dd5" providerId="ADAL" clId="{C66083D2-FC5C-0545-90E0-A9B527654B88}" dt="2023-03-04T09:06:35.015" v="83" actId="1076"/>
          <ac:grpSpMkLst>
            <pc:docMk/>
            <pc:sldMk cId="2992252422" sldId="959"/>
            <ac:grpSpMk id="64" creationId="{8E84C404-123A-C5FA-93C9-518E62E738F5}"/>
          </ac:grpSpMkLst>
        </pc:grpChg>
        <pc:grpChg chg="add mod">
          <ac:chgData name="QiuTian" userId="d059b521-ee81-481f-be34-ac8650352dd5" providerId="ADAL" clId="{C66083D2-FC5C-0545-90E0-A9B527654B88}" dt="2023-03-04T09:06:35.015" v="83" actId="1076"/>
          <ac:grpSpMkLst>
            <pc:docMk/>
            <pc:sldMk cId="2992252422" sldId="959"/>
            <ac:grpSpMk id="70" creationId="{FAAA28BE-BD57-05A2-23CA-FCDCD59EDCF5}"/>
          </ac:grpSpMkLst>
        </pc:grpChg>
        <pc:grpChg chg="mod">
          <ac:chgData name="QiuTian" userId="d059b521-ee81-481f-be34-ac8650352dd5" providerId="ADAL" clId="{C66083D2-FC5C-0545-90E0-A9B527654B88}" dt="2023-03-04T09:06:35.015" v="83" actId="1076"/>
          <ac:grpSpMkLst>
            <pc:docMk/>
            <pc:sldMk cId="2992252422" sldId="959"/>
            <ac:grpSpMk id="72" creationId="{5C248B9E-E790-1154-2290-820F6B4D1CD2}"/>
          </ac:grpSpMkLst>
        </pc:grpChg>
        <pc:grpChg chg="add mod">
          <ac:chgData name="QiuTian" userId="d059b521-ee81-481f-be34-ac8650352dd5" providerId="ADAL" clId="{C66083D2-FC5C-0545-90E0-A9B527654B88}" dt="2023-03-04T09:06:35.015" v="83" actId="1076"/>
          <ac:grpSpMkLst>
            <pc:docMk/>
            <pc:sldMk cId="2992252422" sldId="959"/>
            <ac:grpSpMk id="80" creationId="{2A965E60-EACF-36DB-3E3F-A43213169A39}"/>
          </ac:grpSpMkLst>
        </pc:grpChg>
        <pc:grpChg chg="mod">
          <ac:chgData name="QiuTian" userId="d059b521-ee81-481f-be34-ac8650352dd5" providerId="ADAL" clId="{C66083D2-FC5C-0545-90E0-A9B527654B88}" dt="2023-03-04T09:06:35.015" v="83" actId="1076"/>
          <ac:grpSpMkLst>
            <pc:docMk/>
            <pc:sldMk cId="2992252422" sldId="959"/>
            <ac:grpSpMk id="81" creationId="{E9C44633-4585-3FE1-507B-A7A02E777849}"/>
          </ac:grpSpMkLst>
        </pc:grpChg>
        <pc:grpChg chg="mod">
          <ac:chgData name="QiuTian" userId="d059b521-ee81-481f-be34-ac8650352dd5" providerId="ADAL" clId="{C66083D2-FC5C-0545-90E0-A9B527654B88}" dt="2023-03-04T09:06:35.015" v="83" actId="1076"/>
          <ac:grpSpMkLst>
            <pc:docMk/>
            <pc:sldMk cId="2992252422" sldId="959"/>
            <ac:grpSpMk id="82" creationId="{DEAA3C6C-9F0D-FFAC-F452-4E359B407140}"/>
          </ac:grpSpMkLst>
        </pc:grpChg>
        <pc:grpChg chg="mod">
          <ac:chgData name="QiuTian" userId="d059b521-ee81-481f-be34-ac8650352dd5" providerId="ADAL" clId="{C66083D2-FC5C-0545-90E0-A9B527654B88}" dt="2023-03-04T09:06:35.015" v="83" actId="1076"/>
          <ac:grpSpMkLst>
            <pc:docMk/>
            <pc:sldMk cId="2992252422" sldId="959"/>
            <ac:grpSpMk id="85" creationId="{9306A352-59C6-A2DA-9B30-3287F6F8DAAA}"/>
          </ac:grpSpMkLst>
        </pc:grpChg>
        <pc:grpChg chg="mod">
          <ac:chgData name="QiuTian" userId="d059b521-ee81-481f-be34-ac8650352dd5" providerId="ADAL" clId="{C66083D2-FC5C-0545-90E0-A9B527654B88}" dt="2023-03-04T09:06:35.015" v="83" actId="1076"/>
          <ac:grpSpMkLst>
            <pc:docMk/>
            <pc:sldMk cId="2992252422" sldId="959"/>
            <ac:grpSpMk id="88" creationId="{539BB579-CD05-5655-C0CD-546B9C025A25}"/>
          </ac:grpSpMkLst>
        </pc:grpChg>
        <pc:grpChg chg="add mod">
          <ac:chgData name="QiuTian" userId="d059b521-ee81-481f-be34-ac8650352dd5" providerId="ADAL" clId="{C66083D2-FC5C-0545-90E0-A9B527654B88}" dt="2023-03-04T09:06:35.015" v="83" actId="1076"/>
          <ac:grpSpMkLst>
            <pc:docMk/>
            <pc:sldMk cId="2992252422" sldId="959"/>
            <ac:grpSpMk id="101" creationId="{793801DD-C3B8-EFA3-B9EC-4DAA6F7C67F0}"/>
          </ac:grpSpMkLst>
        </pc:grpChg>
        <pc:grpChg chg="mod">
          <ac:chgData name="QiuTian" userId="d059b521-ee81-481f-be34-ac8650352dd5" providerId="ADAL" clId="{C66083D2-FC5C-0545-90E0-A9B527654B88}" dt="2023-03-04T09:06:35.015" v="83" actId="1076"/>
          <ac:grpSpMkLst>
            <pc:docMk/>
            <pc:sldMk cId="2992252422" sldId="959"/>
            <ac:grpSpMk id="102" creationId="{C6268B7A-3799-7A24-61D3-145A36A1390F}"/>
          </ac:grpSpMkLst>
        </pc:grpChg>
        <pc:grpChg chg="add mod">
          <ac:chgData name="QiuTian" userId="d059b521-ee81-481f-be34-ac8650352dd5" providerId="ADAL" clId="{C66083D2-FC5C-0545-90E0-A9B527654B88}" dt="2023-03-04T09:06:35.015" v="83" actId="1076"/>
          <ac:grpSpMkLst>
            <pc:docMk/>
            <pc:sldMk cId="2992252422" sldId="959"/>
            <ac:grpSpMk id="110" creationId="{7C7F4ACA-FB88-7239-75F0-11CDCE377687}"/>
          </ac:grpSpMkLst>
        </pc:grpChg>
        <pc:grpChg chg="mod">
          <ac:chgData name="QiuTian" userId="d059b521-ee81-481f-be34-ac8650352dd5" providerId="ADAL" clId="{C66083D2-FC5C-0545-90E0-A9B527654B88}" dt="2023-03-04T09:06:35.015" v="83" actId="1076"/>
          <ac:grpSpMkLst>
            <pc:docMk/>
            <pc:sldMk cId="2992252422" sldId="959"/>
            <ac:grpSpMk id="112" creationId="{1B5A5A6B-4E37-141E-1447-5F2F56D6F20F}"/>
          </ac:grpSpMkLst>
        </pc:grpChg>
        <pc:grpChg chg="add mod">
          <ac:chgData name="QiuTian" userId="d059b521-ee81-481f-be34-ac8650352dd5" providerId="ADAL" clId="{C66083D2-FC5C-0545-90E0-A9B527654B88}" dt="2023-03-04T09:06:35.015" v="83" actId="1076"/>
          <ac:grpSpMkLst>
            <pc:docMk/>
            <pc:sldMk cId="2992252422" sldId="959"/>
            <ac:grpSpMk id="119" creationId="{6319D782-A749-57C9-E924-A932A066E283}"/>
          </ac:grpSpMkLst>
        </pc:grpChg>
        <pc:grpChg chg="add mod">
          <ac:chgData name="QiuTian" userId="d059b521-ee81-481f-be34-ac8650352dd5" providerId="ADAL" clId="{C66083D2-FC5C-0545-90E0-A9B527654B88}" dt="2023-03-04T09:06:35.015" v="83" actId="1076"/>
          <ac:grpSpMkLst>
            <pc:docMk/>
            <pc:sldMk cId="2992252422" sldId="959"/>
            <ac:grpSpMk id="129" creationId="{0A6D5553-2735-2CDA-FDA9-00C149B3C51C}"/>
          </ac:grpSpMkLst>
        </pc:grpChg>
        <pc:grpChg chg="mod">
          <ac:chgData name="QiuTian" userId="d059b521-ee81-481f-be34-ac8650352dd5" providerId="ADAL" clId="{C66083D2-FC5C-0545-90E0-A9B527654B88}" dt="2023-03-04T09:06:35.015" v="83" actId="1076"/>
          <ac:grpSpMkLst>
            <pc:docMk/>
            <pc:sldMk cId="2992252422" sldId="959"/>
            <ac:grpSpMk id="131" creationId="{8FB352B5-7B41-E439-76E9-A3A6073ADD1C}"/>
          </ac:grpSpMkLst>
        </pc:grpChg>
        <pc:grpChg chg="add mod">
          <ac:chgData name="QiuTian" userId="d059b521-ee81-481f-be34-ac8650352dd5" providerId="ADAL" clId="{C66083D2-FC5C-0545-90E0-A9B527654B88}" dt="2023-03-04T09:06:35.015" v="83" actId="1076"/>
          <ac:grpSpMkLst>
            <pc:docMk/>
            <pc:sldMk cId="2992252422" sldId="959"/>
            <ac:grpSpMk id="138" creationId="{43C847BF-9E34-7C72-ADBB-477D85AB08E1}"/>
          </ac:grpSpMkLst>
        </pc:grpChg>
        <pc:grpChg chg="mod">
          <ac:chgData name="QiuTian" userId="d059b521-ee81-481f-be34-ac8650352dd5" providerId="ADAL" clId="{C66083D2-FC5C-0545-90E0-A9B527654B88}" dt="2023-03-04T09:06:35.015" v="83" actId="1076"/>
          <ac:grpSpMkLst>
            <pc:docMk/>
            <pc:sldMk cId="2992252422" sldId="959"/>
            <ac:grpSpMk id="140" creationId="{BA543065-19E1-E28B-4C0A-D927BB3552F1}"/>
          </ac:grpSpMkLst>
        </pc:grpChg>
        <pc:graphicFrameChg chg="add mod">
          <ac:chgData name="QiuTian" userId="d059b521-ee81-481f-be34-ac8650352dd5" providerId="ADAL" clId="{C66083D2-FC5C-0545-90E0-A9B527654B88}" dt="2023-03-04T09:06:35.015" v="83" actId="1076"/>
          <ac:graphicFrameMkLst>
            <pc:docMk/>
            <pc:sldMk cId="2992252422" sldId="959"/>
            <ac:graphicFrameMk id="78" creationId="{1FD866DD-5D42-E581-5594-9C2A91E5C5B8}"/>
          </ac:graphicFrameMkLst>
        </pc:graphicFrameChg>
        <pc:graphicFrameChg chg="add mod">
          <ac:chgData name="QiuTian" userId="d059b521-ee81-481f-be34-ac8650352dd5" providerId="ADAL" clId="{C66083D2-FC5C-0545-90E0-A9B527654B88}" dt="2023-03-04T09:06:35.015" v="83" actId="1076"/>
          <ac:graphicFrameMkLst>
            <pc:docMk/>
            <pc:sldMk cId="2992252422" sldId="959"/>
            <ac:graphicFrameMk id="79" creationId="{34ACE4FE-B8DB-7675-0191-A28C96D27EC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6" creationId="{33B86294-2F3C-A313-BBC4-B61F8C6C3FD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7" creationId="{BF5E7F77-5C0E-FC98-A32A-A6EB249CC259}"/>
          </ac:graphicFrameMkLst>
        </pc:graphicFrameChg>
      </pc:sldChg>
      <pc:sldChg chg="addSp delSp modSp add modAnim">
        <pc:chgData name="QiuTian" userId="d059b521-ee81-481f-be34-ac8650352dd5" providerId="ADAL" clId="{C66083D2-FC5C-0545-90E0-A9B527654B88}" dt="2023-03-04T09:10:18.362" v="126"/>
        <pc:sldMkLst>
          <pc:docMk/>
          <pc:sldMk cId="440201140" sldId="960"/>
        </pc:sldMkLst>
        <pc:spChg chg="add mod">
          <ac:chgData name="QiuTian" userId="d059b521-ee81-481f-be34-ac8650352dd5" providerId="ADAL" clId="{C66083D2-FC5C-0545-90E0-A9B527654B88}" dt="2023-03-04T09:10:18.362" v="126"/>
          <ac:spMkLst>
            <pc:docMk/>
            <pc:sldMk cId="440201140" sldId="960"/>
            <ac:spMk id="2" creationId="{90690DB2-839F-D2AE-37B6-67A90CA8A99B}"/>
          </ac:spMkLst>
        </pc:spChg>
        <pc:spChg chg="add mod">
          <ac:chgData name="QiuTian" userId="d059b521-ee81-481f-be34-ac8650352dd5" providerId="ADAL" clId="{C66083D2-FC5C-0545-90E0-A9B527654B88}" dt="2023-03-04T09:07:38.701" v="93" actId="1076"/>
          <ac:spMkLst>
            <pc:docMk/>
            <pc:sldMk cId="440201140" sldId="960"/>
            <ac:spMk id="4" creationId="{80F643F2-243B-A1BD-5C4E-325EBDEB1AD4}"/>
          </ac:spMkLst>
        </pc:spChg>
        <pc:spChg chg="add mod">
          <ac:chgData name="QiuTian" userId="d059b521-ee81-481f-be34-ac8650352dd5" providerId="ADAL" clId="{C66083D2-FC5C-0545-90E0-A9B527654B88}" dt="2023-03-04T09:07:38.701" v="93" actId="1076"/>
          <ac:spMkLst>
            <pc:docMk/>
            <pc:sldMk cId="440201140" sldId="960"/>
            <ac:spMk id="5" creationId="{DD1FD1EE-41CD-5E1D-ABE0-9D641AA69C30}"/>
          </ac:spMkLst>
        </pc:spChg>
        <pc:spChg chg="add mod">
          <ac:chgData name="QiuTian" userId="d059b521-ee81-481f-be34-ac8650352dd5" providerId="ADAL" clId="{C66083D2-FC5C-0545-90E0-A9B527654B88}" dt="2023-03-04T09:07:38.701" v="93" actId="1076"/>
          <ac:spMkLst>
            <pc:docMk/>
            <pc:sldMk cId="440201140" sldId="960"/>
            <ac:spMk id="6" creationId="{F469CDD4-2B69-91C2-4468-5423855ED66E}"/>
          </ac:spMkLst>
        </pc:spChg>
        <pc:spChg chg="add mod">
          <ac:chgData name="QiuTian" userId="d059b521-ee81-481f-be34-ac8650352dd5" providerId="ADAL" clId="{C66083D2-FC5C-0545-90E0-A9B527654B88}" dt="2023-03-04T09:07:38.701" v="93" actId="1076"/>
          <ac:spMkLst>
            <pc:docMk/>
            <pc:sldMk cId="440201140" sldId="960"/>
            <ac:spMk id="7" creationId="{9FA05C25-83A7-D5CF-BF99-9E15437B9DDA}"/>
          </ac:spMkLst>
        </pc:spChg>
        <pc:spChg chg="add mod">
          <ac:chgData name="QiuTian" userId="d059b521-ee81-481f-be34-ac8650352dd5" providerId="ADAL" clId="{C66083D2-FC5C-0545-90E0-A9B527654B88}" dt="2023-03-04T09:07:38.701" v="93" actId="1076"/>
          <ac:spMkLst>
            <pc:docMk/>
            <pc:sldMk cId="440201140" sldId="960"/>
            <ac:spMk id="8" creationId="{C1F28A25-A9BE-FD1B-2BA2-640CD4FCAFEE}"/>
          </ac:spMkLst>
        </pc:spChg>
        <pc:spChg chg="add mod">
          <ac:chgData name="QiuTian" userId="d059b521-ee81-481f-be34-ac8650352dd5" providerId="ADAL" clId="{C66083D2-FC5C-0545-90E0-A9B527654B88}" dt="2023-03-04T09:07:38.701" v="93" actId="1076"/>
          <ac:spMkLst>
            <pc:docMk/>
            <pc:sldMk cId="440201140" sldId="960"/>
            <ac:spMk id="9" creationId="{1E0AB79B-E73A-4786-843F-66E7A08F7DB7}"/>
          </ac:spMkLst>
        </pc:spChg>
        <pc:spChg chg="add mod">
          <ac:chgData name="QiuTian" userId="d059b521-ee81-481f-be34-ac8650352dd5" providerId="ADAL" clId="{C66083D2-FC5C-0545-90E0-A9B527654B88}" dt="2023-03-04T09:07:38.701" v="93" actId="1076"/>
          <ac:spMkLst>
            <pc:docMk/>
            <pc:sldMk cId="440201140" sldId="960"/>
            <ac:spMk id="10" creationId="{E7C0D6B1-54BE-0CBB-F9E7-2B385668D96F}"/>
          </ac:spMkLst>
        </pc:spChg>
        <pc:spChg chg="add mod">
          <ac:chgData name="QiuTian" userId="d059b521-ee81-481f-be34-ac8650352dd5" providerId="ADAL" clId="{C66083D2-FC5C-0545-90E0-A9B527654B88}" dt="2023-03-04T09:07:38.701" v="93" actId="1076"/>
          <ac:spMkLst>
            <pc:docMk/>
            <pc:sldMk cId="440201140" sldId="960"/>
            <ac:spMk id="11" creationId="{20D6BE40-763F-FBF6-EBB7-71C35F0DDAA5}"/>
          </ac:spMkLst>
        </pc:spChg>
        <pc:spChg chg="add mod">
          <ac:chgData name="QiuTian" userId="d059b521-ee81-481f-be34-ac8650352dd5" providerId="ADAL" clId="{C66083D2-FC5C-0545-90E0-A9B527654B88}" dt="2023-03-04T09:07:38.701" v="93" actId="1076"/>
          <ac:spMkLst>
            <pc:docMk/>
            <pc:sldMk cId="440201140" sldId="960"/>
            <ac:spMk id="12" creationId="{C30FA0D3-4BA1-A6CB-C9CD-F6D1031D8656}"/>
          </ac:spMkLst>
        </pc:spChg>
        <pc:spChg chg="del">
          <ac:chgData name="QiuTian" userId="d059b521-ee81-481f-be34-ac8650352dd5" providerId="ADAL" clId="{C66083D2-FC5C-0545-90E0-A9B527654B88}" dt="2023-03-04T09:09:57.208" v="123"/>
          <ac:spMkLst>
            <pc:docMk/>
            <pc:sldMk cId="440201140" sldId="960"/>
            <ac:spMk id="13" creationId="{134D13E0-F03C-10E0-2464-5D47BF394D00}"/>
          </ac:spMkLst>
        </pc:spChg>
        <pc:spChg chg="add mod">
          <ac:chgData name="QiuTian" userId="d059b521-ee81-481f-be34-ac8650352dd5" providerId="ADAL" clId="{C66083D2-FC5C-0545-90E0-A9B527654B88}" dt="2023-03-04T09:07:38.701" v="93" actId="1076"/>
          <ac:spMkLst>
            <pc:docMk/>
            <pc:sldMk cId="440201140" sldId="960"/>
            <ac:spMk id="14" creationId="{6E85C20A-C986-2CF4-D5A8-936186C5D3DB}"/>
          </ac:spMkLst>
        </pc:spChg>
        <pc:spChg chg="add mod">
          <ac:chgData name="QiuTian" userId="d059b521-ee81-481f-be34-ac8650352dd5" providerId="ADAL" clId="{C66083D2-FC5C-0545-90E0-A9B527654B88}" dt="2023-03-04T09:07:38.701" v="93" actId="1076"/>
          <ac:spMkLst>
            <pc:docMk/>
            <pc:sldMk cId="440201140" sldId="960"/>
            <ac:spMk id="15" creationId="{CD1DC2B6-EF6E-6F12-9B75-C443249C2B34}"/>
          </ac:spMkLst>
        </pc:spChg>
      </pc:sldChg>
      <pc:sldChg chg="addSp delSp modSp add modAnim">
        <pc:chgData name="QiuTian" userId="d059b521-ee81-481f-be34-ac8650352dd5" providerId="ADAL" clId="{C66083D2-FC5C-0545-90E0-A9B527654B88}" dt="2023-03-04T09:10:18.362" v="126"/>
        <pc:sldMkLst>
          <pc:docMk/>
          <pc:sldMk cId="4113849825" sldId="961"/>
        </pc:sldMkLst>
        <pc:spChg chg="add mod">
          <ac:chgData name="QiuTian" userId="d059b521-ee81-481f-be34-ac8650352dd5" providerId="ADAL" clId="{C66083D2-FC5C-0545-90E0-A9B527654B88}" dt="2023-03-04T09:10:18.362" v="126"/>
          <ac:spMkLst>
            <pc:docMk/>
            <pc:sldMk cId="4113849825" sldId="961"/>
            <ac:spMk id="2" creationId="{FFB024A3-7B87-BD6D-6BCA-31E8C5664729}"/>
          </ac:spMkLst>
        </pc:spChg>
        <pc:spChg chg="add mod">
          <ac:chgData name="QiuTian" userId="d059b521-ee81-481f-be34-ac8650352dd5" providerId="ADAL" clId="{C66083D2-FC5C-0545-90E0-A9B527654B88}" dt="2023-03-04T09:07:49.461" v="95" actId="1076"/>
          <ac:spMkLst>
            <pc:docMk/>
            <pc:sldMk cId="4113849825" sldId="961"/>
            <ac:spMk id="4" creationId="{41C41B28-11F4-27D4-DBDE-CC971AEB575D}"/>
          </ac:spMkLst>
        </pc:spChg>
        <pc:spChg chg="add mod">
          <ac:chgData name="QiuTian" userId="d059b521-ee81-481f-be34-ac8650352dd5" providerId="ADAL" clId="{C66083D2-FC5C-0545-90E0-A9B527654B88}" dt="2023-03-04T09:07:49.461" v="95" actId="1076"/>
          <ac:spMkLst>
            <pc:docMk/>
            <pc:sldMk cId="4113849825" sldId="961"/>
            <ac:spMk id="5" creationId="{512FC129-3946-DD0C-8CE7-72E6FD665CBD}"/>
          </ac:spMkLst>
        </pc:spChg>
        <pc:spChg chg="add mod">
          <ac:chgData name="QiuTian" userId="d059b521-ee81-481f-be34-ac8650352dd5" providerId="ADAL" clId="{C66083D2-FC5C-0545-90E0-A9B527654B88}" dt="2023-03-04T09:07:49.461" v="95" actId="1076"/>
          <ac:spMkLst>
            <pc:docMk/>
            <pc:sldMk cId="4113849825" sldId="961"/>
            <ac:spMk id="6" creationId="{75B8CF1E-2AE1-515F-03AC-C231438050AA}"/>
          </ac:spMkLst>
        </pc:spChg>
        <pc:spChg chg="add mod">
          <ac:chgData name="QiuTian" userId="d059b521-ee81-481f-be34-ac8650352dd5" providerId="ADAL" clId="{C66083D2-FC5C-0545-90E0-A9B527654B88}" dt="2023-03-04T09:07:49.461" v="95" actId="1076"/>
          <ac:spMkLst>
            <pc:docMk/>
            <pc:sldMk cId="4113849825" sldId="961"/>
            <ac:spMk id="7" creationId="{56BA3351-348B-3F5B-29F7-7434FA1294D3}"/>
          </ac:spMkLst>
        </pc:spChg>
        <pc:spChg chg="add mod">
          <ac:chgData name="QiuTian" userId="d059b521-ee81-481f-be34-ac8650352dd5" providerId="ADAL" clId="{C66083D2-FC5C-0545-90E0-A9B527654B88}" dt="2023-03-04T09:07:49.461" v="95" actId="1076"/>
          <ac:spMkLst>
            <pc:docMk/>
            <pc:sldMk cId="4113849825" sldId="961"/>
            <ac:spMk id="8" creationId="{11104BB5-A3C8-5227-C239-556B7B581DFE}"/>
          </ac:spMkLst>
        </pc:spChg>
        <pc:spChg chg="add mod">
          <ac:chgData name="QiuTian" userId="d059b521-ee81-481f-be34-ac8650352dd5" providerId="ADAL" clId="{C66083D2-FC5C-0545-90E0-A9B527654B88}" dt="2023-03-04T09:07:49.461" v="95" actId="1076"/>
          <ac:spMkLst>
            <pc:docMk/>
            <pc:sldMk cId="4113849825" sldId="961"/>
            <ac:spMk id="9" creationId="{CC0FC8A7-7C54-7C25-0FD1-084BDFD348D5}"/>
          </ac:spMkLst>
        </pc:spChg>
        <pc:spChg chg="add mod">
          <ac:chgData name="QiuTian" userId="d059b521-ee81-481f-be34-ac8650352dd5" providerId="ADAL" clId="{C66083D2-FC5C-0545-90E0-A9B527654B88}" dt="2023-03-04T09:07:49.461" v="95" actId="1076"/>
          <ac:spMkLst>
            <pc:docMk/>
            <pc:sldMk cId="4113849825" sldId="961"/>
            <ac:spMk id="10" creationId="{5571EEAF-9524-35FD-0CE4-2F0FA900F1AB}"/>
          </ac:spMkLst>
        </pc:spChg>
        <pc:spChg chg="add mod">
          <ac:chgData name="QiuTian" userId="d059b521-ee81-481f-be34-ac8650352dd5" providerId="ADAL" clId="{C66083D2-FC5C-0545-90E0-A9B527654B88}" dt="2023-03-04T09:07:49.461" v="95" actId="1076"/>
          <ac:spMkLst>
            <pc:docMk/>
            <pc:sldMk cId="4113849825" sldId="961"/>
            <ac:spMk id="11" creationId="{DF0DECB8-BD0F-DD60-44E2-F503F293212B}"/>
          </ac:spMkLst>
        </pc:spChg>
        <pc:spChg chg="add mod">
          <ac:chgData name="QiuTian" userId="d059b521-ee81-481f-be34-ac8650352dd5" providerId="ADAL" clId="{C66083D2-FC5C-0545-90E0-A9B527654B88}" dt="2023-03-04T09:07:49.461" v="95" actId="1076"/>
          <ac:spMkLst>
            <pc:docMk/>
            <pc:sldMk cId="4113849825" sldId="961"/>
            <ac:spMk id="12" creationId="{043AB3DA-C1CE-ED15-7DA5-9E1BED2D7756}"/>
          </ac:spMkLst>
        </pc:spChg>
        <pc:spChg chg="del">
          <ac:chgData name="QiuTian" userId="d059b521-ee81-481f-be34-ac8650352dd5" providerId="ADAL" clId="{C66083D2-FC5C-0545-90E0-A9B527654B88}" dt="2023-03-04T09:09:57.208" v="123"/>
          <ac:spMkLst>
            <pc:docMk/>
            <pc:sldMk cId="4113849825" sldId="961"/>
            <ac:spMk id="13" creationId="{134D13E0-F03C-10E0-2464-5D47BF394D00}"/>
          </ac:spMkLst>
        </pc:spChg>
        <pc:spChg chg="add mod">
          <ac:chgData name="QiuTian" userId="d059b521-ee81-481f-be34-ac8650352dd5" providerId="ADAL" clId="{C66083D2-FC5C-0545-90E0-A9B527654B88}" dt="2023-03-04T09:07:49.461" v="95" actId="1076"/>
          <ac:spMkLst>
            <pc:docMk/>
            <pc:sldMk cId="4113849825" sldId="961"/>
            <ac:spMk id="14" creationId="{7E1ADFBC-9FC4-6415-B834-F4F65AC30D3F}"/>
          </ac:spMkLst>
        </pc:spChg>
        <pc:spChg chg="add mod">
          <ac:chgData name="QiuTian" userId="d059b521-ee81-481f-be34-ac8650352dd5" providerId="ADAL" clId="{C66083D2-FC5C-0545-90E0-A9B527654B88}" dt="2023-03-04T09:07:49.461" v="95" actId="1076"/>
          <ac:spMkLst>
            <pc:docMk/>
            <pc:sldMk cId="4113849825" sldId="961"/>
            <ac:spMk id="15" creationId="{1FFB93E1-7383-5AEB-B6CA-6B810D7532BC}"/>
          </ac:spMkLst>
        </pc:spChg>
        <pc:spChg chg="add mod">
          <ac:chgData name="QiuTian" userId="d059b521-ee81-481f-be34-ac8650352dd5" providerId="ADAL" clId="{C66083D2-FC5C-0545-90E0-A9B527654B88}" dt="2023-03-04T09:07:49.461" v="95" actId="1076"/>
          <ac:spMkLst>
            <pc:docMk/>
            <pc:sldMk cId="4113849825" sldId="961"/>
            <ac:spMk id="16" creationId="{6A54A85E-D3A9-205D-C600-A878A73BCEB8}"/>
          </ac:spMkLst>
        </pc:spChg>
      </pc:sldChg>
      <pc:sldChg chg="addSp delSp modSp add modAnim">
        <pc:chgData name="QiuTian" userId="d059b521-ee81-481f-be34-ac8650352dd5" providerId="ADAL" clId="{C66083D2-FC5C-0545-90E0-A9B527654B88}" dt="2023-03-04T09:10:18.362" v="126"/>
        <pc:sldMkLst>
          <pc:docMk/>
          <pc:sldMk cId="2132946334" sldId="962"/>
        </pc:sldMkLst>
        <pc:spChg chg="add mod">
          <ac:chgData name="QiuTian" userId="d059b521-ee81-481f-be34-ac8650352dd5" providerId="ADAL" clId="{C66083D2-FC5C-0545-90E0-A9B527654B88}" dt="2023-03-04T09:10:18.362" v="126"/>
          <ac:spMkLst>
            <pc:docMk/>
            <pc:sldMk cId="2132946334" sldId="962"/>
            <ac:spMk id="2" creationId="{721CA22F-389E-DD9C-C192-7DE5A4F196C0}"/>
          </ac:spMkLst>
        </pc:spChg>
        <pc:spChg chg="add mod">
          <ac:chgData name="QiuTian" userId="d059b521-ee81-481f-be34-ac8650352dd5" providerId="ADAL" clId="{C66083D2-FC5C-0545-90E0-A9B527654B88}" dt="2023-03-04T09:07:59.263" v="97" actId="1076"/>
          <ac:spMkLst>
            <pc:docMk/>
            <pc:sldMk cId="2132946334" sldId="962"/>
            <ac:spMk id="4" creationId="{C6765352-FBA5-2E97-153D-78AE7532B258}"/>
          </ac:spMkLst>
        </pc:spChg>
        <pc:spChg chg="add mod">
          <ac:chgData name="QiuTian" userId="d059b521-ee81-481f-be34-ac8650352dd5" providerId="ADAL" clId="{C66083D2-FC5C-0545-90E0-A9B527654B88}" dt="2023-03-04T09:07:59.263" v="97" actId="1076"/>
          <ac:spMkLst>
            <pc:docMk/>
            <pc:sldMk cId="2132946334" sldId="962"/>
            <ac:spMk id="5" creationId="{3C2C0592-F667-FB75-8024-DCAE3DFE66D5}"/>
          </ac:spMkLst>
        </pc:spChg>
        <pc:spChg chg="add mod">
          <ac:chgData name="QiuTian" userId="d059b521-ee81-481f-be34-ac8650352dd5" providerId="ADAL" clId="{C66083D2-FC5C-0545-90E0-A9B527654B88}" dt="2023-03-04T09:07:59.263" v="97" actId="1076"/>
          <ac:spMkLst>
            <pc:docMk/>
            <pc:sldMk cId="2132946334" sldId="962"/>
            <ac:spMk id="6" creationId="{A69EF7F2-88DE-3770-21B6-49C0A55CB606}"/>
          </ac:spMkLst>
        </pc:spChg>
        <pc:spChg chg="add mod">
          <ac:chgData name="QiuTian" userId="d059b521-ee81-481f-be34-ac8650352dd5" providerId="ADAL" clId="{C66083D2-FC5C-0545-90E0-A9B527654B88}" dt="2023-03-04T09:07:59.263" v="97" actId="1076"/>
          <ac:spMkLst>
            <pc:docMk/>
            <pc:sldMk cId="2132946334" sldId="962"/>
            <ac:spMk id="7" creationId="{F8EB0D06-EE85-0E50-B249-C98982C085D2}"/>
          </ac:spMkLst>
        </pc:spChg>
        <pc:spChg chg="add mod">
          <ac:chgData name="QiuTian" userId="d059b521-ee81-481f-be34-ac8650352dd5" providerId="ADAL" clId="{C66083D2-FC5C-0545-90E0-A9B527654B88}" dt="2023-03-04T09:07:59.263" v="97" actId="1076"/>
          <ac:spMkLst>
            <pc:docMk/>
            <pc:sldMk cId="2132946334" sldId="962"/>
            <ac:spMk id="8" creationId="{EBB87D5B-AD06-B24A-4E4E-AC2A970EE276}"/>
          </ac:spMkLst>
        </pc:spChg>
        <pc:spChg chg="add mod">
          <ac:chgData name="QiuTian" userId="d059b521-ee81-481f-be34-ac8650352dd5" providerId="ADAL" clId="{C66083D2-FC5C-0545-90E0-A9B527654B88}" dt="2023-03-04T09:07:59.263" v="97" actId="1076"/>
          <ac:spMkLst>
            <pc:docMk/>
            <pc:sldMk cId="2132946334" sldId="962"/>
            <ac:spMk id="9" creationId="{162E2D66-89F7-15DB-DDB6-B5DC163D6A04}"/>
          </ac:spMkLst>
        </pc:spChg>
        <pc:spChg chg="add mod">
          <ac:chgData name="QiuTian" userId="d059b521-ee81-481f-be34-ac8650352dd5" providerId="ADAL" clId="{C66083D2-FC5C-0545-90E0-A9B527654B88}" dt="2023-03-04T09:07:59.263" v="97" actId="1076"/>
          <ac:spMkLst>
            <pc:docMk/>
            <pc:sldMk cId="2132946334" sldId="962"/>
            <ac:spMk id="10" creationId="{D1766038-3EDD-20AD-0936-1E32F0627579}"/>
          </ac:spMkLst>
        </pc:spChg>
        <pc:spChg chg="add mod">
          <ac:chgData name="QiuTian" userId="d059b521-ee81-481f-be34-ac8650352dd5" providerId="ADAL" clId="{C66083D2-FC5C-0545-90E0-A9B527654B88}" dt="2023-03-04T09:07:59.263" v="97" actId="1076"/>
          <ac:spMkLst>
            <pc:docMk/>
            <pc:sldMk cId="2132946334" sldId="962"/>
            <ac:spMk id="11" creationId="{9D53777A-678A-4DFA-2B0E-9B384D7DC503}"/>
          </ac:spMkLst>
        </pc:spChg>
        <pc:spChg chg="del">
          <ac:chgData name="QiuTian" userId="d059b521-ee81-481f-be34-ac8650352dd5" providerId="ADAL" clId="{C66083D2-FC5C-0545-90E0-A9B527654B88}" dt="2023-03-04T09:09:57.208" v="123"/>
          <ac:spMkLst>
            <pc:docMk/>
            <pc:sldMk cId="2132946334" sldId="962"/>
            <ac:spMk id="13" creationId="{134D13E0-F03C-10E0-2464-5D47BF394D00}"/>
          </ac:spMkLst>
        </pc:spChg>
      </pc:sldChg>
      <pc:sldChg chg="addSp delSp modSp add modAnim">
        <pc:chgData name="QiuTian" userId="d059b521-ee81-481f-be34-ac8650352dd5" providerId="ADAL" clId="{C66083D2-FC5C-0545-90E0-A9B527654B88}" dt="2023-03-06T08:27:03.055" v="1484" actId="14100"/>
        <pc:sldMkLst>
          <pc:docMk/>
          <pc:sldMk cId="2722603013" sldId="963"/>
        </pc:sldMkLst>
        <pc:spChg chg="add mod">
          <ac:chgData name="QiuTian" userId="d059b521-ee81-481f-be34-ac8650352dd5" providerId="ADAL" clId="{C66083D2-FC5C-0545-90E0-A9B527654B88}" dt="2023-03-04T09:10:18.362" v="126"/>
          <ac:spMkLst>
            <pc:docMk/>
            <pc:sldMk cId="2722603013" sldId="963"/>
            <ac:spMk id="2" creationId="{1847A871-6888-B26B-64B5-FEF123CD8148}"/>
          </ac:spMkLst>
        </pc:spChg>
        <pc:spChg chg="add mod">
          <ac:chgData name="QiuTian" userId="d059b521-ee81-481f-be34-ac8650352dd5" providerId="ADAL" clId="{C66083D2-FC5C-0545-90E0-A9B527654B88}" dt="2023-03-04T09:08:11.337" v="99" actId="1076"/>
          <ac:spMkLst>
            <pc:docMk/>
            <pc:sldMk cId="2722603013" sldId="963"/>
            <ac:spMk id="4" creationId="{232A268C-BDA8-EB4A-A80C-DF11A57CF588}"/>
          </ac:spMkLst>
        </pc:spChg>
        <pc:spChg chg="mod">
          <ac:chgData name="QiuTian" userId="d059b521-ee81-481f-be34-ac8650352dd5" providerId="ADAL" clId="{C66083D2-FC5C-0545-90E0-A9B527654B88}" dt="2023-03-04T09:08:11.337" v="99" actId="1076"/>
          <ac:spMkLst>
            <pc:docMk/>
            <pc:sldMk cId="2722603013" sldId="963"/>
            <ac:spMk id="6" creationId="{DA83D2E8-BED5-DBAB-C6FA-6AD64E8246A3}"/>
          </ac:spMkLst>
        </pc:spChg>
        <pc:spChg chg="mod">
          <ac:chgData name="QiuTian" userId="d059b521-ee81-481f-be34-ac8650352dd5" providerId="ADAL" clId="{C66083D2-FC5C-0545-90E0-A9B527654B88}" dt="2023-03-04T09:08:11.337" v="99" actId="1076"/>
          <ac:spMkLst>
            <pc:docMk/>
            <pc:sldMk cId="2722603013" sldId="963"/>
            <ac:spMk id="7" creationId="{D79BA534-9363-320C-CA21-DAC7ABF7F7DA}"/>
          </ac:spMkLst>
        </pc:spChg>
        <pc:spChg chg="mod">
          <ac:chgData name="QiuTian" userId="d059b521-ee81-481f-be34-ac8650352dd5" providerId="ADAL" clId="{C66083D2-FC5C-0545-90E0-A9B527654B88}" dt="2023-03-04T09:08:11.337" v="99" actId="1076"/>
          <ac:spMkLst>
            <pc:docMk/>
            <pc:sldMk cId="2722603013" sldId="963"/>
            <ac:spMk id="8" creationId="{4D83FA57-25ED-DB3D-C60C-673A14E20838}"/>
          </ac:spMkLst>
        </pc:spChg>
        <pc:spChg chg="mod">
          <ac:chgData name="QiuTian" userId="d059b521-ee81-481f-be34-ac8650352dd5" providerId="ADAL" clId="{C66083D2-FC5C-0545-90E0-A9B527654B88}" dt="2023-03-04T09:08:11.337" v="99" actId="1076"/>
          <ac:spMkLst>
            <pc:docMk/>
            <pc:sldMk cId="2722603013" sldId="963"/>
            <ac:spMk id="9" creationId="{4E9BE1B7-39C4-7787-D058-9E1112F9976D}"/>
          </ac:spMkLst>
        </pc:spChg>
        <pc:spChg chg="mod">
          <ac:chgData name="QiuTian" userId="d059b521-ee81-481f-be34-ac8650352dd5" providerId="ADAL" clId="{C66083D2-FC5C-0545-90E0-A9B527654B88}" dt="2023-03-04T09:08:11.337" v="99" actId="1076"/>
          <ac:spMkLst>
            <pc:docMk/>
            <pc:sldMk cId="2722603013" sldId="963"/>
            <ac:spMk id="10" creationId="{FAF003FA-41BD-5393-3097-3743C8A1C0DC}"/>
          </ac:spMkLst>
        </pc:spChg>
        <pc:spChg chg="mod">
          <ac:chgData name="QiuTian" userId="d059b521-ee81-481f-be34-ac8650352dd5" providerId="ADAL" clId="{C66083D2-FC5C-0545-90E0-A9B527654B88}" dt="2023-03-04T09:08:11.337" v="99" actId="1076"/>
          <ac:spMkLst>
            <pc:docMk/>
            <pc:sldMk cId="2722603013" sldId="963"/>
            <ac:spMk id="11" creationId="{8EBDFB36-22EF-6C55-BB20-9CCC26E73FC2}"/>
          </ac:spMkLst>
        </pc:spChg>
        <pc:spChg chg="mod">
          <ac:chgData name="QiuTian" userId="d059b521-ee81-481f-be34-ac8650352dd5" providerId="ADAL" clId="{C66083D2-FC5C-0545-90E0-A9B527654B88}" dt="2023-03-04T09:08:11.337" v="99" actId="1076"/>
          <ac:spMkLst>
            <pc:docMk/>
            <pc:sldMk cId="2722603013" sldId="963"/>
            <ac:spMk id="12" creationId="{D24DD027-62DB-AAB3-C83C-3EF53A8947FD}"/>
          </ac:spMkLst>
        </pc:spChg>
        <pc:spChg chg="del">
          <ac:chgData name="QiuTian" userId="d059b521-ee81-481f-be34-ac8650352dd5" providerId="ADAL" clId="{C66083D2-FC5C-0545-90E0-A9B527654B88}" dt="2023-03-04T09:09:57.208" v="123"/>
          <ac:spMkLst>
            <pc:docMk/>
            <pc:sldMk cId="2722603013" sldId="963"/>
            <ac:spMk id="13" creationId="{134D13E0-F03C-10E0-2464-5D47BF394D00}"/>
          </ac:spMkLst>
        </pc:spChg>
        <pc:spChg chg="mod">
          <ac:chgData name="QiuTian" userId="d059b521-ee81-481f-be34-ac8650352dd5" providerId="ADAL" clId="{C66083D2-FC5C-0545-90E0-A9B527654B88}" dt="2023-03-04T09:08:11.337" v="99" actId="1076"/>
          <ac:spMkLst>
            <pc:docMk/>
            <pc:sldMk cId="2722603013" sldId="963"/>
            <ac:spMk id="14" creationId="{01CE3248-CA9E-B1ED-7EE2-71718DDD820E}"/>
          </ac:spMkLst>
        </pc:spChg>
        <pc:spChg chg="mod">
          <ac:chgData name="QiuTian" userId="d059b521-ee81-481f-be34-ac8650352dd5" providerId="ADAL" clId="{C66083D2-FC5C-0545-90E0-A9B527654B88}" dt="2023-03-04T09:08:11.337" v="99" actId="1076"/>
          <ac:spMkLst>
            <pc:docMk/>
            <pc:sldMk cId="2722603013" sldId="963"/>
            <ac:spMk id="15" creationId="{6F52CF7F-3866-F4DE-ADC3-0C4DCB0F187E}"/>
          </ac:spMkLst>
        </pc:spChg>
        <pc:spChg chg="mod">
          <ac:chgData name="QiuTian" userId="d059b521-ee81-481f-be34-ac8650352dd5" providerId="ADAL" clId="{C66083D2-FC5C-0545-90E0-A9B527654B88}" dt="2023-03-04T09:08:11.337" v="99" actId="1076"/>
          <ac:spMkLst>
            <pc:docMk/>
            <pc:sldMk cId="2722603013" sldId="963"/>
            <ac:spMk id="16" creationId="{96EE0DDD-3D81-A228-B486-57A3BD6365FD}"/>
          </ac:spMkLst>
        </pc:spChg>
        <pc:spChg chg="mod">
          <ac:chgData name="QiuTian" userId="d059b521-ee81-481f-be34-ac8650352dd5" providerId="ADAL" clId="{C66083D2-FC5C-0545-90E0-A9B527654B88}" dt="2023-03-04T09:08:11.337" v="99" actId="1076"/>
          <ac:spMkLst>
            <pc:docMk/>
            <pc:sldMk cId="2722603013" sldId="963"/>
            <ac:spMk id="17" creationId="{BFDBE525-3AA8-E6C3-80E8-AACC1236E52D}"/>
          </ac:spMkLst>
        </pc:spChg>
        <pc:spChg chg="mod">
          <ac:chgData name="QiuTian" userId="d059b521-ee81-481f-be34-ac8650352dd5" providerId="ADAL" clId="{C66083D2-FC5C-0545-90E0-A9B527654B88}" dt="2023-03-04T09:08:11.337" v="99" actId="1076"/>
          <ac:spMkLst>
            <pc:docMk/>
            <pc:sldMk cId="2722603013" sldId="963"/>
            <ac:spMk id="18" creationId="{61F25AE3-AE38-DD15-56BF-41C7AC7058A7}"/>
          </ac:spMkLst>
        </pc:spChg>
        <pc:spChg chg="mod">
          <ac:chgData name="QiuTian" userId="d059b521-ee81-481f-be34-ac8650352dd5" providerId="ADAL" clId="{C66083D2-FC5C-0545-90E0-A9B527654B88}" dt="2023-03-04T09:08:11.337" v="99" actId="1076"/>
          <ac:spMkLst>
            <pc:docMk/>
            <pc:sldMk cId="2722603013" sldId="963"/>
            <ac:spMk id="19" creationId="{847D2260-4450-A7A0-26C7-6716E62279DC}"/>
          </ac:spMkLst>
        </pc:spChg>
        <pc:spChg chg="mod">
          <ac:chgData name="QiuTian" userId="d059b521-ee81-481f-be34-ac8650352dd5" providerId="ADAL" clId="{C66083D2-FC5C-0545-90E0-A9B527654B88}" dt="2023-03-04T09:08:11.337" v="99" actId="1076"/>
          <ac:spMkLst>
            <pc:docMk/>
            <pc:sldMk cId="2722603013" sldId="963"/>
            <ac:spMk id="20" creationId="{8C85B39D-6299-A6E7-3146-FE709042504F}"/>
          </ac:spMkLst>
        </pc:spChg>
        <pc:spChg chg="mod">
          <ac:chgData name="QiuTian" userId="d059b521-ee81-481f-be34-ac8650352dd5" providerId="ADAL" clId="{C66083D2-FC5C-0545-90E0-A9B527654B88}" dt="2023-03-04T09:08:11.337" v="99" actId="1076"/>
          <ac:spMkLst>
            <pc:docMk/>
            <pc:sldMk cId="2722603013" sldId="963"/>
            <ac:spMk id="21" creationId="{736589BD-26EA-3161-BD65-38B0D75DCBD5}"/>
          </ac:spMkLst>
        </pc:spChg>
        <pc:spChg chg="mod">
          <ac:chgData name="QiuTian" userId="d059b521-ee81-481f-be34-ac8650352dd5" providerId="ADAL" clId="{C66083D2-FC5C-0545-90E0-A9B527654B88}" dt="2023-03-04T09:08:11.337" v="99" actId="1076"/>
          <ac:spMkLst>
            <pc:docMk/>
            <pc:sldMk cId="2722603013" sldId="963"/>
            <ac:spMk id="22" creationId="{98160063-2048-7C13-EBB5-D31B3C89CE26}"/>
          </ac:spMkLst>
        </pc:spChg>
        <pc:spChg chg="mod">
          <ac:chgData name="QiuTian" userId="d059b521-ee81-481f-be34-ac8650352dd5" providerId="ADAL" clId="{C66083D2-FC5C-0545-90E0-A9B527654B88}" dt="2023-03-04T09:08:11.337" v="99" actId="1076"/>
          <ac:spMkLst>
            <pc:docMk/>
            <pc:sldMk cId="2722603013" sldId="963"/>
            <ac:spMk id="23" creationId="{DD2741AC-A24E-3ADE-9F3A-F9AEC394F17E}"/>
          </ac:spMkLst>
        </pc:spChg>
        <pc:spChg chg="mod">
          <ac:chgData name="QiuTian" userId="d059b521-ee81-481f-be34-ac8650352dd5" providerId="ADAL" clId="{C66083D2-FC5C-0545-90E0-A9B527654B88}" dt="2023-03-04T09:08:11.337" v="99" actId="1076"/>
          <ac:spMkLst>
            <pc:docMk/>
            <pc:sldMk cId="2722603013" sldId="963"/>
            <ac:spMk id="24" creationId="{4C4FF0CD-0823-C573-DC0D-001A7B32D50D}"/>
          </ac:spMkLst>
        </pc:spChg>
        <pc:spChg chg="mod">
          <ac:chgData name="QiuTian" userId="d059b521-ee81-481f-be34-ac8650352dd5" providerId="ADAL" clId="{C66083D2-FC5C-0545-90E0-A9B527654B88}" dt="2023-03-04T09:08:11.337" v="99" actId="1076"/>
          <ac:spMkLst>
            <pc:docMk/>
            <pc:sldMk cId="2722603013" sldId="963"/>
            <ac:spMk id="25" creationId="{9FB853A4-A1C0-B7C1-9B63-C3AC5924AC0B}"/>
          </ac:spMkLst>
        </pc:spChg>
        <pc:spChg chg="mod">
          <ac:chgData name="QiuTian" userId="d059b521-ee81-481f-be34-ac8650352dd5" providerId="ADAL" clId="{C66083D2-FC5C-0545-90E0-A9B527654B88}" dt="2023-03-04T09:08:11.337" v="99" actId="1076"/>
          <ac:spMkLst>
            <pc:docMk/>
            <pc:sldMk cId="2722603013" sldId="963"/>
            <ac:spMk id="26" creationId="{EB8419FB-19AE-D576-4904-2E3F66870989}"/>
          </ac:spMkLst>
        </pc:spChg>
        <pc:spChg chg="mod">
          <ac:chgData name="QiuTian" userId="d059b521-ee81-481f-be34-ac8650352dd5" providerId="ADAL" clId="{C66083D2-FC5C-0545-90E0-A9B527654B88}" dt="2023-03-04T09:08:11.337" v="99" actId="1076"/>
          <ac:spMkLst>
            <pc:docMk/>
            <pc:sldMk cId="2722603013" sldId="963"/>
            <ac:spMk id="27" creationId="{06530F87-FE94-80A1-1DA7-FE7113A42D98}"/>
          </ac:spMkLst>
        </pc:spChg>
        <pc:spChg chg="mod">
          <ac:chgData name="QiuTian" userId="d059b521-ee81-481f-be34-ac8650352dd5" providerId="ADAL" clId="{C66083D2-FC5C-0545-90E0-A9B527654B88}" dt="2023-03-04T09:08:11.337" v="99" actId="1076"/>
          <ac:spMkLst>
            <pc:docMk/>
            <pc:sldMk cId="2722603013" sldId="963"/>
            <ac:spMk id="28" creationId="{40522ACB-81BA-2DFE-4A97-27DCA0E8B235}"/>
          </ac:spMkLst>
        </pc:spChg>
        <pc:spChg chg="mod">
          <ac:chgData name="QiuTian" userId="d059b521-ee81-481f-be34-ac8650352dd5" providerId="ADAL" clId="{C66083D2-FC5C-0545-90E0-A9B527654B88}" dt="2023-03-04T09:08:11.337" v="99" actId="1076"/>
          <ac:spMkLst>
            <pc:docMk/>
            <pc:sldMk cId="2722603013" sldId="963"/>
            <ac:spMk id="29" creationId="{C5D542C8-A5DB-F763-2BE2-51E3E206B13A}"/>
          </ac:spMkLst>
        </pc:spChg>
        <pc:spChg chg="mod">
          <ac:chgData name="QiuTian" userId="d059b521-ee81-481f-be34-ac8650352dd5" providerId="ADAL" clId="{C66083D2-FC5C-0545-90E0-A9B527654B88}" dt="2023-03-04T09:08:11.337" v="99" actId="1076"/>
          <ac:spMkLst>
            <pc:docMk/>
            <pc:sldMk cId="2722603013" sldId="963"/>
            <ac:spMk id="30" creationId="{5184B103-F273-3865-78B7-5420007AD207}"/>
          </ac:spMkLst>
        </pc:spChg>
        <pc:spChg chg="mod">
          <ac:chgData name="QiuTian" userId="d059b521-ee81-481f-be34-ac8650352dd5" providerId="ADAL" clId="{C66083D2-FC5C-0545-90E0-A9B527654B88}" dt="2023-03-04T09:08:11.337" v="99" actId="1076"/>
          <ac:spMkLst>
            <pc:docMk/>
            <pc:sldMk cId="2722603013" sldId="963"/>
            <ac:spMk id="31" creationId="{536128E7-1BEA-455B-FCC4-BFC08A5D1DAD}"/>
          </ac:spMkLst>
        </pc:spChg>
        <pc:spChg chg="mod">
          <ac:chgData name="QiuTian" userId="d059b521-ee81-481f-be34-ac8650352dd5" providerId="ADAL" clId="{C66083D2-FC5C-0545-90E0-A9B527654B88}" dt="2023-03-04T09:08:11.337" v="99" actId="1076"/>
          <ac:spMkLst>
            <pc:docMk/>
            <pc:sldMk cId="2722603013" sldId="963"/>
            <ac:spMk id="32" creationId="{9165210C-E950-7A45-28ED-E1E21ADF5D53}"/>
          </ac:spMkLst>
        </pc:spChg>
        <pc:spChg chg="mod">
          <ac:chgData name="QiuTian" userId="d059b521-ee81-481f-be34-ac8650352dd5" providerId="ADAL" clId="{C66083D2-FC5C-0545-90E0-A9B527654B88}" dt="2023-03-04T09:08:11.337" v="99" actId="1076"/>
          <ac:spMkLst>
            <pc:docMk/>
            <pc:sldMk cId="2722603013" sldId="963"/>
            <ac:spMk id="33" creationId="{5BE61B5E-DBD8-254A-04CD-FA3AFC83F2F3}"/>
          </ac:spMkLst>
        </pc:spChg>
        <pc:spChg chg="mod">
          <ac:chgData name="QiuTian" userId="d059b521-ee81-481f-be34-ac8650352dd5" providerId="ADAL" clId="{C66083D2-FC5C-0545-90E0-A9B527654B88}" dt="2023-03-04T09:08:11.337" v="99" actId="1076"/>
          <ac:spMkLst>
            <pc:docMk/>
            <pc:sldMk cId="2722603013" sldId="963"/>
            <ac:spMk id="34" creationId="{5CA55175-1752-E38C-66EC-01BE46BFC306}"/>
          </ac:spMkLst>
        </pc:spChg>
        <pc:spChg chg="mod">
          <ac:chgData name="QiuTian" userId="d059b521-ee81-481f-be34-ac8650352dd5" providerId="ADAL" clId="{C66083D2-FC5C-0545-90E0-A9B527654B88}" dt="2023-03-04T09:08:11.337" v="99" actId="1076"/>
          <ac:spMkLst>
            <pc:docMk/>
            <pc:sldMk cId="2722603013" sldId="963"/>
            <ac:spMk id="35" creationId="{57E6FFFE-F5DB-FE6F-107E-5C369D67E661}"/>
          </ac:spMkLst>
        </pc:spChg>
        <pc:spChg chg="mod">
          <ac:chgData name="QiuTian" userId="d059b521-ee81-481f-be34-ac8650352dd5" providerId="ADAL" clId="{C66083D2-FC5C-0545-90E0-A9B527654B88}" dt="2023-03-04T09:08:11.337" v="99" actId="1076"/>
          <ac:spMkLst>
            <pc:docMk/>
            <pc:sldMk cId="2722603013" sldId="963"/>
            <ac:spMk id="37" creationId="{DADC5877-5E44-29EF-53C2-5F51DAC14364}"/>
          </ac:spMkLst>
        </pc:spChg>
        <pc:spChg chg="mod">
          <ac:chgData name="QiuTian" userId="d059b521-ee81-481f-be34-ac8650352dd5" providerId="ADAL" clId="{C66083D2-FC5C-0545-90E0-A9B527654B88}" dt="2023-03-04T09:08:11.337" v="99" actId="1076"/>
          <ac:spMkLst>
            <pc:docMk/>
            <pc:sldMk cId="2722603013" sldId="963"/>
            <ac:spMk id="38" creationId="{D0D5C986-7840-C7D9-75CA-9105547121F5}"/>
          </ac:spMkLst>
        </pc:spChg>
        <pc:spChg chg="mod">
          <ac:chgData name="QiuTian" userId="d059b521-ee81-481f-be34-ac8650352dd5" providerId="ADAL" clId="{C66083D2-FC5C-0545-90E0-A9B527654B88}" dt="2023-03-04T09:08:11.337" v="99" actId="1076"/>
          <ac:spMkLst>
            <pc:docMk/>
            <pc:sldMk cId="2722603013" sldId="963"/>
            <ac:spMk id="39" creationId="{99E2EB0B-5556-3D49-C072-2A52AB3297A1}"/>
          </ac:spMkLst>
        </pc:spChg>
        <pc:spChg chg="mod">
          <ac:chgData name="QiuTian" userId="d059b521-ee81-481f-be34-ac8650352dd5" providerId="ADAL" clId="{C66083D2-FC5C-0545-90E0-A9B527654B88}" dt="2023-03-04T09:08:11.337" v="99" actId="1076"/>
          <ac:spMkLst>
            <pc:docMk/>
            <pc:sldMk cId="2722603013" sldId="963"/>
            <ac:spMk id="40" creationId="{A30F270B-E1B9-2C08-337B-B5501AFB9A70}"/>
          </ac:spMkLst>
        </pc:spChg>
        <pc:spChg chg="mod">
          <ac:chgData name="QiuTian" userId="d059b521-ee81-481f-be34-ac8650352dd5" providerId="ADAL" clId="{C66083D2-FC5C-0545-90E0-A9B527654B88}" dt="2023-03-04T09:08:11.337" v="99" actId="1076"/>
          <ac:spMkLst>
            <pc:docMk/>
            <pc:sldMk cId="2722603013" sldId="963"/>
            <ac:spMk id="41" creationId="{D419D940-606A-F820-BC8A-064BBC21F768}"/>
          </ac:spMkLst>
        </pc:spChg>
        <pc:spChg chg="mod">
          <ac:chgData name="QiuTian" userId="d059b521-ee81-481f-be34-ac8650352dd5" providerId="ADAL" clId="{C66083D2-FC5C-0545-90E0-A9B527654B88}" dt="2023-03-04T09:08:11.337" v="99" actId="1076"/>
          <ac:spMkLst>
            <pc:docMk/>
            <pc:sldMk cId="2722603013" sldId="963"/>
            <ac:spMk id="42" creationId="{1F390045-6BD4-9D2A-11C5-9E7318E8ECCE}"/>
          </ac:spMkLst>
        </pc:spChg>
        <pc:spChg chg="mod">
          <ac:chgData name="QiuTian" userId="d059b521-ee81-481f-be34-ac8650352dd5" providerId="ADAL" clId="{C66083D2-FC5C-0545-90E0-A9B527654B88}" dt="2023-03-04T09:08:11.337" v="99" actId="1076"/>
          <ac:spMkLst>
            <pc:docMk/>
            <pc:sldMk cId="2722603013" sldId="963"/>
            <ac:spMk id="43" creationId="{098CFECB-9A17-DE2F-EA06-4A7760C6B9FD}"/>
          </ac:spMkLst>
        </pc:spChg>
        <pc:spChg chg="mod">
          <ac:chgData name="QiuTian" userId="d059b521-ee81-481f-be34-ac8650352dd5" providerId="ADAL" clId="{C66083D2-FC5C-0545-90E0-A9B527654B88}" dt="2023-03-04T09:08:11.337" v="99" actId="1076"/>
          <ac:spMkLst>
            <pc:docMk/>
            <pc:sldMk cId="2722603013" sldId="963"/>
            <ac:spMk id="44" creationId="{EAC714F5-4245-B635-759B-9AA45DE88294}"/>
          </ac:spMkLst>
        </pc:spChg>
        <pc:spChg chg="mod">
          <ac:chgData name="QiuTian" userId="d059b521-ee81-481f-be34-ac8650352dd5" providerId="ADAL" clId="{C66083D2-FC5C-0545-90E0-A9B527654B88}" dt="2023-03-04T09:08:11.337" v="99" actId="1076"/>
          <ac:spMkLst>
            <pc:docMk/>
            <pc:sldMk cId="2722603013" sldId="963"/>
            <ac:spMk id="45" creationId="{180B8872-5F33-6E4C-3362-BFADC649A781}"/>
          </ac:spMkLst>
        </pc:spChg>
        <pc:spChg chg="mod">
          <ac:chgData name="QiuTian" userId="d059b521-ee81-481f-be34-ac8650352dd5" providerId="ADAL" clId="{C66083D2-FC5C-0545-90E0-A9B527654B88}" dt="2023-03-04T09:08:11.337" v="99" actId="1076"/>
          <ac:spMkLst>
            <pc:docMk/>
            <pc:sldMk cId="2722603013" sldId="963"/>
            <ac:spMk id="46" creationId="{5A53374A-F551-5B72-F593-3FCF980691F1}"/>
          </ac:spMkLst>
        </pc:spChg>
        <pc:spChg chg="mod">
          <ac:chgData name="QiuTian" userId="d059b521-ee81-481f-be34-ac8650352dd5" providerId="ADAL" clId="{C66083D2-FC5C-0545-90E0-A9B527654B88}" dt="2023-03-04T09:08:11.337" v="99" actId="1076"/>
          <ac:spMkLst>
            <pc:docMk/>
            <pc:sldMk cId="2722603013" sldId="963"/>
            <ac:spMk id="47" creationId="{1523E566-7BFB-1732-6A7D-B67C7F162E3A}"/>
          </ac:spMkLst>
        </pc:spChg>
        <pc:spChg chg="mod">
          <ac:chgData name="QiuTian" userId="d059b521-ee81-481f-be34-ac8650352dd5" providerId="ADAL" clId="{C66083D2-FC5C-0545-90E0-A9B527654B88}" dt="2023-03-04T09:08:11.337" v="99" actId="1076"/>
          <ac:spMkLst>
            <pc:docMk/>
            <pc:sldMk cId="2722603013" sldId="963"/>
            <ac:spMk id="49" creationId="{6D36339B-A812-14B0-433E-68C3AD7DCF62}"/>
          </ac:spMkLst>
        </pc:spChg>
        <pc:spChg chg="mod">
          <ac:chgData name="QiuTian" userId="d059b521-ee81-481f-be34-ac8650352dd5" providerId="ADAL" clId="{C66083D2-FC5C-0545-90E0-A9B527654B88}" dt="2023-03-04T09:08:11.337" v="99" actId="1076"/>
          <ac:spMkLst>
            <pc:docMk/>
            <pc:sldMk cId="2722603013" sldId="963"/>
            <ac:spMk id="50" creationId="{7FB19F25-6CCE-C247-AB5D-2EC4B4B80AD6}"/>
          </ac:spMkLst>
        </pc:spChg>
        <pc:spChg chg="mod">
          <ac:chgData name="QiuTian" userId="d059b521-ee81-481f-be34-ac8650352dd5" providerId="ADAL" clId="{C66083D2-FC5C-0545-90E0-A9B527654B88}" dt="2023-03-04T09:08:11.337" v="99" actId="1076"/>
          <ac:spMkLst>
            <pc:docMk/>
            <pc:sldMk cId="2722603013" sldId="963"/>
            <ac:spMk id="51" creationId="{E97F0A02-0822-606A-0E0D-823A66B4B725}"/>
          </ac:spMkLst>
        </pc:spChg>
        <pc:spChg chg="mod">
          <ac:chgData name="QiuTian" userId="d059b521-ee81-481f-be34-ac8650352dd5" providerId="ADAL" clId="{C66083D2-FC5C-0545-90E0-A9B527654B88}" dt="2023-03-04T09:08:11.337" v="99" actId="1076"/>
          <ac:spMkLst>
            <pc:docMk/>
            <pc:sldMk cId="2722603013" sldId="963"/>
            <ac:spMk id="52" creationId="{062686FB-2082-E5BA-DBC6-9FFF910FA5C7}"/>
          </ac:spMkLst>
        </pc:spChg>
        <pc:spChg chg="mod">
          <ac:chgData name="QiuTian" userId="d059b521-ee81-481f-be34-ac8650352dd5" providerId="ADAL" clId="{C66083D2-FC5C-0545-90E0-A9B527654B88}" dt="2023-03-04T09:08:11.337" v="99" actId="1076"/>
          <ac:spMkLst>
            <pc:docMk/>
            <pc:sldMk cId="2722603013" sldId="963"/>
            <ac:spMk id="53" creationId="{0762E833-C47E-A1AC-A15B-C30052F272DF}"/>
          </ac:spMkLst>
        </pc:spChg>
        <pc:spChg chg="mod">
          <ac:chgData name="QiuTian" userId="d059b521-ee81-481f-be34-ac8650352dd5" providerId="ADAL" clId="{C66083D2-FC5C-0545-90E0-A9B527654B88}" dt="2023-03-04T09:08:11.337" v="99" actId="1076"/>
          <ac:spMkLst>
            <pc:docMk/>
            <pc:sldMk cId="2722603013" sldId="963"/>
            <ac:spMk id="54" creationId="{86F0BFE8-00CC-BFDA-1A4A-32ECD41B153D}"/>
          </ac:spMkLst>
        </pc:spChg>
        <pc:spChg chg="mod">
          <ac:chgData name="QiuTian" userId="d059b521-ee81-481f-be34-ac8650352dd5" providerId="ADAL" clId="{C66083D2-FC5C-0545-90E0-A9B527654B88}" dt="2023-03-04T09:08:11.337" v="99" actId="1076"/>
          <ac:spMkLst>
            <pc:docMk/>
            <pc:sldMk cId="2722603013" sldId="963"/>
            <ac:spMk id="55" creationId="{11DDCF37-F43B-E797-3B00-F28D073529B9}"/>
          </ac:spMkLst>
        </pc:spChg>
        <pc:spChg chg="add mod">
          <ac:chgData name="QiuTian" userId="d059b521-ee81-481f-be34-ac8650352dd5" providerId="ADAL" clId="{C66083D2-FC5C-0545-90E0-A9B527654B88}" dt="2023-03-04T09:08:11.337" v="99" actId="1076"/>
          <ac:spMkLst>
            <pc:docMk/>
            <pc:sldMk cId="2722603013" sldId="963"/>
            <ac:spMk id="56" creationId="{C65BC792-5837-5284-0440-8BC328BA77C1}"/>
          </ac:spMkLst>
        </pc:spChg>
        <pc:spChg chg="mod">
          <ac:chgData name="QiuTian" userId="d059b521-ee81-481f-be34-ac8650352dd5" providerId="ADAL" clId="{C66083D2-FC5C-0545-90E0-A9B527654B88}" dt="2023-03-04T09:08:11.337" v="99" actId="1076"/>
          <ac:spMkLst>
            <pc:docMk/>
            <pc:sldMk cId="2722603013" sldId="963"/>
            <ac:spMk id="62" creationId="{CE93C7BE-8DFA-D35B-A7D0-3551FF9F942F}"/>
          </ac:spMkLst>
        </pc:spChg>
        <pc:spChg chg="mod">
          <ac:chgData name="QiuTian" userId="d059b521-ee81-481f-be34-ac8650352dd5" providerId="ADAL" clId="{C66083D2-FC5C-0545-90E0-A9B527654B88}" dt="2023-03-04T09:08:11.337" v="99" actId="1076"/>
          <ac:spMkLst>
            <pc:docMk/>
            <pc:sldMk cId="2722603013" sldId="963"/>
            <ac:spMk id="63" creationId="{F4504245-830C-108A-6BD7-BF2F34835F3C}"/>
          </ac:spMkLst>
        </pc:spChg>
        <pc:spChg chg="mod">
          <ac:chgData name="QiuTian" userId="d059b521-ee81-481f-be34-ac8650352dd5" providerId="ADAL" clId="{C66083D2-FC5C-0545-90E0-A9B527654B88}" dt="2023-03-04T09:08:11.337" v="99" actId="1076"/>
          <ac:spMkLst>
            <pc:docMk/>
            <pc:sldMk cId="2722603013" sldId="963"/>
            <ac:spMk id="64" creationId="{E1C9BF08-374E-3269-DE6C-F0A7B4D0AC00}"/>
          </ac:spMkLst>
        </pc:spChg>
        <pc:spChg chg="mod">
          <ac:chgData name="QiuTian" userId="d059b521-ee81-481f-be34-ac8650352dd5" providerId="ADAL" clId="{C66083D2-FC5C-0545-90E0-A9B527654B88}" dt="2023-03-04T09:08:11.337" v="99" actId="1076"/>
          <ac:spMkLst>
            <pc:docMk/>
            <pc:sldMk cId="2722603013" sldId="963"/>
            <ac:spMk id="65" creationId="{7F71CF03-64B1-8C84-4F84-B87C9EA19053}"/>
          </ac:spMkLst>
        </pc:spChg>
        <pc:spChg chg="mod">
          <ac:chgData name="QiuTian" userId="d059b521-ee81-481f-be34-ac8650352dd5" providerId="ADAL" clId="{C66083D2-FC5C-0545-90E0-A9B527654B88}" dt="2023-03-04T09:08:11.337" v="99" actId="1076"/>
          <ac:spMkLst>
            <pc:docMk/>
            <pc:sldMk cId="2722603013" sldId="963"/>
            <ac:spMk id="66" creationId="{F9D4B1D8-8BAF-DCF3-B9E9-F6BFF720E02B}"/>
          </ac:spMkLst>
        </pc:spChg>
        <pc:spChg chg="mod">
          <ac:chgData name="QiuTian" userId="d059b521-ee81-481f-be34-ac8650352dd5" providerId="ADAL" clId="{C66083D2-FC5C-0545-90E0-A9B527654B88}" dt="2023-03-04T09:08:11.337" v="99" actId="1076"/>
          <ac:spMkLst>
            <pc:docMk/>
            <pc:sldMk cId="2722603013" sldId="963"/>
            <ac:spMk id="67" creationId="{2FA5357C-C8C4-2160-FBD2-2515625DA7E9}"/>
          </ac:spMkLst>
        </pc:spChg>
        <pc:spChg chg="mod">
          <ac:chgData name="QiuTian" userId="d059b521-ee81-481f-be34-ac8650352dd5" providerId="ADAL" clId="{C66083D2-FC5C-0545-90E0-A9B527654B88}" dt="2023-03-04T09:08:11.337" v="99" actId="1076"/>
          <ac:spMkLst>
            <pc:docMk/>
            <pc:sldMk cId="2722603013" sldId="963"/>
            <ac:spMk id="68" creationId="{982C0B5D-1FF6-60C6-B964-DBB466A692AD}"/>
          </ac:spMkLst>
        </pc:spChg>
        <pc:spChg chg="mod">
          <ac:chgData name="QiuTian" userId="d059b521-ee81-481f-be34-ac8650352dd5" providerId="ADAL" clId="{C66083D2-FC5C-0545-90E0-A9B527654B88}" dt="2023-03-04T09:08:11.337" v="99" actId="1076"/>
          <ac:spMkLst>
            <pc:docMk/>
            <pc:sldMk cId="2722603013" sldId="963"/>
            <ac:spMk id="69" creationId="{4BD97961-8826-041A-C217-832283D84ABC}"/>
          </ac:spMkLst>
        </pc:spChg>
        <pc:spChg chg="mod">
          <ac:chgData name="QiuTian" userId="d059b521-ee81-481f-be34-ac8650352dd5" providerId="ADAL" clId="{C66083D2-FC5C-0545-90E0-A9B527654B88}" dt="2023-03-04T09:08:11.337" v="99" actId="1076"/>
          <ac:spMkLst>
            <pc:docMk/>
            <pc:sldMk cId="2722603013" sldId="963"/>
            <ac:spMk id="70" creationId="{44FF3B29-A3A1-2D50-6C62-A0BB43B7BCBE}"/>
          </ac:spMkLst>
        </pc:spChg>
        <pc:spChg chg="mod">
          <ac:chgData name="QiuTian" userId="d059b521-ee81-481f-be34-ac8650352dd5" providerId="ADAL" clId="{C66083D2-FC5C-0545-90E0-A9B527654B88}" dt="2023-03-04T09:08:11.337" v="99" actId="1076"/>
          <ac:spMkLst>
            <pc:docMk/>
            <pc:sldMk cId="2722603013" sldId="963"/>
            <ac:spMk id="71" creationId="{BEDC2970-45D3-E263-72F1-54B83F411C98}"/>
          </ac:spMkLst>
        </pc:spChg>
        <pc:spChg chg="mod">
          <ac:chgData name="QiuTian" userId="d059b521-ee81-481f-be34-ac8650352dd5" providerId="ADAL" clId="{C66083D2-FC5C-0545-90E0-A9B527654B88}" dt="2023-03-04T09:08:11.337" v="99" actId="1076"/>
          <ac:spMkLst>
            <pc:docMk/>
            <pc:sldMk cId="2722603013" sldId="963"/>
            <ac:spMk id="72" creationId="{79F9BF35-CDAB-52DD-085B-08C1F172B13B}"/>
          </ac:spMkLst>
        </pc:spChg>
        <pc:spChg chg="mod">
          <ac:chgData name="QiuTian" userId="d059b521-ee81-481f-be34-ac8650352dd5" providerId="ADAL" clId="{C66083D2-FC5C-0545-90E0-A9B527654B88}" dt="2023-03-04T09:08:11.337" v="99" actId="1076"/>
          <ac:spMkLst>
            <pc:docMk/>
            <pc:sldMk cId="2722603013" sldId="963"/>
            <ac:spMk id="73" creationId="{36B971D0-C4D6-AF9F-8E1C-B8513DF0A206}"/>
          </ac:spMkLst>
        </pc:spChg>
        <pc:spChg chg="mod">
          <ac:chgData name="QiuTian" userId="d059b521-ee81-481f-be34-ac8650352dd5" providerId="ADAL" clId="{C66083D2-FC5C-0545-90E0-A9B527654B88}" dt="2023-03-04T09:08:11.337" v="99" actId="1076"/>
          <ac:spMkLst>
            <pc:docMk/>
            <pc:sldMk cId="2722603013" sldId="963"/>
            <ac:spMk id="75" creationId="{48F3F56B-7EC5-1187-0DD4-42F675F45A12}"/>
          </ac:spMkLst>
        </pc:spChg>
        <pc:spChg chg="mod">
          <ac:chgData name="QiuTian" userId="d059b521-ee81-481f-be34-ac8650352dd5" providerId="ADAL" clId="{C66083D2-FC5C-0545-90E0-A9B527654B88}" dt="2023-03-04T09:08:11.337" v="99" actId="1076"/>
          <ac:spMkLst>
            <pc:docMk/>
            <pc:sldMk cId="2722603013" sldId="963"/>
            <ac:spMk id="76" creationId="{49B0D947-5837-02CA-E647-E9D7F5ADC776}"/>
          </ac:spMkLst>
        </pc:spChg>
        <pc:spChg chg="mod">
          <ac:chgData name="QiuTian" userId="d059b521-ee81-481f-be34-ac8650352dd5" providerId="ADAL" clId="{C66083D2-FC5C-0545-90E0-A9B527654B88}" dt="2023-03-04T09:08:11.337" v="99" actId="1076"/>
          <ac:spMkLst>
            <pc:docMk/>
            <pc:sldMk cId="2722603013" sldId="963"/>
            <ac:spMk id="77" creationId="{161788F1-B9D2-ED28-AF75-11F92747018F}"/>
          </ac:spMkLst>
        </pc:spChg>
        <pc:spChg chg="mod">
          <ac:chgData name="QiuTian" userId="d059b521-ee81-481f-be34-ac8650352dd5" providerId="ADAL" clId="{C66083D2-FC5C-0545-90E0-A9B527654B88}" dt="2023-03-04T09:08:11.337" v="99" actId="1076"/>
          <ac:spMkLst>
            <pc:docMk/>
            <pc:sldMk cId="2722603013" sldId="963"/>
            <ac:spMk id="78" creationId="{215D8B12-FC57-4BE1-183C-F02E22F689A0}"/>
          </ac:spMkLst>
        </pc:spChg>
        <pc:spChg chg="mod">
          <ac:chgData name="QiuTian" userId="d059b521-ee81-481f-be34-ac8650352dd5" providerId="ADAL" clId="{C66083D2-FC5C-0545-90E0-A9B527654B88}" dt="2023-03-04T09:08:11.337" v="99" actId="1076"/>
          <ac:spMkLst>
            <pc:docMk/>
            <pc:sldMk cId="2722603013" sldId="963"/>
            <ac:spMk id="79" creationId="{ABB5FEB1-1178-FEDD-6E53-18A6EE930981}"/>
          </ac:spMkLst>
        </pc:spChg>
        <pc:spChg chg="mod">
          <ac:chgData name="QiuTian" userId="d059b521-ee81-481f-be34-ac8650352dd5" providerId="ADAL" clId="{C66083D2-FC5C-0545-90E0-A9B527654B88}" dt="2023-03-04T09:08:11.337" v="99" actId="1076"/>
          <ac:spMkLst>
            <pc:docMk/>
            <pc:sldMk cId="2722603013" sldId="963"/>
            <ac:spMk id="80" creationId="{11790841-0D17-2740-200F-BF1CF61F295D}"/>
          </ac:spMkLst>
        </pc:spChg>
        <pc:spChg chg="mod">
          <ac:chgData name="QiuTian" userId="d059b521-ee81-481f-be34-ac8650352dd5" providerId="ADAL" clId="{C66083D2-FC5C-0545-90E0-A9B527654B88}" dt="2023-03-04T09:08:11.337" v="99" actId="1076"/>
          <ac:spMkLst>
            <pc:docMk/>
            <pc:sldMk cId="2722603013" sldId="963"/>
            <ac:spMk id="81" creationId="{C9F07B83-31B7-6A5A-2711-10B410C8FB36}"/>
          </ac:spMkLst>
        </pc:spChg>
        <pc:spChg chg="mod">
          <ac:chgData name="QiuTian" userId="d059b521-ee81-481f-be34-ac8650352dd5" providerId="ADAL" clId="{C66083D2-FC5C-0545-90E0-A9B527654B88}" dt="2023-03-04T09:08:11.337" v="99" actId="1076"/>
          <ac:spMkLst>
            <pc:docMk/>
            <pc:sldMk cId="2722603013" sldId="963"/>
            <ac:spMk id="82" creationId="{D6747A9A-6D16-6887-4DF7-6072E9A1C565}"/>
          </ac:spMkLst>
        </pc:spChg>
        <pc:spChg chg="mod">
          <ac:chgData name="QiuTian" userId="d059b521-ee81-481f-be34-ac8650352dd5" providerId="ADAL" clId="{C66083D2-FC5C-0545-90E0-A9B527654B88}" dt="2023-03-04T09:08:11.337" v="99" actId="1076"/>
          <ac:spMkLst>
            <pc:docMk/>
            <pc:sldMk cId="2722603013" sldId="963"/>
            <ac:spMk id="83" creationId="{482ADF29-A86A-DA73-E77B-BD1D47B2369E}"/>
          </ac:spMkLst>
        </pc:spChg>
        <pc:spChg chg="mod">
          <ac:chgData name="QiuTian" userId="d059b521-ee81-481f-be34-ac8650352dd5" providerId="ADAL" clId="{C66083D2-FC5C-0545-90E0-A9B527654B88}" dt="2023-03-04T09:08:11.337" v="99" actId="1076"/>
          <ac:spMkLst>
            <pc:docMk/>
            <pc:sldMk cId="2722603013" sldId="963"/>
            <ac:spMk id="84" creationId="{476DAE36-A187-16E5-8EA5-8A66307449E2}"/>
          </ac:spMkLst>
        </pc:spChg>
        <pc:spChg chg="mod">
          <ac:chgData name="QiuTian" userId="d059b521-ee81-481f-be34-ac8650352dd5" providerId="ADAL" clId="{C66083D2-FC5C-0545-90E0-A9B527654B88}" dt="2023-03-04T09:08:11.337" v="99" actId="1076"/>
          <ac:spMkLst>
            <pc:docMk/>
            <pc:sldMk cId="2722603013" sldId="963"/>
            <ac:spMk id="85" creationId="{052B278F-6234-0BA1-FF45-4736D380A675}"/>
          </ac:spMkLst>
        </pc:spChg>
        <pc:spChg chg="mod">
          <ac:chgData name="QiuTian" userId="d059b521-ee81-481f-be34-ac8650352dd5" providerId="ADAL" clId="{C66083D2-FC5C-0545-90E0-A9B527654B88}" dt="2023-03-04T09:08:11.337" v="99" actId="1076"/>
          <ac:spMkLst>
            <pc:docMk/>
            <pc:sldMk cId="2722603013" sldId="963"/>
            <ac:spMk id="86" creationId="{CB8279DC-04C8-53D5-827D-18CBAE5AF249}"/>
          </ac:spMkLst>
        </pc:spChg>
        <pc:spChg chg="mod">
          <ac:chgData name="QiuTian" userId="d059b521-ee81-481f-be34-ac8650352dd5" providerId="ADAL" clId="{C66083D2-FC5C-0545-90E0-A9B527654B88}" dt="2023-03-04T09:08:11.337" v="99" actId="1076"/>
          <ac:spMkLst>
            <pc:docMk/>
            <pc:sldMk cId="2722603013" sldId="963"/>
            <ac:spMk id="87" creationId="{6E315261-66CC-A2EE-238B-616A587FFAC5}"/>
          </ac:spMkLst>
        </pc:spChg>
        <pc:spChg chg="mod">
          <ac:chgData name="QiuTian" userId="d059b521-ee81-481f-be34-ac8650352dd5" providerId="ADAL" clId="{C66083D2-FC5C-0545-90E0-A9B527654B88}" dt="2023-03-04T09:08:11.337" v="99" actId="1076"/>
          <ac:spMkLst>
            <pc:docMk/>
            <pc:sldMk cId="2722603013" sldId="963"/>
            <ac:spMk id="88" creationId="{094509DE-861C-FF01-5B56-E0BA289E02CC}"/>
          </ac:spMkLst>
        </pc:spChg>
        <pc:spChg chg="mod">
          <ac:chgData name="QiuTian" userId="d059b521-ee81-481f-be34-ac8650352dd5" providerId="ADAL" clId="{C66083D2-FC5C-0545-90E0-A9B527654B88}" dt="2023-03-04T09:08:11.337" v="99" actId="1076"/>
          <ac:spMkLst>
            <pc:docMk/>
            <pc:sldMk cId="2722603013" sldId="963"/>
            <ac:spMk id="89" creationId="{45642765-9833-D0EE-EAC3-ABCF6EDDB313}"/>
          </ac:spMkLst>
        </pc:spChg>
        <pc:spChg chg="mod">
          <ac:chgData name="QiuTian" userId="d059b521-ee81-481f-be34-ac8650352dd5" providerId="ADAL" clId="{C66083D2-FC5C-0545-90E0-A9B527654B88}" dt="2023-03-04T09:08:11.337" v="99" actId="1076"/>
          <ac:spMkLst>
            <pc:docMk/>
            <pc:sldMk cId="2722603013" sldId="963"/>
            <ac:spMk id="90" creationId="{9C0A8D00-6649-1EB6-C1DB-DFF397128362}"/>
          </ac:spMkLst>
        </pc:spChg>
        <pc:spChg chg="mod">
          <ac:chgData name="QiuTian" userId="d059b521-ee81-481f-be34-ac8650352dd5" providerId="ADAL" clId="{C66083D2-FC5C-0545-90E0-A9B527654B88}" dt="2023-03-04T09:08:11.337" v="99" actId="1076"/>
          <ac:spMkLst>
            <pc:docMk/>
            <pc:sldMk cId="2722603013" sldId="963"/>
            <ac:spMk id="91" creationId="{71F25C4A-E5F2-DE93-4136-B29610683C73}"/>
          </ac:spMkLst>
        </pc:spChg>
        <pc:spChg chg="mod">
          <ac:chgData name="QiuTian" userId="d059b521-ee81-481f-be34-ac8650352dd5" providerId="ADAL" clId="{C66083D2-FC5C-0545-90E0-A9B527654B88}" dt="2023-03-04T09:08:11.337" v="99" actId="1076"/>
          <ac:spMkLst>
            <pc:docMk/>
            <pc:sldMk cId="2722603013" sldId="963"/>
            <ac:spMk id="92" creationId="{B46D60B0-ED9B-D4D9-9DF9-C8024A77862C}"/>
          </ac:spMkLst>
        </pc:spChg>
        <pc:spChg chg="mod">
          <ac:chgData name="QiuTian" userId="d059b521-ee81-481f-be34-ac8650352dd5" providerId="ADAL" clId="{C66083D2-FC5C-0545-90E0-A9B527654B88}" dt="2023-03-04T09:08:11.337" v="99" actId="1076"/>
          <ac:spMkLst>
            <pc:docMk/>
            <pc:sldMk cId="2722603013" sldId="963"/>
            <ac:spMk id="93" creationId="{E5D0385F-1296-C11B-BAFB-F1610D65B603}"/>
          </ac:spMkLst>
        </pc:spChg>
        <pc:spChg chg="mod">
          <ac:chgData name="QiuTian" userId="d059b521-ee81-481f-be34-ac8650352dd5" providerId="ADAL" clId="{C66083D2-FC5C-0545-90E0-A9B527654B88}" dt="2023-03-04T09:08:11.337" v="99" actId="1076"/>
          <ac:spMkLst>
            <pc:docMk/>
            <pc:sldMk cId="2722603013" sldId="963"/>
            <ac:spMk id="94" creationId="{FD4E96EB-035B-5D53-8B5C-2C785DA43957}"/>
          </ac:spMkLst>
        </pc:spChg>
        <pc:spChg chg="mod">
          <ac:chgData name="QiuTian" userId="d059b521-ee81-481f-be34-ac8650352dd5" providerId="ADAL" clId="{C66083D2-FC5C-0545-90E0-A9B527654B88}" dt="2023-03-04T09:08:11.337" v="99" actId="1076"/>
          <ac:spMkLst>
            <pc:docMk/>
            <pc:sldMk cId="2722603013" sldId="963"/>
            <ac:spMk id="95" creationId="{DEC610A9-F5A0-AB6C-2165-C9DD6DC23128}"/>
          </ac:spMkLst>
        </pc:spChg>
        <pc:spChg chg="mod">
          <ac:chgData name="QiuTian" userId="d059b521-ee81-481f-be34-ac8650352dd5" providerId="ADAL" clId="{C66083D2-FC5C-0545-90E0-A9B527654B88}" dt="2023-03-04T09:08:11.337" v="99" actId="1076"/>
          <ac:spMkLst>
            <pc:docMk/>
            <pc:sldMk cId="2722603013" sldId="963"/>
            <ac:spMk id="96" creationId="{D8D01243-9040-07A4-EDB5-8B49149C18CC}"/>
          </ac:spMkLst>
        </pc:spChg>
        <pc:spChg chg="mod">
          <ac:chgData name="QiuTian" userId="d059b521-ee81-481f-be34-ac8650352dd5" providerId="ADAL" clId="{C66083D2-FC5C-0545-90E0-A9B527654B88}" dt="2023-03-04T09:08:11.337" v="99" actId="1076"/>
          <ac:spMkLst>
            <pc:docMk/>
            <pc:sldMk cId="2722603013" sldId="963"/>
            <ac:spMk id="97" creationId="{2F09E4AB-3097-A0BD-5477-6C83C7FD7F83}"/>
          </ac:spMkLst>
        </pc:spChg>
        <pc:spChg chg="mod">
          <ac:chgData name="QiuTian" userId="d059b521-ee81-481f-be34-ac8650352dd5" providerId="ADAL" clId="{C66083D2-FC5C-0545-90E0-A9B527654B88}" dt="2023-03-04T09:08:11.337" v="99" actId="1076"/>
          <ac:spMkLst>
            <pc:docMk/>
            <pc:sldMk cId="2722603013" sldId="963"/>
            <ac:spMk id="98" creationId="{058A21DF-593C-D609-F77C-78FEA374F81E}"/>
          </ac:spMkLst>
        </pc:spChg>
        <pc:spChg chg="mod">
          <ac:chgData name="QiuTian" userId="d059b521-ee81-481f-be34-ac8650352dd5" providerId="ADAL" clId="{C66083D2-FC5C-0545-90E0-A9B527654B88}" dt="2023-03-04T09:08:11.337" v="99" actId="1076"/>
          <ac:spMkLst>
            <pc:docMk/>
            <pc:sldMk cId="2722603013" sldId="963"/>
            <ac:spMk id="99" creationId="{8A891DEF-C852-AF2C-2749-8F5269A14236}"/>
          </ac:spMkLst>
        </pc:spChg>
        <pc:spChg chg="mod">
          <ac:chgData name="QiuTian" userId="d059b521-ee81-481f-be34-ac8650352dd5" providerId="ADAL" clId="{C66083D2-FC5C-0545-90E0-A9B527654B88}" dt="2023-03-04T09:08:11.337" v="99" actId="1076"/>
          <ac:spMkLst>
            <pc:docMk/>
            <pc:sldMk cId="2722603013" sldId="963"/>
            <ac:spMk id="100" creationId="{5C23F9A2-4602-7463-7FE8-0A4E7D3F58A9}"/>
          </ac:spMkLst>
        </pc:spChg>
        <pc:spChg chg="mod">
          <ac:chgData name="QiuTian" userId="d059b521-ee81-481f-be34-ac8650352dd5" providerId="ADAL" clId="{C66083D2-FC5C-0545-90E0-A9B527654B88}" dt="2023-03-04T09:08:11.337" v="99" actId="1076"/>
          <ac:spMkLst>
            <pc:docMk/>
            <pc:sldMk cId="2722603013" sldId="963"/>
            <ac:spMk id="101" creationId="{06D15FDD-8CFA-D9E0-E7A4-F600322EB507}"/>
          </ac:spMkLst>
        </pc:spChg>
        <pc:spChg chg="mod">
          <ac:chgData name="QiuTian" userId="d059b521-ee81-481f-be34-ac8650352dd5" providerId="ADAL" clId="{C66083D2-FC5C-0545-90E0-A9B527654B88}" dt="2023-03-04T09:08:11.337" v="99" actId="1076"/>
          <ac:spMkLst>
            <pc:docMk/>
            <pc:sldMk cId="2722603013" sldId="963"/>
            <ac:spMk id="102" creationId="{EF262FE4-B549-02C7-3A5E-35E9564659C7}"/>
          </ac:spMkLst>
        </pc:spChg>
        <pc:spChg chg="mod">
          <ac:chgData name="QiuTian" userId="d059b521-ee81-481f-be34-ac8650352dd5" providerId="ADAL" clId="{C66083D2-FC5C-0545-90E0-A9B527654B88}" dt="2023-03-04T09:08:11.337" v="99" actId="1076"/>
          <ac:spMkLst>
            <pc:docMk/>
            <pc:sldMk cId="2722603013" sldId="963"/>
            <ac:spMk id="103" creationId="{112630CE-D388-02BE-756A-5C4C706A4365}"/>
          </ac:spMkLst>
        </pc:spChg>
        <pc:spChg chg="mod">
          <ac:chgData name="QiuTian" userId="d059b521-ee81-481f-be34-ac8650352dd5" providerId="ADAL" clId="{C66083D2-FC5C-0545-90E0-A9B527654B88}" dt="2023-03-04T09:08:11.337" v="99" actId="1076"/>
          <ac:spMkLst>
            <pc:docMk/>
            <pc:sldMk cId="2722603013" sldId="963"/>
            <ac:spMk id="107" creationId="{8C4E4B5A-0E29-25CA-0E64-D3A909CF13C5}"/>
          </ac:spMkLst>
        </pc:spChg>
        <pc:spChg chg="mod">
          <ac:chgData name="QiuTian" userId="d059b521-ee81-481f-be34-ac8650352dd5" providerId="ADAL" clId="{C66083D2-FC5C-0545-90E0-A9B527654B88}" dt="2023-03-04T09:08:11.337" v="99" actId="1076"/>
          <ac:spMkLst>
            <pc:docMk/>
            <pc:sldMk cId="2722603013" sldId="963"/>
            <ac:spMk id="108" creationId="{2D86E6CB-4001-E21C-8383-C76010F247AB}"/>
          </ac:spMkLst>
        </pc:spChg>
        <pc:spChg chg="mod">
          <ac:chgData name="QiuTian" userId="d059b521-ee81-481f-be34-ac8650352dd5" providerId="ADAL" clId="{C66083D2-FC5C-0545-90E0-A9B527654B88}" dt="2023-03-04T09:08:11.337" v="99" actId="1076"/>
          <ac:spMkLst>
            <pc:docMk/>
            <pc:sldMk cId="2722603013" sldId="963"/>
            <ac:spMk id="109" creationId="{950FB20D-07AB-87D0-5CF4-A782129CFA61}"/>
          </ac:spMkLst>
        </pc:spChg>
        <pc:spChg chg="mod">
          <ac:chgData name="QiuTian" userId="d059b521-ee81-481f-be34-ac8650352dd5" providerId="ADAL" clId="{C66083D2-FC5C-0545-90E0-A9B527654B88}" dt="2023-03-04T09:08:11.337" v="99" actId="1076"/>
          <ac:spMkLst>
            <pc:docMk/>
            <pc:sldMk cId="2722603013" sldId="963"/>
            <ac:spMk id="110" creationId="{25F3E971-59CE-E8BB-B8F8-173E8A25100B}"/>
          </ac:spMkLst>
        </pc:spChg>
        <pc:spChg chg="mod">
          <ac:chgData name="QiuTian" userId="d059b521-ee81-481f-be34-ac8650352dd5" providerId="ADAL" clId="{C66083D2-FC5C-0545-90E0-A9B527654B88}" dt="2023-03-04T09:08:11.337" v="99" actId="1076"/>
          <ac:spMkLst>
            <pc:docMk/>
            <pc:sldMk cId="2722603013" sldId="963"/>
            <ac:spMk id="111" creationId="{6C9ABB06-D768-18EB-A801-30736118219A}"/>
          </ac:spMkLst>
        </pc:spChg>
        <pc:spChg chg="mod">
          <ac:chgData name="QiuTian" userId="d059b521-ee81-481f-be34-ac8650352dd5" providerId="ADAL" clId="{C66083D2-FC5C-0545-90E0-A9B527654B88}" dt="2023-03-04T09:08:11.337" v="99" actId="1076"/>
          <ac:spMkLst>
            <pc:docMk/>
            <pc:sldMk cId="2722603013" sldId="963"/>
            <ac:spMk id="112" creationId="{378AF45D-CDDC-B8FD-E96F-3FB79174E6E5}"/>
          </ac:spMkLst>
        </pc:spChg>
        <pc:spChg chg="mod">
          <ac:chgData name="QiuTian" userId="d059b521-ee81-481f-be34-ac8650352dd5" providerId="ADAL" clId="{C66083D2-FC5C-0545-90E0-A9B527654B88}" dt="2023-03-06T08:27:03.055" v="1484" actId="14100"/>
          <ac:spMkLst>
            <pc:docMk/>
            <pc:sldMk cId="2722603013" sldId="963"/>
            <ac:spMk id="114" creationId="{4ABF4A40-1483-AE29-F041-052216248877}"/>
          </ac:spMkLst>
        </pc:spChg>
        <pc:spChg chg="mod">
          <ac:chgData name="QiuTian" userId="d059b521-ee81-481f-be34-ac8650352dd5" providerId="ADAL" clId="{C66083D2-FC5C-0545-90E0-A9B527654B88}" dt="2023-03-06T08:27:03.055" v="1484" actId="14100"/>
          <ac:spMkLst>
            <pc:docMk/>
            <pc:sldMk cId="2722603013" sldId="963"/>
            <ac:spMk id="115" creationId="{125DB271-1A21-BC53-7D8E-3CC71DB8C47C}"/>
          </ac:spMkLst>
        </pc:spChg>
        <pc:spChg chg="mod">
          <ac:chgData name="QiuTian" userId="d059b521-ee81-481f-be34-ac8650352dd5" providerId="ADAL" clId="{C66083D2-FC5C-0545-90E0-A9B527654B88}" dt="2023-03-06T08:27:03.055" v="1484" actId="14100"/>
          <ac:spMkLst>
            <pc:docMk/>
            <pc:sldMk cId="2722603013" sldId="963"/>
            <ac:spMk id="116" creationId="{0A20E36A-1CE7-D4E2-AA00-CA7AB1C65DF9}"/>
          </ac:spMkLst>
        </pc:spChg>
        <pc:spChg chg="mod">
          <ac:chgData name="QiuTian" userId="d059b521-ee81-481f-be34-ac8650352dd5" providerId="ADAL" clId="{C66083D2-FC5C-0545-90E0-A9B527654B88}" dt="2023-03-06T08:27:03.055" v="1484" actId="14100"/>
          <ac:spMkLst>
            <pc:docMk/>
            <pc:sldMk cId="2722603013" sldId="963"/>
            <ac:spMk id="117" creationId="{473170FD-F930-E5CB-0616-5CA15FB695D3}"/>
          </ac:spMkLst>
        </pc:spChg>
        <pc:spChg chg="mod">
          <ac:chgData name="QiuTian" userId="d059b521-ee81-481f-be34-ac8650352dd5" providerId="ADAL" clId="{C66083D2-FC5C-0545-90E0-A9B527654B88}" dt="2023-03-06T08:27:03.055" v="1484" actId="14100"/>
          <ac:spMkLst>
            <pc:docMk/>
            <pc:sldMk cId="2722603013" sldId="963"/>
            <ac:spMk id="118" creationId="{6884BD35-BFD3-8A87-ADBB-C264A66A010A}"/>
          </ac:spMkLst>
        </pc:spChg>
        <pc:spChg chg="mod">
          <ac:chgData name="QiuTian" userId="d059b521-ee81-481f-be34-ac8650352dd5" providerId="ADAL" clId="{C66083D2-FC5C-0545-90E0-A9B527654B88}" dt="2023-03-06T08:27:03.055" v="1484" actId="14100"/>
          <ac:spMkLst>
            <pc:docMk/>
            <pc:sldMk cId="2722603013" sldId="963"/>
            <ac:spMk id="119" creationId="{946FB79D-BC45-A28F-9636-3EF1D6D16769}"/>
          </ac:spMkLst>
        </pc:spChg>
        <pc:spChg chg="mod">
          <ac:chgData name="QiuTian" userId="d059b521-ee81-481f-be34-ac8650352dd5" providerId="ADAL" clId="{C66083D2-FC5C-0545-90E0-A9B527654B88}" dt="2023-03-06T08:27:03.055" v="1484" actId="14100"/>
          <ac:spMkLst>
            <pc:docMk/>
            <pc:sldMk cId="2722603013" sldId="963"/>
            <ac:spMk id="120" creationId="{204D1BEE-8742-B0B2-D826-7EBF13A77648}"/>
          </ac:spMkLst>
        </pc:spChg>
        <pc:spChg chg="mod">
          <ac:chgData name="QiuTian" userId="d059b521-ee81-481f-be34-ac8650352dd5" providerId="ADAL" clId="{C66083D2-FC5C-0545-90E0-A9B527654B88}" dt="2023-03-06T08:27:03.055" v="1484" actId="14100"/>
          <ac:spMkLst>
            <pc:docMk/>
            <pc:sldMk cId="2722603013" sldId="963"/>
            <ac:spMk id="121" creationId="{E6F8D388-817D-8679-063C-48AE7726F5BF}"/>
          </ac:spMkLst>
        </pc:spChg>
        <pc:spChg chg="mod">
          <ac:chgData name="QiuTian" userId="d059b521-ee81-481f-be34-ac8650352dd5" providerId="ADAL" clId="{C66083D2-FC5C-0545-90E0-A9B527654B88}" dt="2023-03-06T08:27:03.055" v="1484" actId="14100"/>
          <ac:spMkLst>
            <pc:docMk/>
            <pc:sldMk cId="2722603013" sldId="963"/>
            <ac:spMk id="122" creationId="{18B4D305-8629-C0D4-E6C9-77C4D6528A3B}"/>
          </ac:spMkLst>
        </pc:spChg>
        <pc:spChg chg="mod">
          <ac:chgData name="QiuTian" userId="d059b521-ee81-481f-be34-ac8650352dd5" providerId="ADAL" clId="{C66083D2-FC5C-0545-90E0-A9B527654B88}" dt="2023-03-06T08:27:03.055" v="1484" actId="14100"/>
          <ac:spMkLst>
            <pc:docMk/>
            <pc:sldMk cId="2722603013" sldId="963"/>
            <ac:spMk id="123" creationId="{750E7D35-2615-4730-B437-BB50AC625876}"/>
          </ac:spMkLst>
        </pc:spChg>
        <pc:spChg chg="mod">
          <ac:chgData name="QiuTian" userId="d059b521-ee81-481f-be34-ac8650352dd5" providerId="ADAL" clId="{C66083D2-FC5C-0545-90E0-A9B527654B88}" dt="2023-03-06T08:27:03.055" v="1484" actId="14100"/>
          <ac:spMkLst>
            <pc:docMk/>
            <pc:sldMk cId="2722603013" sldId="963"/>
            <ac:spMk id="124" creationId="{EF27CF59-25A2-6A19-43B8-A00EF6DF9AFE}"/>
          </ac:spMkLst>
        </pc:spChg>
        <pc:spChg chg="mod">
          <ac:chgData name="QiuTian" userId="d059b521-ee81-481f-be34-ac8650352dd5" providerId="ADAL" clId="{C66083D2-FC5C-0545-90E0-A9B527654B88}" dt="2023-03-06T08:27:03.055" v="1484" actId="14100"/>
          <ac:spMkLst>
            <pc:docMk/>
            <pc:sldMk cId="2722603013" sldId="963"/>
            <ac:spMk id="125" creationId="{0BCAC110-D4AB-2F01-237C-E60B39145F4B}"/>
          </ac:spMkLst>
        </pc:spChg>
        <pc:spChg chg="mod">
          <ac:chgData name="QiuTian" userId="d059b521-ee81-481f-be34-ac8650352dd5" providerId="ADAL" clId="{C66083D2-FC5C-0545-90E0-A9B527654B88}" dt="2023-03-06T08:27:03.055" v="1484" actId="14100"/>
          <ac:spMkLst>
            <pc:docMk/>
            <pc:sldMk cId="2722603013" sldId="963"/>
            <ac:spMk id="126" creationId="{C2F85F6A-07DA-BD56-7275-7721D4C89318}"/>
          </ac:spMkLst>
        </pc:spChg>
        <pc:spChg chg="mod">
          <ac:chgData name="QiuTian" userId="d059b521-ee81-481f-be34-ac8650352dd5" providerId="ADAL" clId="{C66083D2-FC5C-0545-90E0-A9B527654B88}" dt="2023-03-06T08:27:03.055" v="1484" actId="14100"/>
          <ac:spMkLst>
            <pc:docMk/>
            <pc:sldMk cId="2722603013" sldId="963"/>
            <ac:spMk id="127" creationId="{05C9ABE4-E618-510F-0602-0E6E953AA49B}"/>
          </ac:spMkLst>
        </pc:spChg>
        <pc:spChg chg="mod">
          <ac:chgData name="QiuTian" userId="d059b521-ee81-481f-be34-ac8650352dd5" providerId="ADAL" clId="{C66083D2-FC5C-0545-90E0-A9B527654B88}" dt="2023-03-06T08:27:03.055" v="1484" actId="14100"/>
          <ac:spMkLst>
            <pc:docMk/>
            <pc:sldMk cId="2722603013" sldId="963"/>
            <ac:spMk id="128" creationId="{12D6BC16-49AE-4CFE-E2E0-99DF39712448}"/>
          </ac:spMkLst>
        </pc:spChg>
        <pc:spChg chg="mod">
          <ac:chgData name="QiuTian" userId="d059b521-ee81-481f-be34-ac8650352dd5" providerId="ADAL" clId="{C66083D2-FC5C-0545-90E0-A9B527654B88}" dt="2023-03-06T08:27:03.055" v="1484" actId="14100"/>
          <ac:spMkLst>
            <pc:docMk/>
            <pc:sldMk cId="2722603013" sldId="963"/>
            <ac:spMk id="129" creationId="{9EF55699-0647-CF5E-9367-9DAC96FA578A}"/>
          </ac:spMkLst>
        </pc:spChg>
        <pc:spChg chg="mod">
          <ac:chgData name="QiuTian" userId="d059b521-ee81-481f-be34-ac8650352dd5" providerId="ADAL" clId="{C66083D2-FC5C-0545-90E0-A9B527654B88}" dt="2023-03-06T08:27:03.055" v="1484" actId="14100"/>
          <ac:spMkLst>
            <pc:docMk/>
            <pc:sldMk cId="2722603013" sldId="963"/>
            <ac:spMk id="130" creationId="{1C88CD24-7426-E973-00F8-018A3727DEB1}"/>
          </ac:spMkLst>
        </pc:spChg>
        <pc:spChg chg="mod">
          <ac:chgData name="QiuTian" userId="d059b521-ee81-481f-be34-ac8650352dd5" providerId="ADAL" clId="{C66083D2-FC5C-0545-90E0-A9B527654B88}" dt="2023-03-06T08:27:03.055" v="1484" actId="14100"/>
          <ac:spMkLst>
            <pc:docMk/>
            <pc:sldMk cId="2722603013" sldId="963"/>
            <ac:spMk id="131" creationId="{6964B642-F7E4-CDDB-64BC-C11D807000B4}"/>
          </ac:spMkLst>
        </pc:spChg>
        <pc:spChg chg="mod">
          <ac:chgData name="QiuTian" userId="d059b521-ee81-481f-be34-ac8650352dd5" providerId="ADAL" clId="{C66083D2-FC5C-0545-90E0-A9B527654B88}" dt="2023-03-06T08:27:03.055" v="1484" actId="14100"/>
          <ac:spMkLst>
            <pc:docMk/>
            <pc:sldMk cId="2722603013" sldId="963"/>
            <ac:spMk id="132" creationId="{1D6FD645-3C2E-38FC-3129-F9735181BADD}"/>
          </ac:spMkLst>
        </pc:spChg>
        <pc:spChg chg="mod">
          <ac:chgData name="QiuTian" userId="d059b521-ee81-481f-be34-ac8650352dd5" providerId="ADAL" clId="{C66083D2-FC5C-0545-90E0-A9B527654B88}" dt="2023-03-06T08:27:03.055" v="1484" actId="14100"/>
          <ac:spMkLst>
            <pc:docMk/>
            <pc:sldMk cId="2722603013" sldId="963"/>
            <ac:spMk id="133" creationId="{53059E20-00ED-E9DA-35ED-2AB5FBF2D32A}"/>
          </ac:spMkLst>
        </pc:spChg>
        <pc:spChg chg="mod">
          <ac:chgData name="QiuTian" userId="d059b521-ee81-481f-be34-ac8650352dd5" providerId="ADAL" clId="{C66083D2-FC5C-0545-90E0-A9B527654B88}" dt="2023-03-06T08:27:03.055" v="1484" actId="14100"/>
          <ac:spMkLst>
            <pc:docMk/>
            <pc:sldMk cId="2722603013" sldId="963"/>
            <ac:spMk id="134" creationId="{A3D0E9E4-9C92-14D5-48F2-832D5F312D25}"/>
          </ac:spMkLst>
        </pc:spChg>
        <pc:spChg chg="mod">
          <ac:chgData name="QiuTian" userId="d059b521-ee81-481f-be34-ac8650352dd5" providerId="ADAL" clId="{C66083D2-FC5C-0545-90E0-A9B527654B88}" dt="2023-03-06T08:27:03.055" v="1484" actId="14100"/>
          <ac:spMkLst>
            <pc:docMk/>
            <pc:sldMk cId="2722603013" sldId="963"/>
            <ac:spMk id="135" creationId="{450AE057-D98F-74AE-98D5-513350900994}"/>
          </ac:spMkLst>
        </pc:spChg>
        <pc:spChg chg="mod">
          <ac:chgData name="QiuTian" userId="d059b521-ee81-481f-be34-ac8650352dd5" providerId="ADAL" clId="{C66083D2-FC5C-0545-90E0-A9B527654B88}" dt="2023-03-06T08:27:03.055" v="1484" actId="14100"/>
          <ac:spMkLst>
            <pc:docMk/>
            <pc:sldMk cId="2722603013" sldId="963"/>
            <ac:spMk id="136" creationId="{44BA2BFE-C936-2791-F855-949CBB18C011}"/>
          </ac:spMkLst>
        </pc:spChg>
        <pc:spChg chg="mod">
          <ac:chgData name="QiuTian" userId="d059b521-ee81-481f-be34-ac8650352dd5" providerId="ADAL" clId="{C66083D2-FC5C-0545-90E0-A9B527654B88}" dt="2023-03-06T08:27:03.055" v="1484" actId="14100"/>
          <ac:spMkLst>
            <pc:docMk/>
            <pc:sldMk cId="2722603013" sldId="963"/>
            <ac:spMk id="137" creationId="{A8FA9C80-97AA-3C0E-F10E-D717244E31C5}"/>
          </ac:spMkLst>
        </pc:spChg>
        <pc:spChg chg="mod">
          <ac:chgData name="QiuTian" userId="d059b521-ee81-481f-be34-ac8650352dd5" providerId="ADAL" clId="{C66083D2-FC5C-0545-90E0-A9B527654B88}" dt="2023-03-06T08:27:03.055" v="1484" actId="14100"/>
          <ac:spMkLst>
            <pc:docMk/>
            <pc:sldMk cId="2722603013" sldId="963"/>
            <ac:spMk id="138" creationId="{AEECA3BC-B57D-20BE-A5C4-7BE5C9B17095}"/>
          </ac:spMkLst>
        </pc:spChg>
        <pc:spChg chg="mod">
          <ac:chgData name="QiuTian" userId="d059b521-ee81-481f-be34-ac8650352dd5" providerId="ADAL" clId="{C66083D2-FC5C-0545-90E0-A9B527654B88}" dt="2023-03-06T08:27:03.055" v="1484" actId="14100"/>
          <ac:spMkLst>
            <pc:docMk/>
            <pc:sldMk cId="2722603013" sldId="963"/>
            <ac:spMk id="139" creationId="{74E44EC8-0C6C-2664-AC0E-E60E120F71F6}"/>
          </ac:spMkLst>
        </pc:spChg>
        <pc:spChg chg="mod">
          <ac:chgData name="QiuTian" userId="d059b521-ee81-481f-be34-ac8650352dd5" providerId="ADAL" clId="{C66083D2-FC5C-0545-90E0-A9B527654B88}" dt="2023-03-06T08:27:03.055" v="1484" actId="14100"/>
          <ac:spMkLst>
            <pc:docMk/>
            <pc:sldMk cId="2722603013" sldId="963"/>
            <ac:spMk id="140" creationId="{E1A0ABB8-CEF3-211A-44E6-5CAC8D3172EA}"/>
          </ac:spMkLst>
        </pc:spChg>
        <pc:spChg chg="mod">
          <ac:chgData name="QiuTian" userId="d059b521-ee81-481f-be34-ac8650352dd5" providerId="ADAL" clId="{C66083D2-FC5C-0545-90E0-A9B527654B88}" dt="2023-03-06T08:27:03.055" v="1484" actId="14100"/>
          <ac:spMkLst>
            <pc:docMk/>
            <pc:sldMk cId="2722603013" sldId="963"/>
            <ac:spMk id="141" creationId="{0EDEAED0-A291-BBDA-CFE8-2539EF3CF1C1}"/>
          </ac:spMkLst>
        </pc:spChg>
        <pc:spChg chg="mod">
          <ac:chgData name="QiuTian" userId="d059b521-ee81-481f-be34-ac8650352dd5" providerId="ADAL" clId="{C66083D2-FC5C-0545-90E0-A9B527654B88}" dt="2023-03-06T08:27:03.055" v="1484" actId="14100"/>
          <ac:spMkLst>
            <pc:docMk/>
            <pc:sldMk cId="2722603013" sldId="963"/>
            <ac:spMk id="142" creationId="{79A5D780-1751-5303-F6D5-218FDF66D0AF}"/>
          </ac:spMkLst>
        </pc:spChg>
        <pc:spChg chg="mod">
          <ac:chgData name="QiuTian" userId="d059b521-ee81-481f-be34-ac8650352dd5" providerId="ADAL" clId="{C66083D2-FC5C-0545-90E0-A9B527654B88}" dt="2023-03-06T08:27:03.055" v="1484" actId="14100"/>
          <ac:spMkLst>
            <pc:docMk/>
            <pc:sldMk cId="2722603013" sldId="963"/>
            <ac:spMk id="143" creationId="{26026882-AC22-9AF6-0A07-1E63C0F0E123}"/>
          </ac:spMkLst>
        </pc:spChg>
        <pc:spChg chg="mod">
          <ac:chgData name="QiuTian" userId="d059b521-ee81-481f-be34-ac8650352dd5" providerId="ADAL" clId="{C66083D2-FC5C-0545-90E0-A9B527654B88}" dt="2023-03-06T08:27:03.055" v="1484" actId="14100"/>
          <ac:spMkLst>
            <pc:docMk/>
            <pc:sldMk cId="2722603013" sldId="963"/>
            <ac:spMk id="144" creationId="{B2260843-3015-5699-3B9D-860DD9CF973B}"/>
          </ac:spMkLst>
        </pc:spChg>
        <pc:spChg chg="mod">
          <ac:chgData name="QiuTian" userId="d059b521-ee81-481f-be34-ac8650352dd5" providerId="ADAL" clId="{C66083D2-FC5C-0545-90E0-A9B527654B88}" dt="2023-03-06T08:27:03.055" v="1484" actId="14100"/>
          <ac:spMkLst>
            <pc:docMk/>
            <pc:sldMk cId="2722603013" sldId="963"/>
            <ac:spMk id="145" creationId="{B1723269-9906-3AA6-7540-FC478F4A9EA5}"/>
          </ac:spMkLst>
        </pc:spChg>
        <pc:spChg chg="mod">
          <ac:chgData name="QiuTian" userId="d059b521-ee81-481f-be34-ac8650352dd5" providerId="ADAL" clId="{C66083D2-FC5C-0545-90E0-A9B527654B88}" dt="2023-03-06T08:27:03.055" v="1484" actId="14100"/>
          <ac:spMkLst>
            <pc:docMk/>
            <pc:sldMk cId="2722603013" sldId="963"/>
            <ac:spMk id="146" creationId="{EC60031F-FDE6-ABCD-7D44-E8FABF111517}"/>
          </ac:spMkLst>
        </pc:spChg>
        <pc:spChg chg="mod">
          <ac:chgData name="QiuTian" userId="d059b521-ee81-481f-be34-ac8650352dd5" providerId="ADAL" clId="{C66083D2-FC5C-0545-90E0-A9B527654B88}" dt="2023-03-06T08:27:03.055" v="1484" actId="14100"/>
          <ac:spMkLst>
            <pc:docMk/>
            <pc:sldMk cId="2722603013" sldId="963"/>
            <ac:spMk id="147" creationId="{D49A78CA-E3B5-F1C2-72FE-969C64798406}"/>
          </ac:spMkLst>
        </pc:spChg>
        <pc:spChg chg="mod">
          <ac:chgData name="QiuTian" userId="d059b521-ee81-481f-be34-ac8650352dd5" providerId="ADAL" clId="{C66083D2-FC5C-0545-90E0-A9B527654B88}" dt="2023-03-06T08:27:03.055" v="1484" actId="14100"/>
          <ac:spMkLst>
            <pc:docMk/>
            <pc:sldMk cId="2722603013" sldId="963"/>
            <ac:spMk id="148" creationId="{02C437B9-5E4F-708F-5706-1CECBEC0ABA9}"/>
          </ac:spMkLst>
        </pc:spChg>
        <pc:spChg chg="mod">
          <ac:chgData name="QiuTian" userId="d059b521-ee81-481f-be34-ac8650352dd5" providerId="ADAL" clId="{C66083D2-FC5C-0545-90E0-A9B527654B88}" dt="2023-03-06T08:27:03.055" v="1484" actId="14100"/>
          <ac:spMkLst>
            <pc:docMk/>
            <pc:sldMk cId="2722603013" sldId="963"/>
            <ac:spMk id="149" creationId="{65FF2E32-4015-4C76-7DB9-568508CAA9CF}"/>
          </ac:spMkLst>
        </pc:spChg>
        <pc:spChg chg="mod">
          <ac:chgData name="QiuTian" userId="d059b521-ee81-481f-be34-ac8650352dd5" providerId="ADAL" clId="{C66083D2-FC5C-0545-90E0-A9B527654B88}" dt="2023-03-06T08:27:03.055" v="1484" actId="14100"/>
          <ac:spMkLst>
            <pc:docMk/>
            <pc:sldMk cId="2722603013" sldId="963"/>
            <ac:spMk id="150" creationId="{B4E76907-2A53-B8D5-EF65-2E13CDB42D12}"/>
          </ac:spMkLst>
        </pc:spChg>
        <pc:spChg chg="mod">
          <ac:chgData name="QiuTian" userId="d059b521-ee81-481f-be34-ac8650352dd5" providerId="ADAL" clId="{C66083D2-FC5C-0545-90E0-A9B527654B88}" dt="2023-03-06T08:27:03.055" v="1484" actId="14100"/>
          <ac:spMkLst>
            <pc:docMk/>
            <pc:sldMk cId="2722603013" sldId="963"/>
            <ac:spMk id="151" creationId="{623C16A4-F32F-3C5E-80EB-FFC94ECF5951}"/>
          </ac:spMkLst>
        </pc:spChg>
        <pc:grpChg chg="add mod">
          <ac:chgData name="QiuTian" userId="d059b521-ee81-481f-be34-ac8650352dd5" providerId="ADAL" clId="{C66083D2-FC5C-0545-90E0-A9B527654B88}" dt="2023-03-04T09:08:11.337" v="99" actId="1076"/>
          <ac:grpSpMkLst>
            <pc:docMk/>
            <pc:sldMk cId="2722603013" sldId="963"/>
            <ac:grpSpMk id="5" creationId="{7202A050-00B7-0069-E18F-9C5A0666A9F1}"/>
          </ac:grpSpMkLst>
        </pc:grpChg>
        <pc:grpChg chg="add mod">
          <ac:chgData name="QiuTian" userId="d059b521-ee81-481f-be34-ac8650352dd5" providerId="ADAL" clId="{C66083D2-FC5C-0545-90E0-A9B527654B88}" dt="2023-03-04T09:08:11.337" v="99" actId="1076"/>
          <ac:grpSpMkLst>
            <pc:docMk/>
            <pc:sldMk cId="2722603013" sldId="963"/>
            <ac:grpSpMk id="36" creationId="{FF76B25D-BB51-DAA2-CC8D-AD474CCFCD5E}"/>
          </ac:grpSpMkLst>
        </pc:grpChg>
        <pc:grpChg chg="mod">
          <ac:chgData name="QiuTian" userId="d059b521-ee81-481f-be34-ac8650352dd5" providerId="ADAL" clId="{C66083D2-FC5C-0545-90E0-A9B527654B88}" dt="2023-03-04T09:08:11.337" v="99" actId="1076"/>
          <ac:grpSpMkLst>
            <pc:docMk/>
            <pc:sldMk cId="2722603013" sldId="963"/>
            <ac:grpSpMk id="48" creationId="{B6B04E9C-9B1A-6993-7BEC-5A51476F9332}"/>
          </ac:grpSpMkLst>
        </pc:grpChg>
        <pc:grpChg chg="add mod">
          <ac:chgData name="QiuTian" userId="d059b521-ee81-481f-be34-ac8650352dd5" providerId="ADAL" clId="{C66083D2-FC5C-0545-90E0-A9B527654B88}" dt="2023-03-04T09:08:11.337" v="99" actId="1076"/>
          <ac:grpSpMkLst>
            <pc:docMk/>
            <pc:sldMk cId="2722603013" sldId="963"/>
            <ac:grpSpMk id="57" creationId="{23E48C9C-7698-E4CC-4858-CBE62D73355B}"/>
          </ac:grpSpMkLst>
        </pc:grpChg>
        <pc:grpChg chg="mod">
          <ac:chgData name="QiuTian" userId="d059b521-ee81-481f-be34-ac8650352dd5" providerId="ADAL" clId="{C66083D2-FC5C-0545-90E0-A9B527654B88}" dt="2023-03-04T09:08:11.337" v="99" actId="1076"/>
          <ac:grpSpMkLst>
            <pc:docMk/>
            <pc:sldMk cId="2722603013" sldId="963"/>
            <ac:grpSpMk id="58" creationId="{A5087C72-6609-EA6B-7E3E-30DD8FCB20C5}"/>
          </ac:grpSpMkLst>
        </pc:grpChg>
        <pc:grpChg chg="mod">
          <ac:chgData name="QiuTian" userId="d059b521-ee81-481f-be34-ac8650352dd5" providerId="ADAL" clId="{C66083D2-FC5C-0545-90E0-A9B527654B88}" dt="2023-03-04T09:08:11.337" v="99" actId="1076"/>
          <ac:grpSpMkLst>
            <pc:docMk/>
            <pc:sldMk cId="2722603013" sldId="963"/>
            <ac:grpSpMk id="59" creationId="{1736094E-8240-2AAF-4A7C-7B8F8DB712A7}"/>
          </ac:grpSpMkLst>
        </pc:grpChg>
        <pc:grpChg chg="mod">
          <ac:chgData name="QiuTian" userId="d059b521-ee81-481f-be34-ac8650352dd5" providerId="ADAL" clId="{C66083D2-FC5C-0545-90E0-A9B527654B88}" dt="2023-03-04T09:08:11.337" v="99" actId="1076"/>
          <ac:grpSpMkLst>
            <pc:docMk/>
            <pc:sldMk cId="2722603013" sldId="963"/>
            <ac:grpSpMk id="60" creationId="{5E2BC8E4-06EB-689C-583C-23AB3A3B442E}"/>
          </ac:grpSpMkLst>
        </pc:grpChg>
        <pc:grpChg chg="mod">
          <ac:chgData name="QiuTian" userId="d059b521-ee81-481f-be34-ac8650352dd5" providerId="ADAL" clId="{C66083D2-FC5C-0545-90E0-A9B527654B88}" dt="2023-03-04T09:08:11.337" v="99" actId="1076"/>
          <ac:grpSpMkLst>
            <pc:docMk/>
            <pc:sldMk cId="2722603013" sldId="963"/>
            <ac:grpSpMk id="61" creationId="{90010442-1ED1-39D8-4AEF-58332F702778}"/>
          </ac:grpSpMkLst>
        </pc:grpChg>
        <pc:grpChg chg="add mod">
          <ac:chgData name="QiuTian" userId="d059b521-ee81-481f-be34-ac8650352dd5" providerId="ADAL" clId="{C66083D2-FC5C-0545-90E0-A9B527654B88}" dt="2023-03-04T09:08:11.337" v="99" actId="1076"/>
          <ac:grpSpMkLst>
            <pc:docMk/>
            <pc:sldMk cId="2722603013" sldId="963"/>
            <ac:grpSpMk id="74" creationId="{0428CDB2-F9B9-9358-E3B7-0DCC3A3E9BAA}"/>
          </ac:grpSpMkLst>
        </pc:grpChg>
        <pc:grpChg chg="mod">
          <ac:chgData name="QiuTian" userId="d059b521-ee81-481f-be34-ac8650352dd5" providerId="ADAL" clId="{C66083D2-FC5C-0545-90E0-A9B527654B88}" dt="2023-03-04T09:08:11.337" v="99" actId="1076"/>
          <ac:grpSpMkLst>
            <pc:docMk/>
            <pc:sldMk cId="2722603013" sldId="963"/>
            <ac:grpSpMk id="104" creationId="{B378069F-2B70-B361-E4B5-0090CB2F9AA8}"/>
          </ac:grpSpMkLst>
        </pc:grpChg>
        <pc:grpChg chg="mod">
          <ac:chgData name="QiuTian" userId="d059b521-ee81-481f-be34-ac8650352dd5" providerId="ADAL" clId="{C66083D2-FC5C-0545-90E0-A9B527654B88}" dt="2023-03-04T09:08:11.337" v="99" actId="1076"/>
          <ac:grpSpMkLst>
            <pc:docMk/>
            <pc:sldMk cId="2722603013" sldId="963"/>
            <ac:grpSpMk id="105" creationId="{0E00E686-25EE-7FFB-EE35-2F6EE22756E5}"/>
          </ac:grpSpMkLst>
        </pc:grpChg>
        <pc:grpChg chg="mod">
          <ac:chgData name="QiuTian" userId="d059b521-ee81-481f-be34-ac8650352dd5" providerId="ADAL" clId="{C66083D2-FC5C-0545-90E0-A9B527654B88}" dt="2023-03-04T09:08:11.337" v="99" actId="1076"/>
          <ac:grpSpMkLst>
            <pc:docMk/>
            <pc:sldMk cId="2722603013" sldId="963"/>
            <ac:grpSpMk id="106" creationId="{C67D9843-73A2-5997-C03C-ECCC460D1F03}"/>
          </ac:grpSpMkLst>
        </pc:grpChg>
        <pc:grpChg chg="add mod">
          <ac:chgData name="QiuTian" userId="d059b521-ee81-481f-be34-ac8650352dd5" providerId="ADAL" clId="{C66083D2-FC5C-0545-90E0-A9B527654B88}" dt="2023-03-06T08:27:03.055" v="1484" actId="14100"/>
          <ac:grpSpMkLst>
            <pc:docMk/>
            <pc:sldMk cId="2722603013" sldId="963"/>
            <ac:grpSpMk id="113" creationId="{B7C6B198-B745-CA99-07CB-C966972DA969}"/>
          </ac:grpSpMkLst>
        </pc:grpChg>
      </pc:sldChg>
      <pc:sldChg chg="addSp delSp modSp add modAnim">
        <pc:chgData name="QiuTian" userId="d059b521-ee81-481f-be34-ac8650352dd5" providerId="ADAL" clId="{C66083D2-FC5C-0545-90E0-A9B527654B88}" dt="2023-03-04T09:10:18.362" v="126"/>
        <pc:sldMkLst>
          <pc:docMk/>
          <pc:sldMk cId="1470420063" sldId="964"/>
        </pc:sldMkLst>
        <pc:spChg chg="add mod">
          <ac:chgData name="QiuTian" userId="d059b521-ee81-481f-be34-ac8650352dd5" providerId="ADAL" clId="{C66083D2-FC5C-0545-90E0-A9B527654B88}" dt="2023-03-04T09:10:18.362" v="126"/>
          <ac:spMkLst>
            <pc:docMk/>
            <pc:sldMk cId="1470420063" sldId="964"/>
            <ac:spMk id="2" creationId="{221B8DC8-2F29-74E2-9F91-3607262B56B8}"/>
          </ac:spMkLst>
        </pc:spChg>
        <pc:spChg chg="add mod">
          <ac:chgData name="QiuTian" userId="d059b521-ee81-481f-be34-ac8650352dd5" providerId="ADAL" clId="{C66083D2-FC5C-0545-90E0-A9B527654B88}" dt="2023-03-04T09:08:20.764" v="101" actId="1076"/>
          <ac:spMkLst>
            <pc:docMk/>
            <pc:sldMk cId="1470420063" sldId="964"/>
            <ac:spMk id="4" creationId="{57CAA2C6-FB7A-6507-646C-9FA5E02B860D}"/>
          </ac:spMkLst>
        </pc:spChg>
        <pc:spChg chg="add mod">
          <ac:chgData name="QiuTian" userId="d059b521-ee81-481f-be34-ac8650352dd5" providerId="ADAL" clId="{C66083D2-FC5C-0545-90E0-A9B527654B88}" dt="2023-03-04T09:08:20.764" v="101" actId="1076"/>
          <ac:spMkLst>
            <pc:docMk/>
            <pc:sldMk cId="1470420063" sldId="964"/>
            <ac:spMk id="5" creationId="{F49300C9-9E8B-9B52-1FFB-0B38760F7C97}"/>
          </ac:spMkLst>
        </pc:spChg>
        <pc:spChg chg="add mod">
          <ac:chgData name="QiuTian" userId="d059b521-ee81-481f-be34-ac8650352dd5" providerId="ADAL" clId="{C66083D2-FC5C-0545-90E0-A9B527654B88}" dt="2023-03-04T09:08:20.764" v="101" actId="1076"/>
          <ac:spMkLst>
            <pc:docMk/>
            <pc:sldMk cId="1470420063" sldId="964"/>
            <ac:spMk id="6" creationId="{A6610C62-5314-5DFD-2487-7C8E7612D100}"/>
          </ac:spMkLst>
        </pc:spChg>
        <pc:spChg chg="add mod">
          <ac:chgData name="QiuTian" userId="d059b521-ee81-481f-be34-ac8650352dd5" providerId="ADAL" clId="{C66083D2-FC5C-0545-90E0-A9B527654B88}" dt="2023-03-04T09:08:20.764" v="101" actId="1076"/>
          <ac:spMkLst>
            <pc:docMk/>
            <pc:sldMk cId="1470420063" sldId="964"/>
            <ac:spMk id="7" creationId="{D5F3B56B-3F83-23E4-4817-528DF1A60FE5}"/>
          </ac:spMkLst>
        </pc:spChg>
        <pc:spChg chg="add mod">
          <ac:chgData name="QiuTian" userId="d059b521-ee81-481f-be34-ac8650352dd5" providerId="ADAL" clId="{C66083D2-FC5C-0545-90E0-A9B527654B88}" dt="2023-03-04T09:08:20.764" v="101" actId="1076"/>
          <ac:spMkLst>
            <pc:docMk/>
            <pc:sldMk cId="1470420063" sldId="964"/>
            <ac:spMk id="8" creationId="{CFAAE4E1-9106-77D5-D961-B83287B937AB}"/>
          </ac:spMkLst>
        </pc:spChg>
        <pc:spChg chg="del">
          <ac:chgData name="QiuTian" userId="d059b521-ee81-481f-be34-ac8650352dd5" providerId="ADAL" clId="{C66083D2-FC5C-0545-90E0-A9B527654B88}" dt="2023-03-04T09:09:57.208" v="123"/>
          <ac:spMkLst>
            <pc:docMk/>
            <pc:sldMk cId="1470420063" sldId="964"/>
            <ac:spMk id="13" creationId="{134D13E0-F03C-10E0-2464-5D47BF394D00}"/>
          </ac:spMkLst>
        </pc:spChg>
      </pc:sldChg>
      <pc:sldChg chg="addSp delSp modSp add modAnim">
        <pc:chgData name="QiuTian" userId="d059b521-ee81-481f-be34-ac8650352dd5" providerId="ADAL" clId="{C66083D2-FC5C-0545-90E0-A9B527654B88}" dt="2023-03-04T09:10:18.362" v="126"/>
        <pc:sldMkLst>
          <pc:docMk/>
          <pc:sldMk cId="2182350427" sldId="965"/>
        </pc:sldMkLst>
        <pc:spChg chg="add mod">
          <ac:chgData name="QiuTian" userId="d059b521-ee81-481f-be34-ac8650352dd5" providerId="ADAL" clId="{C66083D2-FC5C-0545-90E0-A9B527654B88}" dt="2023-03-04T09:10:18.362" v="126"/>
          <ac:spMkLst>
            <pc:docMk/>
            <pc:sldMk cId="2182350427" sldId="965"/>
            <ac:spMk id="2" creationId="{2E115B09-A35B-6317-9FAF-12B11BFE3AD5}"/>
          </ac:spMkLst>
        </pc:spChg>
        <pc:spChg chg="add mod">
          <ac:chgData name="QiuTian" userId="d059b521-ee81-481f-be34-ac8650352dd5" providerId="ADAL" clId="{C66083D2-FC5C-0545-90E0-A9B527654B88}" dt="2023-03-04T09:08:34.636" v="103" actId="1076"/>
          <ac:spMkLst>
            <pc:docMk/>
            <pc:sldMk cId="2182350427" sldId="965"/>
            <ac:spMk id="4" creationId="{311B7D38-C49A-5E34-3BEA-4C1958405B39}"/>
          </ac:spMkLst>
        </pc:spChg>
        <pc:spChg chg="add mod">
          <ac:chgData name="QiuTian" userId="d059b521-ee81-481f-be34-ac8650352dd5" providerId="ADAL" clId="{C66083D2-FC5C-0545-90E0-A9B527654B88}" dt="2023-03-04T09:08:34.636" v="103" actId="1076"/>
          <ac:spMkLst>
            <pc:docMk/>
            <pc:sldMk cId="2182350427" sldId="965"/>
            <ac:spMk id="5" creationId="{368B0FD0-B521-EDB6-735C-073EAB34360E}"/>
          </ac:spMkLst>
        </pc:spChg>
        <pc:spChg chg="add mod">
          <ac:chgData name="QiuTian" userId="d059b521-ee81-481f-be34-ac8650352dd5" providerId="ADAL" clId="{C66083D2-FC5C-0545-90E0-A9B527654B88}" dt="2023-03-04T09:08:34.636" v="103" actId="1076"/>
          <ac:spMkLst>
            <pc:docMk/>
            <pc:sldMk cId="2182350427" sldId="965"/>
            <ac:spMk id="6" creationId="{F8572DFB-C8F9-5B47-FFE0-BF3B6C1A324B}"/>
          </ac:spMkLst>
        </pc:spChg>
        <pc:spChg chg="add mod">
          <ac:chgData name="QiuTian" userId="d059b521-ee81-481f-be34-ac8650352dd5" providerId="ADAL" clId="{C66083D2-FC5C-0545-90E0-A9B527654B88}" dt="2023-03-04T09:08:34.636" v="103" actId="1076"/>
          <ac:spMkLst>
            <pc:docMk/>
            <pc:sldMk cId="2182350427" sldId="965"/>
            <ac:spMk id="7" creationId="{72D836EB-4304-916D-10BB-1BE1DA485E28}"/>
          </ac:spMkLst>
        </pc:spChg>
        <pc:spChg chg="add mod">
          <ac:chgData name="QiuTian" userId="d059b521-ee81-481f-be34-ac8650352dd5" providerId="ADAL" clId="{C66083D2-FC5C-0545-90E0-A9B527654B88}" dt="2023-03-04T09:08:34.636" v="103" actId="1076"/>
          <ac:spMkLst>
            <pc:docMk/>
            <pc:sldMk cId="2182350427" sldId="965"/>
            <ac:spMk id="8" creationId="{C47BA1F9-489F-7A4F-6E6F-9A8936F0DF87}"/>
          </ac:spMkLst>
        </pc:spChg>
        <pc:spChg chg="add mod">
          <ac:chgData name="QiuTian" userId="d059b521-ee81-481f-be34-ac8650352dd5" providerId="ADAL" clId="{C66083D2-FC5C-0545-90E0-A9B527654B88}" dt="2023-03-04T09:08:34.636" v="103" actId="1076"/>
          <ac:spMkLst>
            <pc:docMk/>
            <pc:sldMk cId="2182350427" sldId="965"/>
            <ac:spMk id="9" creationId="{4D545446-E953-DF5A-60D0-D6AF44CB52AF}"/>
          </ac:spMkLst>
        </pc:spChg>
        <pc:spChg chg="add mod">
          <ac:chgData name="QiuTian" userId="d059b521-ee81-481f-be34-ac8650352dd5" providerId="ADAL" clId="{C66083D2-FC5C-0545-90E0-A9B527654B88}" dt="2023-03-04T09:08:34.636" v="103" actId="1076"/>
          <ac:spMkLst>
            <pc:docMk/>
            <pc:sldMk cId="2182350427" sldId="965"/>
            <ac:spMk id="10" creationId="{4E072ED9-273C-53F1-EC9A-C8ADD7BDA495}"/>
          </ac:spMkLst>
        </pc:spChg>
        <pc:spChg chg="add mod">
          <ac:chgData name="QiuTian" userId="d059b521-ee81-481f-be34-ac8650352dd5" providerId="ADAL" clId="{C66083D2-FC5C-0545-90E0-A9B527654B88}" dt="2023-03-04T09:08:34.636" v="103" actId="1076"/>
          <ac:spMkLst>
            <pc:docMk/>
            <pc:sldMk cId="2182350427" sldId="965"/>
            <ac:spMk id="11" creationId="{9F55969B-C2E1-118E-7BBD-382B47738A3D}"/>
          </ac:spMkLst>
        </pc:spChg>
        <pc:spChg chg="add mod">
          <ac:chgData name="QiuTian" userId="d059b521-ee81-481f-be34-ac8650352dd5" providerId="ADAL" clId="{C66083D2-FC5C-0545-90E0-A9B527654B88}" dt="2023-03-04T09:08:34.636" v="103" actId="1076"/>
          <ac:spMkLst>
            <pc:docMk/>
            <pc:sldMk cId="2182350427" sldId="965"/>
            <ac:spMk id="12" creationId="{4EE1EF9A-97B5-A8C9-A856-7BCF54A9B6A0}"/>
          </ac:spMkLst>
        </pc:spChg>
        <pc:spChg chg="del">
          <ac:chgData name="QiuTian" userId="d059b521-ee81-481f-be34-ac8650352dd5" providerId="ADAL" clId="{C66083D2-FC5C-0545-90E0-A9B527654B88}" dt="2023-03-04T09:09:57.208" v="123"/>
          <ac:spMkLst>
            <pc:docMk/>
            <pc:sldMk cId="2182350427" sldId="965"/>
            <ac:spMk id="13" creationId="{134D13E0-F03C-10E0-2464-5D47BF394D00}"/>
          </ac:spMkLst>
        </pc:spChg>
      </pc:sldChg>
      <pc:sldMasterChg chg="modSldLayout">
        <pc:chgData name="QiuTian" userId="d059b521-ee81-481f-be34-ac8650352dd5" providerId="ADAL" clId="{C66083D2-FC5C-0545-90E0-A9B527654B88}" dt="2023-03-04T09:10:08.673" v="125" actId="20577"/>
        <pc:sldMasterMkLst>
          <pc:docMk/>
          <pc:sldMasterMk cId="0" sldId="2147483648"/>
        </pc:sldMasterMkLst>
        <pc:sldLayoutChg chg="modSp mod">
          <pc:chgData name="QiuTian" userId="d059b521-ee81-481f-be34-ac8650352dd5" providerId="ADAL" clId="{C66083D2-FC5C-0545-90E0-A9B527654B88}" dt="2023-03-04T09:10:08.673" v="125" actId="20577"/>
          <pc:sldLayoutMkLst>
            <pc:docMk/>
            <pc:sldMasterMk cId="0" sldId="2147483648"/>
            <pc:sldLayoutMk cId="4000416526" sldId="2147483661"/>
          </pc:sldLayoutMkLst>
          <pc:spChg chg="mod">
            <ac:chgData name="QiuTian" userId="d059b521-ee81-481f-be34-ac8650352dd5" providerId="ADAL" clId="{C66083D2-FC5C-0545-90E0-A9B527654B88}" dt="2023-03-04T09:10:08.673" v="125" actId="20577"/>
            <ac:spMkLst>
              <pc:docMk/>
              <pc:sldMasterMk cId="0" sldId="2147483648"/>
              <pc:sldLayoutMk cId="4000416526" sldId="2147483661"/>
              <ac:spMk id="3" creationId="{9CD5531B-22DD-D64F-B22D-9F0DC935205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6E0D7-68F4-774A-8EC1-DA49C6EB1613}" type="datetimeFigureOut">
              <a:rPr kumimoji="1" lang="zh-CN" altLang="en-US" smtClean="0"/>
              <a:t>2024/3/23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9E90D-6864-9F4B-B947-6E5061AA892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3F19E90D-6864-9F4B-B947-6E5061AA892A}" type="slidenum">
              <a:rPr kumimoji="1" lang="zh-CN" altLang="en-US" smtClean="0"/>
              <a:t>1</a:t>
            </a:fld>
            <a:endParaRPr kumimoji="1" lang="zh-CN" altLang="en-US"/>
          </a:p>
        </p:txBody>
      </p:sp>
    </p:spTree>
    <p:extLst>
      <p:ext uri="{BB962C8B-B14F-4D97-AF65-F5344CB8AC3E}">
        <p14:creationId xmlns:p14="http://schemas.microsoft.com/office/powerpoint/2010/main" val="255655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en-US" altLang="zh-CN"/>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54531D3-CDD5-EA40-A65B-D508D05E623E}"/>
              </a:ext>
            </a:extLst>
          </p:cNvPr>
          <p:cNvSpPr/>
          <p:nvPr userDrawn="1"/>
        </p:nvSpPr>
        <p:spPr>
          <a:xfrm>
            <a:off x="0" y="0"/>
            <a:ext cx="12192000" cy="619432"/>
          </a:xfrm>
          <a:prstGeom prst="rect">
            <a:avLst/>
          </a:prstGeom>
          <a:gradFill>
            <a:gsLst>
              <a:gs pos="0">
                <a:srgbClr val="3333B3"/>
              </a:gs>
              <a:gs pos="89000">
                <a:srgbClr val="7DB2B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0000"/>
              </a:lnSpc>
            </a:pPr>
            <a:endParaRPr kumimoji="1" lang="zh-CN" altLang="en-US" sz="2900" b="1" dirty="0">
              <a:latin typeface="Arial" panose="020B0604020202020204" pitchFamily="34" charset="0"/>
              <a:cs typeface="Arial" panose="020B0604020202020204" pitchFamily="34" charset="0"/>
            </a:endParaRPr>
          </a:p>
        </p:txBody>
      </p:sp>
      <p:sp>
        <p:nvSpPr>
          <p:cNvPr id="3" name="灯片编号占位符 5">
            <a:extLst>
              <a:ext uri="{FF2B5EF4-FFF2-40B4-BE49-F238E27FC236}">
                <a16:creationId xmlns:a16="http://schemas.microsoft.com/office/drawing/2014/main" id="{9CD5531B-22DD-D64F-B22D-9F0DC9352055}"/>
              </a:ext>
            </a:extLst>
          </p:cNvPr>
          <p:cNvSpPr>
            <a:spLocks noGrp="1"/>
          </p:cNvSpPr>
          <p:nvPr>
            <p:ph type="sldNum" sz="quarter" idx="12"/>
          </p:nvPr>
        </p:nvSpPr>
        <p:spPr>
          <a:xfrm>
            <a:off x="10954871" y="6332286"/>
            <a:ext cx="928319" cy="365125"/>
          </a:xfrm>
        </p:spPr>
        <p:txBody>
          <a:bodyPr/>
          <a:lstStyle/>
          <a:p>
            <a:fld id="{392CBAA0-59E6-204E-8F03-85E5040D48B8}" type="slidenum">
              <a:rPr kumimoji="1" lang="zh-CN" altLang="en-US" smtClean="0"/>
              <a:t>‹#›</a:t>
            </a:fld>
            <a:r>
              <a:rPr kumimoji="1" lang="en-US" altLang="zh-CN" dirty="0"/>
              <a:t>/70</a:t>
            </a:r>
            <a:endParaRPr kumimoji="1" lang="zh-CN" altLang="en-US" dirty="0"/>
          </a:p>
        </p:txBody>
      </p:sp>
      <p:sp>
        <p:nvSpPr>
          <p:cNvPr id="7" name="标题 1">
            <a:extLst>
              <a:ext uri="{FF2B5EF4-FFF2-40B4-BE49-F238E27FC236}">
                <a16:creationId xmlns:a16="http://schemas.microsoft.com/office/drawing/2014/main" id="{6956CCDD-5973-3047-86CD-A7D3A2D3F252}"/>
              </a:ext>
            </a:extLst>
          </p:cNvPr>
          <p:cNvSpPr>
            <a:spLocks noGrp="1"/>
          </p:cNvSpPr>
          <p:nvPr>
            <p:ph type="title"/>
          </p:nvPr>
        </p:nvSpPr>
        <p:spPr>
          <a:xfrm>
            <a:off x="0" y="1"/>
            <a:ext cx="12192000" cy="619432"/>
          </a:xfrm>
        </p:spPr>
        <p:txBody>
          <a:bodyPr>
            <a:normAutofit/>
          </a:bodyPr>
          <a:lstStyle>
            <a:lvl1pPr>
              <a:defRPr sz="3200" b="1">
                <a:solidFill>
                  <a:schemeClr val="bg1"/>
                </a:solidFill>
                <a:latin typeface="Franklin Gothic Medium" panose="020B0603020102020204" pitchFamily="34" charset="0"/>
                <a:ea typeface="Songti SC" panose="02010600040101010101" pitchFamily="2" charset="-122"/>
                <a:cs typeface="Times New Roman" panose="02020603050405020304" pitchFamily="18" charset="0"/>
              </a:defRPr>
            </a:lvl1pPr>
          </a:lstStyle>
          <a:p>
            <a:r>
              <a:rPr kumimoji="1" lang="en-US" altLang="zh-CN" dirty="0"/>
              <a:t>Click to edit Master title style</a:t>
            </a:r>
            <a:endParaRPr kumimoji="1" lang="zh-CN" altLang="en-US" dirty="0"/>
          </a:p>
        </p:txBody>
      </p:sp>
    </p:spTree>
    <p:extLst>
      <p:ext uri="{BB962C8B-B14F-4D97-AF65-F5344CB8AC3E}">
        <p14:creationId xmlns:p14="http://schemas.microsoft.com/office/powerpoint/2010/main" val="400041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dirty="0"/>
              <a:t>Click to edit Master title style</a:t>
            </a:r>
            <a:endParaRPr kumimoji="1"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dirty="0"/>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CBAA0-59E6-204E-8F03-85E5040D48B8}" type="slidenum">
              <a:rPr kumimoji="1" lang="zh-CN" altLang="en-US" smtClean="0"/>
              <a:t>‹#›</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1.wmf"/><Relationship Id="rId7" Type="http://schemas.openxmlformats.org/officeDocument/2006/relationships/oleObject" Target="../embeddings/oleObject17.bin"/><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11" Type="http://schemas.openxmlformats.org/officeDocument/2006/relationships/image" Target="../media/image16.wmf"/><Relationship Id="rId5" Type="http://schemas.openxmlformats.org/officeDocument/2006/relationships/image" Target="../media/image12.wmf"/><Relationship Id="rId10" Type="http://schemas.openxmlformats.org/officeDocument/2006/relationships/oleObject" Target="../embeddings/oleObject19.bin"/><Relationship Id="rId4" Type="http://schemas.openxmlformats.org/officeDocument/2006/relationships/oleObject" Target="../embeddings/oleObject15.bin"/><Relationship Id="rId9" Type="http://schemas.openxmlformats.org/officeDocument/2006/relationships/image" Target="../media/image1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19.wmf"/><Relationship Id="rId12" Type="http://schemas.openxmlformats.org/officeDocument/2006/relationships/oleObject" Target="../embeddings/oleObject25.bin"/><Relationship Id="rId2" Type="http://schemas.openxmlformats.org/officeDocument/2006/relationships/oleObject" Target="../embeddings/oleObject20.bin"/><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oleObject" Target="../embeddings/oleObject22.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0.wmf"/><Relationship Id="rId14" Type="http://schemas.openxmlformats.org/officeDocument/2006/relationships/oleObject" Target="../embeddings/oleObject26.bin"/></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28.emf"/><Relationship Id="rId12" Type="http://schemas.openxmlformats.org/officeDocument/2006/relationships/oleObject" Target="../embeddings/oleObject33.bin"/><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11" Type="http://schemas.openxmlformats.org/officeDocument/2006/relationships/image" Target="../media/image30.emf"/><Relationship Id="rId5" Type="http://schemas.openxmlformats.org/officeDocument/2006/relationships/image" Target="../media/image27.emf"/><Relationship Id="rId15" Type="http://schemas.openxmlformats.org/officeDocument/2006/relationships/image" Target="../media/image32.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29.emf"/><Relationship Id="rId14" Type="http://schemas.openxmlformats.org/officeDocument/2006/relationships/oleObject" Target="../embeddings/oleObject3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oleObject" Target="../embeddings/oleObject37.bin"/><Relationship Id="rId5" Type="http://schemas.openxmlformats.org/officeDocument/2006/relationships/image" Target="../media/image34.wmf"/><Relationship Id="rId4" Type="http://schemas.openxmlformats.org/officeDocument/2006/relationships/oleObject" Target="../embeddings/oleObject36.bin"/><Relationship Id="rId9" Type="http://schemas.openxmlformats.org/officeDocument/2006/relationships/image" Target="../media/image36.wmf"/></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9.bin"/><Relationship Id="rId1" Type="http://schemas.openxmlformats.org/officeDocument/2006/relationships/slideLayout" Target="../slideLayouts/slideLayout2.xml"/><Relationship Id="rId5" Type="http://schemas.openxmlformats.org/officeDocument/2006/relationships/image" Target="../media/image38.wmf"/><Relationship Id="rId4" Type="http://schemas.openxmlformats.org/officeDocument/2006/relationships/oleObject" Target="../embeddings/oleObject4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1.wmf"/><Relationship Id="rId12" Type="http://schemas.openxmlformats.org/officeDocument/2006/relationships/oleObject" Target="../embeddings/oleObject46.bin"/><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43.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42.wmf"/></Relationships>
</file>

<file path=ppt/slides/_rels/slide23.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55.png"/><Relationship Id="rId26" Type="http://schemas.openxmlformats.org/officeDocument/2006/relationships/image" Target="../media/image63.png"/><Relationship Id="rId39" Type="http://schemas.openxmlformats.org/officeDocument/2006/relationships/image" Target="../media/image76.png"/><Relationship Id="rId21" Type="http://schemas.openxmlformats.org/officeDocument/2006/relationships/image" Target="../media/image58.png"/><Relationship Id="rId34" Type="http://schemas.openxmlformats.org/officeDocument/2006/relationships/image" Target="../media/image71.png"/><Relationship Id="rId42" Type="http://schemas.openxmlformats.org/officeDocument/2006/relationships/image" Target="../media/image79.png"/><Relationship Id="rId47" Type="http://schemas.openxmlformats.org/officeDocument/2006/relationships/image" Target="../media/image84.png"/><Relationship Id="rId7" Type="http://schemas.openxmlformats.org/officeDocument/2006/relationships/image" Target="../media/image42.wmf"/><Relationship Id="rId2" Type="http://schemas.openxmlformats.org/officeDocument/2006/relationships/oleObject" Target="../embeddings/oleObject47.bin"/><Relationship Id="rId16" Type="http://schemas.openxmlformats.org/officeDocument/2006/relationships/image" Target="../media/image53.png"/><Relationship Id="rId29" Type="http://schemas.openxmlformats.org/officeDocument/2006/relationships/image" Target="../media/image66.png"/><Relationship Id="rId11" Type="http://schemas.openxmlformats.org/officeDocument/2006/relationships/image" Target="../media/image48.png"/><Relationship Id="rId24" Type="http://schemas.openxmlformats.org/officeDocument/2006/relationships/image" Target="../media/image61.png"/><Relationship Id="rId32" Type="http://schemas.openxmlformats.org/officeDocument/2006/relationships/image" Target="../media/image69.png"/><Relationship Id="rId37" Type="http://schemas.openxmlformats.org/officeDocument/2006/relationships/image" Target="../media/image74.png"/><Relationship Id="rId40" Type="http://schemas.openxmlformats.org/officeDocument/2006/relationships/image" Target="../media/image77.png"/><Relationship Id="rId45" Type="http://schemas.openxmlformats.org/officeDocument/2006/relationships/image" Target="../media/image82.png"/><Relationship Id="rId5" Type="http://schemas.openxmlformats.org/officeDocument/2006/relationships/image" Target="../media/image41.wmf"/><Relationship Id="rId15" Type="http://schemas.openxmlformats.org/officeDocument/2006/relationships/image" Target="../media/image52.png"/><Relationship Id="rId23" Type="http://schemas.openxmlformats.org/officeDocument/2006/relationships/image" Target="../media/image60.png"/><Relationship Id="rId28" Type="http://schemas.openxmlformats.org/officeDocument/2006/relationships/image" Target="../media/image65.png"/><Relationship Id="rId36" Type="http://schemas.openxmlformats.org/officeDocument/2006/relationships/image" Target="../media/image73.png"/><Relationship Id="rId49" Type="http://schemas.openxmlformats.org/officeDocument/2006/relationships/image" Target="../media/image86.png"/><Relationship Id="rId10" Type="http://schemas.openxmlformats.org/officeDocument/2006/relationships/image" Target="../media/image47.png"/><Relationship Id="rId19" Type="http://schemas.openxmlformats.org/officeDocument/2006/relationships/image" Target="../media/image56.png"/><Relationship Id="rId31" Type="http://schemas.openxmlformats.org/officeDocument/2006/relationships/image" Target="../media/image68.png"/><Relationship Id="rId44" Type="http://schemas.openxmlformats.org/officeDocument/2006/relationships/image" Target="../media/image81.png"/><Relationship Id="rId4" Type="http://schemas.openxmlformats.org/officeDocument/2006/relationships/oleObject" Target="../embeddings/oleObject48.bin"/><Relationship Id="rId9" Type="http://schemas.openxmlformats.org/officeDocument/2006/relationships/image" Target="../media/image46.png"/><Relationship Id="rId14" Type="http://schemas.openxmlformats.org/officeDocument/2006/relationships/image" Target="../media/image51.png"/><Relationship Id="rId22" Type="http://schemas.openxmlformats.org/officeDocument/2006/relationships/image" Target="../media/image59.png"/><Relationship Id="rId27" Type="http://schemas.openxmlformats.org/officeDocument/2006/relationships/image" Target="../media/image64.png"/><Relationship Id="rId30" Type="http://schemas.openxmlformats.org/officeDocument/2006/relationships/image" Target="../media/image67.png"/><Relationship Id="rId35" Type="http://schemas.openxmlformats.org/officeDocument/2006/relationships/image" Target="../media/image72.png"/><Relationship Id="rId43" Type="http://schemas.openxmlformats.org/officeDocument/2006/relationships/image" Target="../media/image80.png"/><Relationship Id="rId48" Type="http://schemas.openxmlformats.org/officeDocument/2006/relationships/image" Target="../media/image85.png"/><Relationship Id="rId8" Type="http://schemas.openxmlformats.org/officeDocument/2006/relationships/image" Target="../media/image45.png"/><Relationship Id="rId3" Type="http://schemas.openxmlformats.org/officeDocument/2006/relationships/image" Target="../media/image40.wmf"/><Relationship Id="rId12" Type="http://schemas.openxmlformats.org/officeDocument/2006/relationships/image" Target="../media/image49.png"/><Relationship Id="rId17" Type="http://schemas.openxmlformats.org/officeDocument/2006/relationships/image" Target="../media/image54.png"/><Relationship Id="rId25" Type="http://schemas.openxmlformats.org/officeDocument/2006/relationships/image" Target="../media/image62.png"/><Relationship Id="rId33" Type="http://schemas.openxmlformats.org/officeDocument/2006/relationships/image" Target="../media/image70.png"/><Relationship Id="rId38" Type="http://schemas.openxmlformats.org/officeDocument/2006/relationships/image" Target="../media/image75.png"/><Relationship Id="rId46" Type="http://schemas.openxmlformats.org/officeDocument/2006/relationships/image" Target="../media/image83.png"/><Relationship Id="rId20" Type="http://schemas.openxmlformats.org/officeDocument/2006/relationships/image" Target="../media/image57.png"/><Relationship Id="rId41"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oleObject" Target="../embeddings/oleObject49.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emf"/><Relationship Id="rId7" Type="http://schemas.openxmlformats.org/officeDocument/2006/relationships/image" Target="../media/image47.emf"/><Relationship Id="rId2" Type="http://schemas.openxmlformats.org/officeDocument/2006/relationships/oleObject" Target="../embeddings/oleObject50.bin"/><Relationship Id="rId1" Type="http://schemas.openxmlformats.org/officeDocument/2006/relationships/slideLayout" Target="../slideLayouts/slideLayout2.xml"/><Relationship Id="rId6" Type="http://schemas.openxmlformats.org/officeDocument/2006/relationships/oleObject" Target="../embeddings/oleObject52.bin"/><Relationship Id="rId5" Type="http://schemas.openxmlformats.org/officeDocument/2006/relationships/image" Target="../media/image46.emf"/><Relationship Id="rId4" Type="http://schemas.openxmlformats.org/officeDocument/2006/relationships/oleObject" Target="../embeddings/oleObject51.bin"/></Relationships>
</file>

<file path=ppt/slides/_rels/slide26.xml.rels><?xml version="1.0" encoding="UTF-8" standalone="yes"?>
<Relationships xmlns="http://schemas.openxmlformats.org/package/2006/relationships"><Relationship Id="rId8" Type="http://schemas.openxmlformats.org/officeDocument/2006/relationships/image" Target="../media/image540.png"/><Relationship Id="rId13" Type="http://schemas.openxmlformats.org/officeDocument/2006/relationships/image" Target="../media/image590.png"/><Relationship Id="rId18" Type="http://schemas.openxmlformats.org/officeDocument/2006/relationships/image" Target="../media/image640.png"/><Relationship Id="rId3" Type="http://schemas.openxmlformats.org/officeDocument/2006/relationships/image" Target="../media/image490.png"/><Relationship Id="rId21" Type="http://schemas.openxmlformats.org/officeDocument/2006/relationships/image" Target="../media/image670.png"/><Relationship Id="rId7" Type="http://schemas.openxmlformats.org/officeDocument/2006/relationships/image" Target="../media/image530.png"/><Relationship Id="rId12" Type="http://schemas.openxmlformats.org/officeDocument/2006/relationships/image" Target="../media/image580.png"/><Relationship Id="rId17" Type="http://schemas.openxmlformats.org/officeDocument/2006/relationships/image" Target="../media/image630.png"/><Relationship Id="rId2" Type="http://schemas.openxmlformats.org/officeDocument/2006/relationships/image" Target="../media/image480.png"/><Relationship Id="rId16" Type="http://schemas.openxmlformats.org/officeDocument/2006/relationships/image" Target="../media/image620.png"/><Relationship Id="rId20" Type="http://schemas.openxmlformats.org/officeDocument/2006/relationships/image" Target="../media/image660.png"/><Relationship Id="rId1" Type="http://schemas.openxmlformats.org/officeDocument/2006/relationships/slideLayout" Target="../slideLayouts/slideLayout2.xml"/><Relationship Id="rId6" Type="http://schemas.openxmlformats.org/officeDocument/2006/relationships/image" Target="../media/image520.png"/><Relationship Id="rId11" Type="http://schemas.openxmlformats.org/officeDocument/2006/relationships/image" Target="../media/image570.png"/><Relationship Id="rId5" Type="http://schemas.openxmlformats.org/officeDocument/2006/relationships/image" Target="../media/image510.png"/><Relationship Id="rId15" Type="http://schemas.openxmlformats.org/officeDocument/2006/relationships/image" Target="../media/image610.png"/><Relationship Id="rId23" Type="http://schemas.openxmlformats.org/officeDocument/2006/relationships/image" Target="../media/image690.png"/><Relationship Id="rId10" Type="http://schemas.openxmlformats.org/officeDocument/2006/relationships/image" Target="../media/image560.png"/><Relationship Id="rId19" Type="http://schemas.openxmlformats.org/officeDocument/2006/relationships/image" Target="../media/image650.png"/><Relationship Id="rId4" Type="http://schemas.openxmlformats.org/officeDocument/2006/relationships/image" Target="../media/image500.png"/><Relationship Id="rId9" Type="http://schemas.openxmlformats.org/officeDocument/2006/relationships/image" Target="../media/image550.png"/><Relationship Id="rId14" Type="http://schemas.openxmlformats.org/officeDocument/2006/relationships/image" Target="../media/image600.png"/><Relationship Id="rId22" Type="http://schemas.openxmlformats.org/officeDocument/2006/relationships/image" Target="../media/image68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oleObject53.bin"/><Relationship Id="rId1" Type="http://schemas.openxmlformats.org/officeDocument/2006/relationships/slideLayout" Target="../slideLayouts/slideLayout2.xml"/><Relationship Id="rId5" Type="http://schemas.openxmlformats.org/officeDocument/2006/relationships/image" Target="../media/image49.emf"/><Relationship Id="rId4" Type="http://schemas.openxmlformats.org/officeDocument/2006/relationships/oleObject" Target="../embeddings/oleObject54.bin"/></Relationships>
</file>

<file path=ppt/slides/_rels/slide3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103.png"/><Relationship Id="rId5" Type="http://schemas.openxmlformats.org/officeDocument/2006/relationships/image" Target="../media/image97.png"/><Relationship Id="rId10"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0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1.wmf"/><Relationship Id="rId12" Type="http://schemas.openxmlformats.org/officeDocument/2006/relationships/oleObject" Target="../embeddings/oleObject60.bin"/><Relationship Id="rId2" Type="http://schemas.openxmlformats.org/officeDocument/2006/relationships/oleObject" Target="../embeddings/oleObject55.bin"/><Relationship Id="rId1" Type="http://schemas.openxmlformats.org/officeDocument/2006/relationships/slideLayout" Target="../slideLayouts/slideLayout2.xml"/><Relationship Id="rId6" Type="http://schemas.openxmlformats.org/officeDocument/2006/relationships/oleObject" Target="../embeddings/oleObject57.bin"/><Relationship Id="rId11" Type="http://schemas.openxmlformats.org/officeDocument/2006/relationships/image" Target="../media/image93.emf"/><Relationship Id="rId5" Type="http://schemas.openxmlformats.org/officeDocument/2006/relationships/image" Target="../media/image90.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92.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oleObject" Target="../embeddings/oleObject61.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oleObject" Target="../embeddings/oleObject62.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oleObject" Target="../embeddings/oleObject63.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oleObject" Target="../embeddings/oleObject64.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oleObject" Target="../embeddings/oleObject65.bin"/><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emf"/><Relationship Id="rId4" Type="http://schemas.openxmlformats.org/officeDocument/2006/relationships/oleObject" Target="../embeddings/oleObject66.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0.emf"/><Relationship Id="rId7" Type="http://schemas.openxmlformats.org/officeDocument/2006/relationships/image" Target="../media/image112.emf"/><Relationship Id="rId2" Type="http://schemas.openxmlformats.org/officeDocument/2006/relationships/oleObject" Target="../embeddings/oleObject67.bin"/><Relationship Id="rId1" Type="http://schemas.openxmlformats.org/officeDocument/2006/relationships/slideLayout" Target="../slideLayouts/slideLayout2.xml"/><Relationship Id="rId6" Type="http://schemas.openxmlformats.org/officeDocument/2006/relationships/oleObject" Target="../embeddings/oleObject69.bin"/><Relationship Id="rId5" Type="http://schemas.openxmlformats.org/officeDocument/2006/relationships/image" Target="../media/image111.emf"/><Relationship Id="rId4" Type="http://schemas.openxmlformats.org/officeDocument/2006/relationships/oleObject" Target="../embeddings/oleObject68.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oleObject" Target="../embeddings/oleObject70.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121.emf"/><Relationship Id="rId3" Type="http://schemas.openxmlformats.org/officeDocument/2006/relationships/image" Target="../media/image116.emf"/><Relationship Id="rId7" Type="http://schemas.openxmlformats.org/officeDocument/2006/relationships/image" Target="../media/image118.emf"/><Relationship Id="rId12" Type="http://schemas.openxmlformats.org/officeDocument/2006/relationships/oleObject" Target="../embeddings/oleObject76.bin"/><Relationship Id="rId2" Type="http://schemas.openxmlformats.org/officeDocument/2006/relationships/oleObject" Target="../embeddings/oleObject71.bin"/><Relationship Id="rId1" Type="http://schemas.openxmlformats.org/officeDocument/2006/relationships/slideLayout" Target="../slideLayouts/slideLayout2.xml"/><Relationship Id="rId6" Type="http://schemas.openxmlformats.org/officeDocument/2006/relationships/oleObject" Target="../embeddings/oleObject73.bin"/><Relationship Id="rId11" Type="http://schemas.openxmlformats.org/officeDocument/2006/relationships/image" Target="../media/image120.emf"/><Relationship Id="rId5" Type="http://schemas.openxmlformats.org/officeDocument/2006/relationships/image" Target="../media/image117.e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119.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image" Target="../media/image122.emf"/><Relationship Id="rId7" Type="http://schemas.openxmlformats.org/officeDocument/2006/relationships/image" Target="../media/image124.emf"/><Relationship Id="rId2" Type="http://schemas.openxmlformats.org/officeDocument/2006/relationships/oleObject" Target="../embeddings/oleObject77.bin"/><Relationship Id="rId1" Type="http://schemas.openxmlformats.org/officeDocument/2006/relationships/slideLayout" Target="../slideLayouts/slideLayout2.xml"/><Relationship Id="rId6" Type="http://schemas.openxmlformats.org/officeDocument/2006/relationships/oleObject" Target="../embeddings/oleObject79.bin"/><Relationship Id="rId5" Type="http://schemas.openxmlformats.org/officeDocument/2006/relationships/image" Target="../media/image123.emf"/><Relationship Id="rId4" Type="http://schemas.openxmlformats.org/officeDocument/2006/relationships/oleObject" Target="../embeddings/oleObject78.bin"/><Relationship Id="rId9" Type="http://schemas.openxmlformats.org/officeDocument/2006/relationships/image" Target="../media/image125.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image" Target="../media/image126.emf"/><Relationship Id="rId7" Type="http://schemas.openxmlformats.org/officeDocument/2006/relationships/image" Target="../media/image128.emf"/><Relationship Id="rId2" Type="http://schemas.openxmlformats.org/officeDocument/2006/relationships/oleObject" Target="../embeddings/oleObject81.bin"/><Relationship Id="rId1" Type="http://schemas.openxmlformats.org/officeDocument/2006/relationships/slideLayout" Target="../slideLayouts/slideLayout2.xml"/><Relationship Id="rId6" Type="http://schemas.openxmlformats.org/officeDocument/2006/relationships/oleObject" Target="../embeddings/oleObject83.bin"/><Relationship Id="rId11" Type="http://schemas.openxmlformats.org/officeDocument/2006/relationships/image" Target="../media/image130.emf"/><Relationship Id="rId5" Type="http://schemas.openxmlformats.org/officeDocument/2006/relationships/image" Target="../media/image127.e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129.e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image" Target="../media/image131.emf"/><Relationship Id="rId7" Type="http://schemas.openxmlformats.org/officeDocument/2006/relationships/image" Target="../media/image133.emf"/><Relationship Id="rId2" Type="http://schemas.openxmlformats.org/officeDocument/2006/relationships/oleObject" Target="../embeddings/oleObject86.bin"/><Relationship Id="rId1" Type="http://schemas.openxmlformats.org/officeDocument/2006/relationships/slideLayout" Target="../slideLayouts/slideLayout2.xml"/><Relationship Id="rId6" Type="http://schemas.openxmlformats.org/officeDocument/2006/relationships/oleObject" Target="../embeddings/oleObject88.bin"/><Relationship Id="rId11" Type="http://schemas.openxmlformats.org/officeDocument/2006/relationships/image" Target="../media/image135.emf"/><Relationship Id="rId5" Type="http://schemas.openxmlformats.org/officeDocument/2006/relationships/image" Target="../media/image132.emf"/><Relationship Id="rId10" Type="http://schemas.openxmlformats.org/officeDocument/2006/relationships/oleObject" Target="../embeddings/oleObject90.bin"/><Relationship Id="rId4" Type="http://schemas.openxmlformats.org/officeDocument/2006/relationships/oleObject" Target="../embeddings/oleObject87.bin"/><Relationship Id="rId9" Type="http://schemas.openxmlformats.org/officeDocument/2006/relationships/image" Target="../media/image134.e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141.emf"/><Relationship Id="rId3" Type="http://schemas.openxmlformats.org/officeDocument/2006/relationships/image" Target="../media/image136.emf"/><Relationship Id="rId7" Type="http://schemas.openxmlformats.org/officeDocument/2006/relationships/image" Target="../media/image138.emf"/><Relationship Id="rId12" Type="http://schemas.openxmlformats.org/officeDocument/2006/relationships/oleObject" Target="../embeddings/oleObject96.bin"/><Relationship Id="rId2" Type="http://schemas.openxmlformats.org/officeDocument/2006/relationships/oleObject" Target="../embeddings/oleObject91.bin"/><Relationship Id="rId1" Type="http://schemas.openxmlformats.org/officeDocument/2006/relationships/slideLayout" Target="../slideLayouts/slideLayout2.xml"/><Relationship Id="rId6" Type="http://schemas.openxmlformats.org/officeDocument/2006/relationships/oleObject" Target="../embeddings/oleObject93.bin"/><Relationship Id="rId11" Type="http://schemas.openxmlformats.org/officeDocument/2006/relationships/image" Target="../media/image140.emf"/><Relationship Id="rId5" Type="http://schemas.openxmlformats.org/officeDocument/2006/relationships/image" Target="../media/image137.e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139.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6.emf"/><Relationship Id="rId12" Type="http://schemas.openxmlformats.org/officeDocument/2006/relationships/oleObject" Target="../embeddings/oleObject8.bin"/><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8.emf"/><Relationship Id="rId5" Type="http://schemas.openxmlformats.org/officeDocument/2006/relationships/image" Target="../media/image5.emf"/><Relationship Id="rId15" Type="http://schemas.openxmlformats.org/officeDocument/2006/relationships/image" Target="../media/image10.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emf"/><Relationship Id="rId14" Type="http://schemas.openxmlformats.org/officeDocument/2006/relationships/oleObject" Target="../embeddings/oleObject9.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1">
            <a:extLst>
              <a:ext uri="{FF2B5EF4-FFF2-40B4-BE49-F238E27FC236}">
                <a16:creationId xmlns:a16="http://schemas.microsoft.com/office/drawing/2014/main" id="{3742FFED-1D2E-3311-78B2-60ADC2C1F452}"/>
              </a:ext>
            </a:extLst>
          </p:cNvPr>
          <p:cNvCxnSpPr/>
          <p:nvPr>
            <p:custDataLst>
              <p:tags r:id="rId2"/>
            </p:custDataLst>
          </p:nvPr>
        </p:nvCxnSpPr>
        <p:spPr>
          <a:xfrm>
            <a:off x="2948305" y="5064772"/>
            <a:ext cx="6320790" cy="0"/>
          </a:xfrm>
          <a:prstGeom prst="line">
            <a:avLst/>
          </a:prstGeom>
          <a:ln w="25400">
            <a:solidFill>
              <a:srgbClr val="6E806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F716A9-9C45-109A-F3E6-3282AD70735C}"/>
              </a:ext>
            </a:extLst>
          </p:cNvPr>
          <p:cNvSpPr txBox="1"/>
          <p:nvPr/>
        </p:nvSpPr>
        <p:spPr>
          <a:xfrm>
            <a:off x="-7937" y="1276492"/>
            <a:ext cx="12192000" cy="2011513"/>
          </a:xfrm>
          <a:prstGeom prst="rect">
            <a:avLst/>
          </a:prstGeom>
          <a:noFill/>
        </p:spPr>
        <p:txBody>
          <a:bodyPr wrap="square" rtlCol="0">
            <a:spAutoFit/>
          </a:bodyPr>
          <a:lstStyle/>
          <a:p>
            <a:pPr algn="ctr">
              <a:lnSpc>
                <a:spcPct val="150000"/>
              </a:lnSpc>
            </a:pP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zh-CN" altLang="en-US" sz="4000" dirty="0">
                <a:latin typeface="SimHei" panose="02010609060101010101" pitchFamily="49" charset="-122"/>
                <a:ea typeface="SimHei" panose="02010609060101010101" pitchFamily="49" charset="-122"/>
                <a:cs typeface="Arial" panose="020B0604020202020204" pitchFamily="34" charset="0"/>
              </a:rPr>
              <a:t>数字电路与微机系统</a:t>
            </a: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数字电路</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部分</a:t>
            </a:r>
            <a:endParaRPr kumimoji="1" lang="en-US" altLang="zh-CN" sz="4000" dirty="0">
              <a:latin typeface="SimHei" panose="02010609060101010101" pitchFamily="49" charset="-122"/>
              <a:ea typeface="SimHei" panose="02010609060101010101" pitchFamily="49" charset="-122"/>
            </a:endParaRPr>
          </a:p>
          <a:p>
            <a:pPr algn="ctr">
              <a:lnSpc>
                <a:spcPct val="150000"/>
              </a:lnSpc>
              <a:spcBef>
                <a:spcPts val="1200"/>
              </a:spcBef>
            </a:pPr>
            <a:r>
              <a:rPr kumimoji="1" lang="zh-CN" altLang="en-US" sz="4000" b="1" dirty="0">
                <a:latin typeface="Songti SC" panose="02010600040101010101" pitchFamily="2" charset="-122"/>
                <a:ea typeface="Songti SC" panose="02010600040101010101" pitchFamily="2" charset="-122"/>
                <a:cs typeface="Arial" panose="020B0604020202020204" pitchFamily="34" charset="0"/>
              </a:rPr>
              <a:t>第五章 触发器</a:t>
            </a:r>
            <a:endParaRPr kumimoji="1" lang="en-US" altLang="zh-CN" sz="4000" b="1" dirty="0">
              <a:latin typeface="Songti SC" panose="02010600040101010101" pitchFamily="2" charset="-122"/>
              <a:ea typeface="Songti SC" panose="02010600040101010101" pitchFamily="2" charset="-122"/>
              <a:cs typeface="Arial" panose="020B0604020202020204" pitchFamily="34" charset="0"/>
            </a:endParaRPr>
          </a:p>
        </p:txBody>
      </p:sp>
      <p:grpSp>
        <p:nvGrpSpPr>
          <p:cNvPr id="13" name="组合 19">
            <a:extLst>
              <a:ext uri="{FF2B5EF4-FFF2-40B4-BE49-F238E27FC236}">
                <a16:creationId xmlns:a16="http://schemas.microsoft.com/office/drawing/2014/main" id="{994FBDED-6B72-0B02-53AA-368EDC24AAD9}"/>
              </a:ext>
            </a:extLst>
          </p:cNvPr>
          <p:cNvGrpSpPr/>
          <p:nvPr/>
        </p:nvGrpSpPr>
        <p:grpSpPr>
          <a:xfrm>
            <a:off x="0" y="5576887"/>
            <a:ext cx="12192000" cy="1281113"/>
            <a:chOff x="-6350" y="3575050"/>
            <a:chExt cx="12192000" cy="1281113"/>
          </a:xfrm>
          <a:gradFill>
            <a:gsLst>
              <a:gs pos="0">
                <a:srgbClr val="3C592D">
                  <a:alpha val="0"/>
                </a:srgbClr>
              </a:gs>
              <a:gs pos="100000">
                <a:srgbClr val="2E4523"/>
              </a:gs>
            </a:gsLst>
            <a:lin ang="5400000" scaled="0"/>
          </a:gradFill>
        </p:grpSpPr>
        <p:grpSp>
          <p:nvGrpSpPr>
            <p:cNvPr id="14" name="Group 205">
              <a:extLst>
                <a:ext uri="{FF2B5EF4-FFF2-40B4-BE49-F238E27FC236}">
                  <a16:creationId xmlns:a16="http://schemas.microsoft.com/office/drawing/2014/main" id="{EF9390E2-105C-860C-B638-4F3B92301CD6}"/>
                </a:ext>
              </a:extLst>
            </p:cNvPr>
            <p:cNvGrpSpPr>
              <a:grpSpLocks/>
            </p:cNvGrpSpPr>
            <p:nvPr userDrawn="1"/>
          </p:nvGrpSpPr>
          <p:grpSpPr bwMode="auto">
            <a:xfrm>
              <a:off x="4810125" y="4400550"/>
              <a:ext cx="4105275" cy="433388"/>
              <a:chOff x="3030" y="2772"/>
              <a:chExt cx="2586" cy="273"/>
            </a:xfrm>
            <a:grpFill/>
          </p:grpSpPr>
          <p:sp>
            <p:nvSpPr>
              <p:cNvPr id="118" name="Line 5">
                <a:extLst>
                  <a:ext uri="{FF2B5EF4-FFF2-40B4-BE49-F238E27FC236}">
                    <a16:creationId xmlns:a16="http://schemas.microsoft.com/office/drawing/2014/main" id="{9724B648-A307-2FBA-F065-29059C2EB3CD}"/>
                  </a:ext>
                </a:extLst>
              </p:cNvPr>
              <p:cNvSpPr>
                <a:spLocks noChangeShapeType="1"/>
              </p:cNvSpPr>
              <p:nvPr userDrawn="1"/>
            </p:nvSpPr>
            <p:spPr bwMode="auto">
              <a:xfrm>
                <a:off x="5616" y="2860"/>
                <a:ext cx="0" cy="0"/>
              </a:xfrm>
              <a:prstGeom prst="line">
                <a:avLst/>
              </a:prstGeom>
              <a:grpFill/>
              <a:ln w="12700" cap="rnd">
                <a:solidFill>
                  <a:srgbClr val="BF9C5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6">
                <a:extLst>
                  <a:ext uri="{FF2B5EF4-FFF2-40B4-BE49-F238E27FC236}">
                    <a16:creationId xmlns:a16="http://schemas.microsoft.com/office/drawing/2014/main" id="{C457F0D5-8EAF-DE5B-7420-EC0AB45724DD}"/>
                  </a:ext>
                </a:extLst>
              </p:cNvPr>
              <p:cNvSpPr>
                <a:spLocks/>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
                <a:extLst>
                  <a:ext uri="{FF2B5EF4-FFF2-40B4-BE49-F238E27FC236}">
                    <a16:creationId xmlns:a16="http://schemas.microsoft.com/office/drawing/2014/main" id="{91956E0D-40AD-35CD-E265-6C744D1CDF2E}"/>
                  </a:ext>
                </a:extLst>
              </p:cNvPr>
              <p:cNvSpPr>
                <a:spLocks/>
              </p:cNvSpPr>
              <p:nvPr userDrawn="1"/>
            </p:nvSpPr>
            <p:spPr bwMode="auto">
              <a:xfrm>
                <a:off x="303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
                <a:extLst>
                  <a:ext uri="{FF2B5EF4-FFF2-40B4-BE49-F238E27FC236}">
                    <a16:creationId xmlns:a16="http://schemas.microsoft.com/office/drawing/2014/main" id="{C815D418-48B0-F540-F75C-FF7A4054C536}"/>
                  </a:ext>
                </a:extLst>
              </p:cNvPr>
              <p:cNvSpPr>
                <a:spLocks/>
              </p:cNvSpPr>
              <p:nvPr userDrawn="1"/>
            </p:nvSpPr>
            <p:spPr bwMode="auto">
              <a:xfrm>
                <a:off x="30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9">
                <a:extLst>
                  <a:ext uri="{FF2B5EF4-FFF2-40B4-BE49-F238E27FC236}">
                    <a16:creationId xmlns:a16="http://schemas.microsoft.com/office/drawing/2014/main" id="{C636F1D5-93F3-924C-5CD9-E2DE20667814}"/>
                  </a:ext>
                </a:extLst>
              </p:cNvPr>
              <p:cNvSpPr>
                <a:spLocks/>
              </p:cNvSpPr>
              <p:nvPr userDrawn="1"/>
            </p:nvSpPr>
            <p:spPr bwMode="auto">
              <a:xfrm>
                <a:off x="30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
                <a:extLst>
                  <a:ext uri="{FF2B5EF4-FFF2-40B4-BE49-F238E27FC236}">
                    <a16:creationId xmlns:a16="http://schemas.microsoft.com/office/drawing/2014/main" id="{02A3F4BC-3579-B6C2-65C0-6B0BA57E73D0}"/>
                  </a:ext>
                </a:extLst>
              </p:cNvPr>
              <p:cNvSpPr>
                <a:spLocks/>
              </p:cNvSpPr>
              <p:nvPr userDrawn="1"/>
            </p:nvSpPr>
            <p:spPr bwMode="auto">
              <a:xfrm>
                <a:off x="30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
                <a:extLst>
                  <a:ext uri="{FF2B5EF4-FFF2-40B4-BE49-F238E27FC236}">
                    <a16:creationId xmlns:a16="http://schemas.microsoft.com/office/drawing/2014/main" id="{89154DD1-12E9-C9C7-CD70-1BA126DCCB94}"/>
                  </a:ext>
                </a:extLst>
              </p:cNvPr>
              <p:cNvSpPr>
                <a:spLocks/>
              </p:cNvSpPr>
              <p:nvPr userDrawn="1"/>
            </p:nvSpPr>
            <p:spPr bwMode="auto">
              <a:xfrm>
                <a:off x="30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
                <a:extLst>
                  <a:ext uri="{FF2B5EF4-FFF2-40B4-BE49-F238E27FC236}">
                    <a16:creationId xmlns:a16="http://schemas.microsoft.com/office/drawing/2014/main" id="{0ED36166-D352-BBB4-0036-A795A96EB6CA}"/>
                  </a:ext>
                </a:extLst>
              </p:cNvPr>
              <p:cNvSpPr>
                <a:spLocks/>
              </p:cNvSpPr>
              <p:nvPr userDrawn="1"/>
            </p:nvSpPr>
            <p:spPr bwMode="auto">
              <a:xfrm>
                <a:off x="31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
                <a:extLst>
                  <a:ext uri="{FF2B5EF4-FFF2-40B4-BE49-F238E27FC236}">
                    <a16:creationId xmlns:a16="http://schemas.microsoft.com/office/drawing/2014/main" id="{8510E319-2133-3B47-BEFE-A934AD68E24D}"/>
                  </a:ext>
                </a:extLst>
              </p:cNvPr>
              <p:cNvSpPr>
                <a:spLocks/>
              </p:cNvSpPr>
              <p:nvPr userDrawn="1"/>
            </p:nvSpPr>
            <p:spPr bwMode="auto">
              <a:xfrm>
                <a:off x="31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4">
                <a:extLst>
                  <a:ext uri="{FF2B5EF4-FFF2-40B4-BE49-F238E27FC236}">
                    <a16:creationId xmlns:a16="http://schemas.microsoft.com/office/drawing/2014/main" id="{B52A45AA-B2FC-C33F-37D7-7BB0FDE99E0F}"/>
                  </a:ext>
                </a:extLst>
              </p:cNvPr>
              <p:cNvSpPr>
                <a:spLocks/>
              </p:cNvSpPr>
              <p:nvPr userDrawn="1"/>
            </p:nvSpPr>
            <p:spPr bwMode="auto">
              <a:xfrm>
                <a:off x="31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5">
                <a:extLst>
                  <a:ext uri="{FF2B5EF4-FFF2-40B4-BE49-F238E27FC236}">
                    <a16:creationId xmlns:a16="http://schemas.microsoft.com/office/drawing/2014/main" id="{77866D5A-7729-2F72-156F-49708055A026}"/>
                  </a:ext>
                </a:extLst>
              </p:cNvPr>
              <p:cNvSpPr>
                <a:spLocks/>
              </p:cNvSpPr>
              <p:nvPr userDrawn="1"/>
            </p:nvSpPr>
            <p:spPr bwMode="auto">
              <a:xfrm>
                <a:off x="314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6">
                <a:extLst>
                  <a:ext uri="{FF2B5EF4-FFF2-40B4-BE49-F238E27FC236}">
                    <a16:creationId xmlns:a16="http://schemas.microsoft.com/office/drawing/2014/main" id="{AA808B7D-6F6B-7A7C-ACF2-C373A1331580}"/>
                  </a:ext>
                </a:extLst>
              </p:cNvPr>
              <p:cNvSpPr>
                <a:spLocks/>
              </p:cNvSpPr>
              <p:nvPr userDrawn="1"/>
            </p:nvSpPr>
            <p:spPr bwMode="auto">
              <a:xfrm>
                <a:off x="315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7">
                <a:extLst>
                  <a:ext uri="{FF2B5EF4-FFF2-40B4-BE49-F238E27FC236}">
                    <a16:creationId xmlns:a16="http://schemas.microsoft.com/office/drawing/2014/main" id="{89B80F4A-BF1D-A736-7D6A-DC372D223F86}"/>
                  </a:ext>
                </a:extLst>
              </p:cNvPr>
              <p:cNvSpPr>
                <a:spLocks/>
              </p:cNvSpPr>
              <p:nvPr userDrawn="1"/>
            </p:nvSpPr>
            <p:spPr bwMode="auto">
              <a:xfrm>
                <a:off x="31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8">
                <a:extLst>
                  <a:ext uri="{FF2B5EF4-FFF2-40B4-BE49-F238E27FC236}">
                    <a16:creationId xmlns:a16="http://schemas.microsoft.com/office/drawing/2014/main" id="{7D341231-9A7B-2185-23AE-83970511BA18}"/>
                  </a:ext>
                </a:extLst>
              </p:cNvPr>
              <p:cNvSpPr>
                <a:spLocks/>
              </p:cNvSpPr>
              <p:nvPr userDrawn="1"/>
            </p:nvSpPr>
            <p:spPr bwMode="auto">
              <a:xfrm>
                <a:off x="31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9">
                <a:extLst>
                  <a:ext uri="{FF2B5EF4-FFF2-40B4-BE49-F238E27FC236}">
                    <a16:creationId xmlns:a16="http://schemas.microsoft.com/office/drawing/2014/main" id="{3F0ABA77-C163-3194-488B-CEC5AD612AE0}"/>
                  </a:ext>
                </a:extLst>
              </p:cNvPr>
              <p:cNvSpPr>
                <a:spLocks/>
              </p:cNvSpPr>
              <p:nvPr userDrawn="1"/>
            </p:nvSpPr>
            <p:spPr bwMode="auto">
              <a:xfrm>
                <a:off x="31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0">
                <a:extLst>
                  <a:ext uri="{FF2B5EF4-FFF2-40B4-BE49-F238E27FC236}">
                    <a16:creationId xmlns:a16="http://schemas.microsoft.com/office/drawing/2014/main" id="{7D33353A-AD56-7995-3AEE-B47A54ABCDEF}"/>
                  </a:ext>
                </a:extLst>
              </p:cNvPr>
              <p:cNvSpPr>
                <a:spLocks/>
              </p:cNvSpPr>
              <p:nvPr userDrawn="1"/>
            </p:nvSpPr>
            <p:spPr bwMode="auto">
              <a:xfrm>
                <a:off x="32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1">
                <a:extLst>
                  <a:ext uri="{FF2B5EF4-FFF2-40B4-BE49-F238E27FC236}">
                    <a16:creationId xmlns:a16="http://schemas.microsoft.com/office/drawing/2014/main" id="{B7EACEDC-3707-F2F6-F564-AA866ED05F9B}"/>
                  </a:ext>
                </a:extLst>
              </p:cNvPr>
              <p:cNvSpPr>
                <a:spLocks/>
              </p:cNvSpPr>
              <p:nvPr userDrawn="1"/>
            </p:nvSpPr>
            <p:spPr bwMode="auto">
              <a:xfrm>
                <a:off x="32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2">
                <a:extLst>
                  <a:ext uri="{FF2B5EF4-FFF2-40B4-BE49-F238E27FC236}">
                    <a16:creationId xmlns:a16="http://schemas.microsoft.com/office/drawing/2014/main" id="{7211CAB9-D066-38A0-31D6-8CB65DF87C44}"/>
                  </a:ext>
                </a:extLst>
              </p:cNvPr>
              <p:cNvSpPr>
                <a:spLocks/>
              </p:cNvSpPr>
              <p:nvPr userDrawn="1"/>
            </p:nvSpPr>
            <p:spPr bwMode="auto">
              <a:xfrm>
                <a:off x="32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3">
                <a:extLst>
                  <a:ext uri="{FF2B5EF4-FFF2-40B4-BE49-F238E27FC236}">
                    <a16:creationId xmlns:a16="http://schemas.microsoft.com/office/drawing/2014/main" id="{3332F710-00DC-2B70-64FA-59173D66CEF7}"/>
                  </a:ext>
                </a:extLst>
              </p:cNvPr>
              <p:cNvSpPr>
                <a:spLocks/>
              </p:cNvSpPr>
              <p:nvPr userDrawn="1"/>
            </p:nvSpPr>
            <p:spPr bwMode="auto">
              <a:xfrm>
                <a:off x="325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4">
                <a:extLst>
                  <a:ext uri="{FF2B5EF4-FFF2-40B4-BE49-F238E27FC236}">
                    <a16:creationId xmlns:a16="http://schemas.microsoft.com/office/drawing/2014/main" id="{B8BB0723-6E13-CC26-22E1-74E328375951}"/>
                  </a:ext>
                </a:extLst>
              </p:cNvPr>
              <p:cNvSpPr>
                <a:spLocks/>
              </p:cNvSpPr>
              <p:nvPr userDrawn="1"/>
            </p:nvSpPr>
            <p:spPr bwMode="auto">
              <a:xfrm>
                <a:off x="326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5">
                <a:extLst>
                  <a:ext uri="{FF2B5EF4-FFF2-40B4-BE49-F238E27FC236}">
                    <a16:creationId xmlns:a16="http://schemas.microsoft.com/office/drawing/2014/main" id="{17FDD7AF-083B-5247-D2BE-FAAEA04EF4BB}"/>
                  </a:ext>
                </a:extLst>
              </p:cNvPr>
              <p:cNvSpPr>
                <a:spLocks/>
              </p:cNvSpPr>
              <p:nvPr userDrawn="1"/>
            </p:nvSpPr>
            <p:spPr bwMode="auto">
              <a:xfrm>
                <a:off x="327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6">
                <a:extLst>
                  <a:ext uri="{FF2B5EF4-FFF2-40B4-BE49-F238E27FC236}">
                    <a16:creationId xmlns:a16="http://schemas.microsoft.com/office/drawing/2014/main" id="{A7B54349-5342-4B13-C6FF-19A04969F245}"/>
                  </a:ext>
                </a:extLst>
              </p:cNvPr>
              <p:cNvSpPr>
                <a:spLocks/>
              </p:cNvSpPr>
              <p:nvPr userDrawn="1"/>
            </p:nvSpPr>
            <p:spPr bwMode="auto">
              <a:xfrm>
                <a:off x="329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7">
                <a:extLst>
                  <a:ext uri="{FF2B5EF4-FFF2-40B4-BE49-F238E27FC236}">
                    <a16:creationId xmlns:a16="http://schemas.microsoft.com/office/drawing/2014/main" id="{AEF8AE03-0D52-B11C-49D5-B97E6FEA2716}"/>
                  </a:ext>
                </a:extLst>
              </p:cNvPr>
              <p:cNvSpPr>
                <a:spLocks/>
              </p:cNvSpPr>
              <p:nvPr userDrawn="1"/>
            </p:nvSpPr>
            <p:spPr bwMode="auto">
              <a:xfrm>
                <a:off x="330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8">
                <a:extLst>
                  <a:ext uri="{FF2B5EF4-FFF2-40B4-BE49-F238E27FC236}">
                    <a16:creationId xmlns:a16="http://schemas.microsoft.com/office/drawing/2014/main" id="{5437D064-619E-B7CA-05E3-9E6A4B838589}"/>
                  </a:ext>
                </a:extLst>
              </p:cNvPr>
              <p:cNvSpPr>
                <a:spLocks/>
              </p:cNvSpPr>
              <p:nvPr userDrawn="1"/>
            </p:nvSpPr>
            <p:spPr bwMode="auto">
              <a:xfrm>
                <a:off x="33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9">
                <a:extLst>
                  <a:ext uri="{FF2B5EF4-FFF2-40B4-BE49-F238E27FC236}">
                    <a16:creationId xmlns:a16="http://schemas.microsoft.com/office/drawing/2014/main" id="{11181BC8-DF64-8616-0CDF-C477B311F4A3}"/>
                  </a:ext>
                </a:extLst>
              </p:cNvPr>
              <p:cNvSpPr>
                <a:spLocks/>
              </p:cNvSpPr>
              <p:nvPr userDrawn="1"/>
            </p:nvSpPr>
            <p:spPr bwMode="auto">
              <a:xfrm>
                <a:off x="33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0">
                <a:extLst>
                  <a:ext uri="{FF2B5EF4-FFF2-40B4-BE49-F238E27FC236}">
                    <a16:creationId xmlns:a16="http://schemas.microsoft.com/office/drawing/2014/main" id="{8C88FB0B-E6AC-6DDA-4BA9-9AD07407DEE9}"/>
                  </a:ext>
                </a:extLst>
              </p:cNvPr>
              <p:cNvSpPr>
                <a:spLocks/>
              </p:cNvSpPr>
              <p:nvPr userDrawn="1"/>
            </p:nvSpPr>
            <p:spPr bwMode="auto">
              <a:xfrm>
                <a:off x="33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1">
                <a:extLst>
                  <a:ext uri="{FF2B5EF4-FFF2-40B4-BE49-F238E27FC236}">
                    <a16:creationId xmlns:a16="http://schemas.microsoft.com/office/drawing/2014/main" id="{29451BF5-0819-EB96-E4AF-FEE852B72D7F}"/>
                  </a:ext>
                </a:extLst>
              </p:cNvPr>
              <p:cNvSpPr>
                <a:spLocks/>
              </p:cNvSpPr>
              <p:nvPr userDrawn="1"/>
            </p:nvSpPr>
            <p:spPr bwMode="auto">
              <a:xfrm>
                <a:off x="33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2">
                <a:extLst>
                  <a:ext uri="{FF2B5EF4-FFF2-40B4-BE49-F238E27FC236}">
                    <a16:creationId xmlns:a16="http://schemas.microsoft.com/office/drawing/2014/main" id="{3E90D86A-2A1B-1D41-276C-B9BD24D5844B}"/>
                  </a:ext>
                </a:extLst>
              </p:cNvPr>
              <p:cNvSpPr>
                <a:spLocks/>
              </p:cNvSpPr>
              <p:nvPr userDrawn="1"/>
            </p:nvSpPr>
            <p:spPr bwMode="auto">
              <a:xfrm>
                <a:off x="33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3">
                <a:extLst>
                  <a:ext uri="{FF2B5EF4-FFF2-40B4-BE49-F238E27FC236}">
                    <a16:creationId xmlns:a16="http://schemas.microsoft.com/office/drawing/2014/main" id="{0BF6F24A-1D31-AAE4-E282-597D14572187}"/>
                  </a:ext>
                </a:extLst>
              </p:cNvPr>
              <p:cNvSpPr>
                <a:spLocks/>
              </p:cNvSpPr>
              <p:nvPr userDrawn="1"/>
            </p:nvSpPr>
            <p:spPr bwMode="auto">
              <a:xfrm>
                <a:off x="33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4">
                <a:extLst>
                  <a:ext uri="{FF2B5EF4-FFF2-40B4-BE49-F238E27FC236}">
                    <a16:creationId xmlns:a16="http://schemas.microsoft.com/office/drawing/2014/main" id="{DB2872D1-1829-79E6-0467-40A78D4CD3CF}"/>
                  </a:ext>
                </a:extLst>
              </p:cNvPr>
              <p:cNvSpPr>
                <a:spLocks/>
              </p:cNvSpPr>
              <p:nvPr userDrawn="1"/>
            </p:nvSpPr>
            <p:spPr bwMode="auto">
              <a:xfrm>
                <a:off x="34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5">
                <a:extLst>
                  <a:ext uri="{FF2B5EF4-FFF2-40B4-BE49-F238E27FC236}">
                    <a16:creationId xmlns:a16="http://schemas.microsoft.com/office/drawing/2014/main" id="{CFF1E311-816E-FD1F-44F6-21992AD60BE5}"/>
                  </a:ext>
                </a:extLst>
              </p:cNvPr>
              <p:cNvSpPr>
                <a:spLocks/>
              </p:cNvSpPr>
              <p:nvPr userDrawn="1"/>
            </p:nvSpPr>
            <p:spPr bwMode="auto">
              <a:xfrm>
                <a:off x="34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6">
                <a:extLst>
                  <a:ext uri="{FF2B5EF4-FFF2-40B4-BE49-F238E27FC236}">
                    <a16:creationId xmlns:a16="http://schemas.microsoft.com/office/drawing/2014/main" id="{AB01EF82-F4A8-2088-2236-94DE4D4F801C}"/>
                  </a:ext>
                </a:extLst>
              </p:cNvPr>
              <p:cNvSpPr>
                <a:spLocks/>
              </p:cNvSpPr>
              <p:nvPr userDrawn="1"/>
            </p:nvSpPr>
            <p:spPr bwMode="auto">
              <a:xfrm>
                <a:off x="34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7">
                <a:extLst>
                  <a:ext uri="{FF2B5EF4-FFF2-40B4-BE49-F238E27FC236}">
                    <a16:creationId xmlns:a16="http://schemas.microsoft.com/office/drawing/2014/main" id="{E42374CB-1415-6087-60E3-1DB22BDA5370}"/>
                  </a:ext>
                </a:extLst>
              </p:cNvPr>
              <p:cNvSpPr>
                <a:spLocks/>
              </p:cNvSpPr>
              <p:nvPr userDrawn="1"/>
            </p:nvSpPr>
            <p:spPr bwMode="auto">
              <a:xfrm>
                <a:off x="34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38">
                <a:extLst>
                  <a:ext uri="{FF2B5EF4-FFF2-40B4-BE49-F238E27FC236}">
                    <a16:creationId xmlns:a16="http://schemas.microsoft.com/office/drawing/2014/main" id="{F10C35F1-37CF-AE90-66A9-85817B48B0A3}"/>
                  </a:ext>
                </a:extLst>
              </p:cNvPr>
              <p:cNvSpPr>
                <a:spLocks/>
              </p:cNvSpPr>
              <p:nvPr userDrawn="1"/>
            </p:nvSpPr>
            <p:spPr bwMode="auto">
              <a:xfrm>
                <a:off x="345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9">
                <a:extLst>
                  <a:ext uri="{FF2B5EF4-FFF2-40B4-BE49-F238E27FC236}">
                    <a16:creationId xmlns:a16="http://schemas.microsoft.com/office/drawing/2014/main" id="{EF297D6E-DEEB-855F-F0CB-76F8C501F9A4}"/>
                  </a:ext>
                </a:extLst>
              </p:cNvPr>
              <p:cNvSpPr>
                <a:spLocks/>
              </p:cNvSpPr>
              <p:nvPr userDrawn="1"/>
            </p:nvSpPr>
            <p:spPr bwMode="auto">
              <a:xfrm>
                <a:off x="34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0">
                <a:extLst>
                  <a:ext uri="{FF2B5EF4-FFF2-40B4-BE49-F238E27FC236}">
                    <a16:creationId xmlns:a16="http://schemas.microsoft.com/office/drawing/2014/main" id="{863534A2-5509-0ED0-0038-839EF5DD3B42}"/>
                  </a:ext>
                </a:extLst>
              </p:cNvPr>
              <p:cNvSpPr>
                <a:spLocks/>
              </p:cNvSpPr>
              <p:nvPr userDrawn="1"/>
            </p:nvSpPr>
            <p:spPr bwMode="auto">
              <a:xfrm>
                <a:off x="34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1">
                <a:extLst>
                  <a:ext uri="{FF2B5EF4-FFF2-40B4-BE49-F238E27FC236}">
                    <a16:creationId xmlns:a16="http://schemas.microsoft.com/office/drawing/2014/main" id="{0FF46096-20F8-9901-640F-3CF88023E86A}"/>
                  </a:ext>
                </a:extLst>
              </p:cNvPr>
              <p:cNvSpPr>
                <a:spLocks/>
              </p:cNvSpPr>
              <p:nvPr userDrawn="1"/>
            </p:nvSpPr>
            <p:spPr bwMode="auto">
              <a:xfrm>
                <a:off x="34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2">
                <a:extLst>
                  <a:ext uri="{FF2B5EF4-FFF2-40B4-BE49-F238E27FC236}">
                    <a16:creationId xmlns:a16="http://schemas.microsoft.com/office/drawing/2014/main" id="{858E3E94-C5EE-95D2-11EC-5AE61D9F130E}"/>
                  </a:ext>
                </a:extLst>
              </p:cNvPr>
              <p:cNvSpPr>
                <a:spLocks/>
              </p:cNvSpPr>
              <p:nvPr userDrawn="1"/>
            </p:nvSpPr>
            <p:spPr bwMode="auto">
              <a:xfrm>
                <a:off x="35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3">
                <a:extLst>
                  <a:ext uri="{FF2B5EF4-FFF2-40B4-BE49-F238E27FC236}">
                    <a16:creationId xmlns:a16="http://schemas.microsoft.com/office/drawing/2014/main" id="{9353DFBC-D59B-BF76-4698-5D6908F1854C}"/>
                  </a:ext>
                </a:extLst>
              </p:cNvPr>
              <p:cNvSpPr>
                <a:spLocks/>
              </p:cNvSpPr>
              <p:nvPr userDrawn="1"/>
            </p:nvSpPr>
            <p:spPr bwMode="auto">
              <a:xfrm>
                <a:off x="35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4">
                <a:extLst>
                  <a:ext uri="{FF2B5EF4-FFF2-40B4-BE49-F238E27FC236}">
                    <a16:creationId xmlns:a16="http://schemas.microsoft.com/office/drawing/2014/main" id="{BF1A35F6-1B8B-78B2-B7B9-D5DB2402295C}"/>
                  </a:ext>
                </a:extLst>
              </p:cNvPr>
              <p:cNvSpPr>
                <a:spLocks/>
              </p:cNvSpPr>
              <p:nvPr userDrawn="1"/>
            </p:nvSpPr>
            <p:spPr bwMode="auto">
              <a:xfrm>
                <a:off x="35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5">
                <a:extLst>
                  <a:ext uri="{FF2B5EF4-FFF2-40B4-BE49-F238E27FC236}">
                    <a16:creationId xmlns:a16="http://schemas.microsoft.com/office/drawing/2014/main" id="{66E7A247-B0B0-04F5-3526-B592310165CB}"/>
                  </a:ext>
                </a:extLst>
              </p:cNvPr>
              <p:cNvSpPr>
                <a:spLocks/>
              </p:cNvSpPr>
              <p:nvPr userDrawn="1"/>
            </p:nvSpPr>
            <p:spPr bwMode="auto">
              <a:xfrm>
                <a:off x="35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6">
                <a:extLst>
                  <a:ext uri="{FF2B5EF4-FFF2-40B4-BE49-F238E27FC236}">
                    <a16:creationId xmlns:a16="http://schemas.microsoft.com/office/drawing/2014/main" id="{D6D131ED-6D55-B99B-B0DB-CFB7EF2021F0}"/>
                  </a:ext>
                </a:extLst>
              </p:cNvPr>
              <p:cNvSpPr>
                <a:spLocks/>
              </p:cNvSpPr>
              <p:nvPr userDrawn="1"/>
            </p:nvSpPr>
            <p:spPr bwMode="auto">
              <a:xfrm>
                <a:off x="35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7">
                <a:extLst>
                  <a:ext uri="{FF2B5EF4-FFF2-40B4-BE49-F238E27FC236}">
                    <a16:creationId xmlns:a16="http://schemas.microsoft.com/office/drawing/2014/main" id="{DDFC9710-3FBE-A3B9-C00C-D81AB00723FA}"/>
                  </a:ext>
                </a:extLst>
              </p:cNvPr>
              <p:cNvSpPr>
                <a:spLocks/>
              </p:cNvSpPr>
              <p:nvPr userDrawn="1"/>
            </p:nvSpPr>
            <p:spPr bwMode="auto">
              <a:xfrm>
                <a:off x="35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48">
                <a:extLst>
                  <a:ext uri="{FF2B5EF4-FFF2-40B4-BE49-F238E27FC236}">
                    <a16:creationId xmlns:a16="http://schemas.microsoft.com/office/drawing/2014/main" id="{7CFB1EFD-6025-D639-422F-8BD1BCED9E2C}"/>
                  </a:ext>
                </a:extLst>
              </p:cNvPr>
              <p:cNvSpPr>
                <a:spLocks/>
              </p:cNvSpPr>
              <p:nvPr userDrawn="1"/>
            </p:nvSpPr>
            <p:spPr bwMode="auto">
              <a:xfrm>
                <a:off x="359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9">
                <a:extLst>
                  <a:ext uri="{FF2B5EF4-FFF2-40B4-BE49-F238E27FC236}">
                    <a16:creationId xmlns:a16="http://schemas.microsoft.com/office/drawing/2014/main" id="{FA5EC6A7-9ADF-2C66-2E1E-29B552B469DD}"/>
                  </a:ext>
                </a:extLst>
              </p:cNvPr>
              <p:cNvSpPr>
                <a:spLocks/>
              </p:cNvSpPr>
              <p:nvPr userDrawn="1"/>
            </p:nvSpPr>
            <p:spPr bwMode="auto">
              <a:xfrm>
                <a:off x="360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0">
                <a:extLst>
                  <a:ext uri="{FF2B5EF4-FFF2-40B4-BE49-F238E27FC236}">
                    <a16:creationId xmlns:a16="http://schemas.microsoft.com/office/drawing/2014/main" id="{594507CE-403D-3388-4121-EDF5F6A6F142}"/>
                  </a:ext>
                </a:extLst>
              </p:cNvPr>
              <p:cNvSpPr>
                <a:spLocks/>
              </p:cNvSpPr>
              <p:nvPr userDrawn="1"/>
            </p:nvSpPr>
            <p:spPr bwMode="auto">
              <a:xfrm>
                <a:off x="36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1">
                <a:extLst>
                  <a:ext uri="{FF2B5EF4-FFF2-40B4-BE49-F238E27FC236}">
                    <a16:creationId xmlns:a16="http://schemas.microsoft.com/office/drawing/2014/main" id="{5CEB584E-AA81-9A51-FBA7-4917840975B1}"/>
                  </a:ext>
                </a:extLst>
              </p:cNvPr>
              <p:cNvSpPr>
                <a:spLocks/>
              </p:cNvSpPr>
              <p:nvPr userDrawn="1"/>
            </p:nvSpPr>
            <p:spPr bwMode="auto">
              <a:xfrm>
                <a:off x="36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2">
                <a:extLst>
                  <a:ext uri="{FF2B5EF4-FFF2-40B4-BE49-F238E27FC236}">
                    <a16:creationId xmlns:a16="http://schemas.microsoft.com/office/drawing/2014/main" id="{9866DEF7-182D-92F9-20C8-BB7F6F9DD062}"/>
                  </a:ext>
                </a:extLst>
              </p:cNvPr>
              <p:cNvSpPr>
                <a:spLocks/>
              </p:cNvSpPr>
              <p:nvPr userDrawn="1"/>
            </p:nvSpPr>
            <p:spPr bwMode="auto">
              <a:xfrm>
                <a:off x="36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3">
                <a:extLst>
                  <a:ext uri="{FF2B5EF4-FFF2-40B4-BE49-F238E27FC236}">
                    <a16:creationId xmlns:a16="http://schemas.microsoft.com/office/drawing/2014/main" id="{030BF28D-3DBC-BE38-EF43-3248C55C2260}"/>
                  </a:ext>
                </a:extLst>
              </p:cNvPr>
              <p:cNvSpPr>
                <a:spLocks/>
              </p:cNvSpPr>
              <p:nvPr userDrawn="1"/>
            </p:nvSpPr>
            <p:spPr bwMode="auto">
              <a:xfrm>
                <a:off x="36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4">
                <a:extLst>
                  <a:ext uri="{FF2B5EF4-FFF2-40B4-BE49-F238E27FC236}">
                    <a16:creationId xmlns:a16="http://schemas.microsoft.com/office/drawing/2014/main" id="{6CE73924-AF0C-CAEC-509D-A594CDE9E23B}"/>
                  </a:ext>
                </a:extLst>
              </p:cNvPr>
              <p:cNvSpPr>
                <a:spLocks/>
              </p:cNvSpPr>
              <p:nvPr userDrawn="1"/>
            </p:nvSpPr>
            <p:spPr bwMode="auto">
              <a:xfrm>
                <a:off x="36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5">
                <a:extLst>
                  <a:ext uri="{FF2B5EF4-FFF2-40B4-BE49-F238E27FC236}">
                    <a16:creationId xmlns:a16="http://schemas.microsoft.com/office/drawing/2014/main" id="{B8C5E900-8D3A-DAF4-8DBF-B441399200D4}"/>
                  </a:ext>
                </a:extLst>
              </p:cNvPr>
              <p:cNvSpPr>
                <a:spLocks/>
              </p:cNvSpPr>
              <p:nvPr userDrawn="1"/>
            </p:nvSpPr>
            <p:spPr bwMode="auto">
              <a:xfrm>
                <a:off x="36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6">
                <a:extLst>
                  <a:ext uri="{FF2B5EF4-FFF2-40B4-BE49-F238E27FC236}">
                    <a16:creationId xmlns:a16="http://schemas.microsoft.com/office/drawing/2014/main" id="{DDE922F1-4146-A747-4103-C7700C5EED99}"/>
                  </a:ext>
                </a:extLst>
              </p:cNvPr>
              <p:cNvSpPr>
                <a:spLocks/>
              </p:cNvSpPr>
              <p:nvPr userDrawn="1"/>
            </p:nvSpPr>
            <p:spPr bwMode="auto">
              <a:xfrm>
                <a:off x="37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57">
                <a:extLst>
                  <a:ext uri="{FF2B5EF4-FFF2-40B4-BE49-F238E27FC236}">
                    <a16:creationId xmlns:a16="http://schemas.microsoft.com/office/drawing/2014/main" id="{9F9C4E8F-E006-C4A3-6F18-880CD1856A69}"/>
                  </a:ext>
                </a:extLst>
              </p:cNvPr>
              <p:cNvSpPr>
                <a:spLocks/>
              </p:cNvSpPr>
              <p:nvPr userDrawn="1"/>
            </p:nvSpPr>
            <p:spPr bwMode="auto">
              <a:xfrm>
                <a:off x="37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58">
                <a:extLst>
                  <a:ext uri="{FF2B5EF4-FFF2-40B4-BE49-F238E27FC236}">
                    <a16:creationId xmlns:a16="http://schemas.microsoft.com/office/drawing/2014/main" id="{AEFE99C1-283B-3303-3C43-B6DA2291B17A}"/>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59">
                <a:extLst>
                  <a:ext uri="{FF2B5EF4-FFF2-40B4-BE49-F238E27FC236}">
                    <a16:creationId xmlns:a16="http://schemas.microsoft.com/office/drawing/2014/main" id="{9B70E210-CA17-FBB4-D601-1CFDE05A4682}"/>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60">
                <a:extLst>
                  <a:ext uri="{FF2B5EF4-FFF2-40B4-BE49-F238E27FC236}">
                    <a16:creationId xmlns:a16="http://schemas.microsoft.com/office/drawing/2014/main" id="{B10A7EB1-B75C-0662-CB42-E288D49931F0}"/>
                  </a:ext>
                </a:extLst>
              </p:cNvPr>
              <p:cNvSpPr>
                <a:spLocks/>
              </p:cNvSpPr>
              <p:nvPr userDrawn="1"/>
            </p:nvSpPr>
            <p:spPr bwMode="auto">
              <a:xfrm>
                <a:off x="39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61">
                <a:extLst>
                  <a:ext uri="{FF2B5EF4-FFF2-40B4-BE49-F238E27FC236}">
                    <a16:creationId xmlns:a16="http://schemas.microsoft.com/office/drawing/2014/main" id="{F67D0404-486D-F88C-8047-E55F0F6B999B}"/>
                  </a:ext>
                </a:extLst>
              </p:cNvPr>
              <p:cNvSpPr>
                <a:spLocks/>
              </p:cNvSpPr>
              <p:nvPr userDrawn="1"/>
            </p:nvSpPr>
            <p:spPr bwMode="auto">
              <a:xfrm>
                <a:off x="39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62">
                <a:extLst>
                  <a:ext uri="{FF2B5EF4-FFF2-40B4-BE49-F238E27FC236}">
                    <a16:creationId xmlns:a16="http://schemas.microsoft.com/office/drawing/2014/main" id="{96E30163-CD43-8F51-A773-998C8E485A5A}"/>
                  </a:ext>
                </a:extLst>
              </p:cNvPr>
              <p:cNvSpPr>
                <a:spLocks/>
              </p:cNvSpPr>
              <p:nvPr userDrawn="1"/>
            </p:nvSpPr>
            <p:spPr bwMode="auto">
              <a:xfrm>
                <a:off x="39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63">
                <a:extLst>
                  <a:ext uri="{FF2B5EF4-FFF2-40B4-BE49-F238E27FC236}">
                    <a16:creationId xmlns:a16="http://schemas.microsoft.com/office/drawing/2014/main" id="{3AC7FCBC-BC42-C085-4B83-05F1C678D21F}"/>
                  </a:ext>
                </a:extLst>
              </p:cNvPr>
              <p:cNvSpPr>
                <a:spLocks/>
              </p:cNvSpPr>
              <p:nvPr userDrawn="1"/>
            </p:nvSpPr>
            <p:spPr bwMode="auto">
              <a:xfrm>
                <a:off x="39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64">
                <a:extLst>
                  <a:ext uri="{FF2B5EF4-FFF2-40B4-BE49-F238E27FC236}">
                    <a16:creationId xmlns:a16="http://schemas.microsoft.com/office/drawing/2014/main" id="{0B9CF1C5-EE56-38D3-9403-C613DD891BAF}"/>
                  </a:ext>
                </a:extLst>
              </p:cNvPr>
              <p:cNvSpPr>
                <a:spLocks/>
              </p:cNvSpPr>
              <p:nvPr userDrawn="1"/>
            </p:nvSpPr>
            <p:spPr bwMode="auto">
              <a:xfrm>
                <a:off x="39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65">
                <a:extLst>
                  <a:ext uri="{FF2B5EF4-FFF2-40B4-BE49-F238E27FC236}">
                    <a16:creationId xmlns:a16="http://schemas.microsoft.com/office/drawing/2014/main" id="{A0144564-349D-20DA-F045-D208C47CFB6E}"/>
                  </a:ext>
                </a:extLst>
              </p:cNvPr>
              <p:cNvSpPr>
                <a:spLocks/>
              </p:cNvSpPr>
              <p:nvPr userDrawn="1"/>
            </p:nvSpPr>
            <p:spPr bwMode="auto">
              <a:xfrm>
                <a:off x="40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66">
                <a:extLst>
                  <a:ext uri="{FF2B5EF4-FFF2-40B4-BE49-F238E27FC236}">
                    <a16:creationId xmlns:a16="http://schemas.microsoft.com/office/drawing/2014/main" id="{DBDC426B-636B-0432-C114-7B1F62EAA1EF}"/>
                  </a:ext>
                </a:extLst>
              </p:cNvPr>
              <p:cNvSpPr>
                <a:spLocks/>
              </p:cNvSpPr>
              <p:nvPr userDrawn="1"/>
            </p:nvSpPr>
            <p:spPr bwMode="auto">
              <a:xfrm>
                <a:off x="40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67">
                <a:extLst>
                  <a:ext uri="{FF2B5EF4-FFF2-40B4-BE49-F238E27FC236}">
                    <a16:creationId xmlns:a16="http://schemas.microsoft.com/office/drawing/2014/main" id="{E768E99E-01E1-4BB7-9AC3-B8664740FB9E}"/>
                  </a:ext>
                </a:extLst>
              </p:cNvPr>
              <p:cNvSpPr>
                <a:spLocks/>
              </p:cNvSpPr>
              <p:nvPr userDrawn="1"/>
            </p:nvSpPr>
            <p:spPr bwMode="auto">
              <a:xfrm>
                <a:off x="40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68">
                <a:extLst>
                  <a:ext uri="{FF2B5EF4-FFF2-40B4-BE49-F238E27FC236}">
                    <a16:creationId xmlns:a16="http://schemas.microsoft.com/office/drawing/2014/main" id="{A6BE733B-40D1-4C64-108C-694AE8EF503C}"/>
                  </a:ext>
                </a:extLst>
              </p:cNvPr>
              <p:cNvSpPr>
                <a:spLocks/>
              </p:cNvSpPr>
              <p:nvPr userDrawn="1"/>
            </p:nvSpPr>
            <p:spPr bwMode="auto">
              <a:xfrm>
                <a:off x="404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69">
                <a:extLst>
                  <a:ext uri="{FF2B5EF4-FFF2-40B4-BE49-F238E27FC236}">
                    <a16:creationId xmlns:a16="http://schemas.microsoft.com/office/drawing/2014/main" id="{934AE6EF-5E38-41B3-82C5-573D7E7FAF6D}"/>
                  </a:ext>
                </a:extLst>
              </p:cNvPr>
              <p:cNvSpPr>
                <a:spLocks/>
              </p:cNvSpPr>
              <p:nvPr userDrawn="1"/>
            </p:nvSpPr>
            <p:spPr bwMode="auto">
              <a:xfrm>
                <a:off x="40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70">
                <a:extLst>
                  <a:ext uri="{FF2B5EF4-FFF2-40B4-BE49-F238E27FC236}">
                    <a16:creationId xmlns:a16="http://schemas.microsoft.com/office/drawing/2014/main" id="{D4C75602-3D93-F019-CB1C-5592D7C46F93}"/>
                  </a:ext>
                </a:extLst>
              </p:cNvPr>
              <p:cNvSpPr>
                <a:spLocks/>
              </p:cNvSpPr>
              <p:nvPr userDrawn="1"/>
            </p:nvSpPr>
            <p:spPr bwMode="auto">
              <a:xfrm>
                <a:off x="40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71">
                <a:extLst>
                  <a:ext uri="{FF2B5EF4-FFF2-40B4-BE49-F238E27FC236}">
                    <a16:creationId xmlns:a16="http://schemas.microsoft.com/office/drawing/2014/main" id="{56BE14D8-4B1C-1325-9FCB-F32471847B24}"/>
                  </a:ext>
                </a:extLst>
              </p:cNvPr>
              <p:cNvSpPr>
                <a:spLocks/>
              </p:cNvSpPr>
              <p:nvPr userDrawn="1"/>
            </p:nvSpPr>
            <p:spPr bwMode="auto">
              <a:xfrm>
                <a:off x="40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72">
                <a:extLst>
                  <a:ext uri="{FF2B5EF4-FFF2-40B4-BE49-F238E27FC236}">
                    <a16:creationId xmlns:a16="http://schemas.microsoft.com/office/drawing/2014/main" id="{2028B7E4-B507-5B7F-F4BE-0010F32C54B8}"/>
                  </a:ext>
                </a:extLst>
              </p:cNvPr>
              <p:cNvSpPr>
                <a:spLocks/>
              </p:cNvSpPr>
              <p:nvPr userDrawn="1"/>
            </p:nvSpPr>
            <p:spPr bwMode="auto">
              <a:xfrm>
                <a:off x="40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73">
                <a:extLst>
                  <a:ext uri="{FF2B5EF4-FFF2-40B4-BE49-F238E27FC236}">
                    <a16:creationId xmlns:a16="http://schemas.microsoft.com/office/drawing/2014/main" id="{98342CAD-A62F-FC11-C736-A5107F005852}"/>
                  </a:ext>
                </a:extLst>
              </p:cNvPr>
              <p:cNvSpPr>
                <a:spLocks/>
              </p:cNvSpPr>
              <p:nvPr userDrawn="1"/>
            </p:nvSpPr>
            <p:spPr bwMode="auto">
              <a:xfrm>
                <a:off x="41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74">
                <a:extLst>
                  <a:ext uri="{FF2B5EF4-FFF2-40B4-BE49-F238E27FC236}">
                    <a16:creationId xmlns:a16="http://schemas.microsoft.com/office/drawing/2014/main" id="{9C62D7C0-9DDC-7DD7-4E42-47577E0EB3FC}"/>
                  </a:ext>
                </a:extLst>
              </p:cNvPr>
              <p:cNvSpPr>
                <a:spLocks/>
              </p:cNvSpPr>
              <p:nvPr userDrawn="1"/>
            </p:nvSpPr>
            <p:spPr bwMode="auto">
              <a:xfrm>
                <a:off x="41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75">
                <a:extLst>
                  <a:ext uri="{FF2B5EF4-FFF2-40B4-BE49-F238E27FC236}">
                    <a16:creationId xmlns:a16="http://schemas.microsoft.com/office/drawing/2014/main" id="{3211754A-B0F8-0180-AE9B-C882DC160799}"/>
                  </a:ext>
                </a:extLst>
              </p:cNvPr>
              <p:cNvSpPr>
                <a:spLocks/>
              </p:cNvSpPr>
              <p:nvPr userDrawn="1"/>
            </p:nvSpPr>
            <p:spPr bwMode="auto">
              <a:xfrm>
                <a:off x="41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76">
                <a:extLst>
                  <a:ext uri="{FF2B5EF4-FFF2-40B4-BE49-F238E27FC236}">
                    <a16:creationId xmlns:a16="http://schemas.microsoft.com/office/drawing/2014/main" id="{383A33BE-82A0-BB42-2003-4A4D7227D2EB}"/>
                  </a:ext>
                </a:extLst>
              </p:cNvPr>
              <p:cNvSpPr>
                <a:spLocks/>
              </p:cNvSpPr>
              <p:nvPr userDrawn="1"/>
            </p:nvSpPr>
            <p:spPr bwMode="auto">
              <a:xfrm>
                <a:off x="41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77">
                <a:extLst>
                  <a:ext uri="{FF2B5EF4-FFF2-40B4-BE49-F238E27FC236}">
                    <a16:creationId xmlns:a16="http://schemas.microsoft.com/office/drawing/2014/main" id="{BBEB6630-A77F-0C7A-8C65-6C940C0CF278}"/>
                  </a:ext>
                </a:extLst>
              </p:cNvPr>
              <p:cNvSpPr>
                <a:spLocks/>
              </p:cNvSpPr>
              <p:nvPr userDrawn="1"/>
            </p:nvSpPr>
            <p:spPr bwMode="auto">
              <a:xfrm>
                <a:off x="416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78">
                <a:extLst>
                  <a:ext uri="{FF2B5EF4-FFF2-40B4-BE49-F238E27FC236}">
                    <a16:creationId xmlns:a16="http://schemas.microsoft.com/office/drawing/2014/main" id="{674B34E0-742D-FF34-7B7F-42E656359675}"/>
                  </a:ext>
                </a:extLst>
              </p:cNvPr>
              <p:cNvSpPr>
                <a:spLocks/>
              </p:cNvSpPr>
              <p:nvPr userDrawn="1"/>
            </p:nvSpPr>
            <p:spPr bwMode="auto">
              <a:xfrm>
                <a:off x="41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79">
                <a:extLst>
                  <a:ext uri="{FF2B5EF4-FFF2-40B4-BE49-F238E27FC236}">
                    <a16:creationId xmlns:a16="http://schemas.microsoft.com/office/drawing/2014/main" id="{9DA8396C-43D6-7DB7-4F89-D572E275911B}"/>
                  </a:ext>
                </a:extLst>
              </p:cNvPr>
              <p:cNvSpPr>
                <a:spLocks/>
              </p:cNvSpPr>
              <p:nvPr userDrawn="1"/>
            </p:nvSpPr>
            <p:spPr bwMode="auto">
              <a:xfrm>
                <a:off x="41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80">
                <a:extLst>
                  <a:ext uri="{FF2B5EF4-FFF2-40B4-BE49-F238E27FC236}">
                    <a16:creationId xmlns:a16="http://schemas.microsoft.com/office/drawing/2014/main" id="{ECE0A802-D482-B521-62F8-049176EE5A27}"/>
                  </a:ext>
                </a:extLst>
              </p:cNvPr>
              <p:cNvSpPr>
                <a:spLocks/>
              </p:cNvSpPr>
              <p:nvPr userDrawn="1"/>
            </p:nvSpPr>
            <p:spPr bwMode="auto">
              <a:xfrm>
                <a:off x="42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81">
                <a:extLst>
                  <a:ext uri="{FF2B5EF4-FFF2-40B4-BE49-F238E27FC236}">
                    <a16:creationId xmlns:a16="http://schemas.microsoft.com/office/drawing/2014/main" id="{2DCF045A-6FD2-438F-DA8F-1A7644D7A376}"/>
                  </a:ext>
                </a:extLst>
              </p:cNvPr>
              <p:cNvSpPr>
                <a:spLocks/>
              </p:cNvSpPr>
              <p:nvPr userDrawn="1"/>
            </p:nvSpPr>
            <p:spPr bwMode="auto">
              <a:xfrm>
                <a:off x="42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82">
                <a:extLst>
                  <a:ext uri="{FF2B5EF4-FFF2-40B4-BE49-F238E27FC236}">
                    <a16:creationId xmlns:a16="http://schemas.microsoft.com/office/drawing/2014/main" id="{52F8410F-DFC0-40E0-437F-0E6AD6113D07}"/>
                  </a:ext>
                </a:extLst>
              </p:cNvPr>
              <p:cNvSpPr>
                <a:spLocks/>
              </p:cNvSpPr>
              <p:nvPr userDrawn="1"/>
            </p:nvSpPr>
            <p:spPr bwMode="auto">
              <a:xfrm>
                <a:off x="42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83">
                <a:extLst>
                  <a:ext uri="{FF2B5EF4-FFF2-40B4-BE49-F238E27FC236}">
                    <a16:creationId xmlns:a16="http://schemas.microsoft.com/office/drawing/2014/main" id="{EBFBA044-BF89-D36D-8308-BCAD58B2EA0E}"/>
                  </a:ext>
                </a:extLst>
              </p:cNvPr>
              <p:cNvSpPr>
                <a:spLocks/>
              </p:cNvSpPr>
              <p:nvPr userDrawn="1"/>
            </p:nvSpPr>
            <p:spPr bwMode="auto">
              <a:xfrm>
                <a:off x="42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84">
                <a:extLst>
                  <a:ext uri="{FF2B5EF4-FFF2-40B4-BE49-F238E27FC236}">
                    <a16:creationId xmlns:a16="http://schemas.microsoft.com/office/drawing/2014/main" id="{70EA1195-4D94-8305-B681-34F170F37987}"/>
                  </a:ext>
                </a:extLst>
              </p:cNvPr>
              <p:cNvSpPr>
                <a:spLocks/>
              </p:cNvSpPr>
              <p:nvPr userDrawn="1"/>
            </p:nvSpPr>
            <p:spPr bwMode="auto">
              <a:xfrm>
                <a:off x="42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85">
                <a:extLst>
                  <a:ext uri="{FF2B5EF4-FFF2-40B4-BE49-F238E27FC236}">
                    <a16:creationId xmlns:a16="http://schemas.microsoft.com/office/drawing/2014/main" id="{A0855E32-38CC-E838-B25D-E994D3419B8C}"/>
                  </a:ext>
                </a:extLst>
              </p:cNvPr>
              <p:cNvSpPr>
                <a:spLocks/>
              </p:cNvSpPr>
              <p:nvPr userDrawn="1"/>
            </p:nvSpPr>
            <p:spPr bwMode="auto">
              <a:xfrm>
                <a:off x="42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86">
                <a:extLst>
                  <a:ext uri="{FF2B5EF4-FFF2-40B4-BE49-F238E27FC236}">
                    <a16:creationId xmlns:a16="http://schemas.microsoft.com/office/drawing/2014/main" id="{9A031CB5-88ED-9E8D-6C90-86801E2F3477}"/>
                  </a:ext>
                </a:extLst>
              </p:cNvPr>
              <p:cNvSpPr>
                <a:spLocks/>
              </p:cNvSpPr>
              <p:nvPr userDrawn="1"/>
            </p:nvSpPr>
            <p:spPr bwMode="auto">
              <a:xfrm>
                <a:off x="428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87">
                <a:extLst>
                  <a:ext uri="{FF2B5EF4-FFF2-40B4-BE49-F238E27FC236}">
                    <a16:creationId xmlns:a16="http://schemas.microsoft.com/office/drawing/2014/main" id="{83CE16DA-8750-101A-6F7B-D07F3E95394E}"/>
                  </a:ext>
                </a:extLst>
              </p:cNvPr>
              <p:cNvSpPr>
                <a:spLocks/>
              </p:cNvSpPr>
              <p:nvPr userDrawn="1"/>
            </p:nvSpPr>
            <p:spPr bwMode="auto">
              <a:xfrm>
                <a:off x="429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88">
                <a:extLst>
                  <a:ext uri="{FF2B5EF4-FFF2-40B4-BE49-F238E27FC236}">
                    <a16:creationId xmlns:a16="http://schemas.microsoft.com/office/drawing/2014/main" id="{B2515A72-8772-A897-3751-A0829577FB31}"/>
                  </a:ext>
                </a:extLst>
              </p:cNvPr>
              <p:cNvSpPr>
                <a:spLocks/>
              </p:cNvSpPr>
              <p:nvPr userDrawn="1"/>
            </p:nvSpPr>
            <p:spPr bwMode="auto">
              <a:xfrm>
                <a:off x="43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89">
                <a:extLst>
                  <a:ext uri="{FF2B5EF4-FFF2-40B4-BE49-F238E27FC236}">
                    <a16:creationId xmlns:a16="http://schemas.microsoft.com/office/drawing/2014/main" id="{0575E167-DD53-1320-43FF-76F6053801DB}"/>
                  </a:ext>
                </a:extLst>
              </p:cNvPr>
              <p:cNvSpPr>
                <a:spLocks/>
              </p:cNvSpPr>
              <p:nvPr userDrawn="1"/>
            </p:nvSpPr>
            <p:spPr bwMode="auto">
              <a:xfrm>
                <a:off x="43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90">
                <a:extLst>
                  <a:ext uri="{FF2B5EF4-FFF2-40B4-BE49-F238E27FC236}">
                    <a16:creationId xmlns:a16="http://schemas.microsoft.com/office/drawing/2014/main" id="{06C8D86C-EFAA-F38D-CFB7-C091DD70D69A}"/>
                  </a:ext>
                </a:extLst>
              </p:cNvPr>
              <p:cNvSpPr>
                <a:spLocks/>
              </p:cNvSpPr>
              <p:nvPr userDrawn="1"/>
            </p:nvSpPr>
            <p:spPr bwMode="auto">
              <a:xfrm>
                <a:off x="43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91">
                <a:extLst>
                  <a:ext uri="{FF2B5EF4-FFF2-40B4-BE49-F238E27FC236}">
                    <a16:creationId xmlns:a16="http://schemas.microsoft.com/office/drawing/2014/main" id="{4081967D-037C-E8FD-73DF-5BADF84F170C}"/>
                  </a:ext>
                </a:extLst>
              </p:cNvPr>
              <p:cNvSpPr>
                <a:spLocks/>
              </p:cNvSpPr>
              <p:nvPr userDrawn="1"/>
            </p:nvSpPr>
            <p:spPr bwMode="auto">
              <a:xfrm>
                <a:off x="43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92">
                <a:extLst>
                  <a:ext uri="{FF2B5EF4-FFF2-40B4-BE49-F238E27FC236}">
                    <a16:creationId xmlns:a16="http://schemas.microsoft.com/office/drawing/2014/main" id="{B5CDC233-39CC-3C8C-CBB9-0D07A84BF4F0}"/>
                  </a:ext>
                </a:extLst>
              </p:cNvPr>
              <p:cNvSpPr>
                <a:spLocks/>
              </p:cNvSpPr>
              <p:nvPr userDrawn="1"/>
            </p:nvSpPr>
            <p:spPr bwMode="auto">
              <a:xfrm>
                <a:off x="43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93">
                <a:extLst>
                  <a:ext uri="{FF2B5EF4-FFF2-40B4-BE49-F238E27FC236}">
                    <a16:creationId xmlns:a16="http://schemas.microsoft.com/office/drawing/2014/main" id="{8D64620F-7346-E30F-94B8-D6BE136C45B8}"/>
                  </a:ext>
                </a:extLst>
              </p:cNvPr>
              <p:cNvSpPr>
                <a:spLocks/>
              </p:cNvSpPr>
              <p:nvPr userDrawn="1"/>
            </p:nvSpPr>
            <p:spPr bwMode="auto">
              <a:xfrm>
                <a:off x="43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94">
                <a:extLst>
                  <a:ext uri="{FF2B5EF4-FFF2-40B4-BE49-F238E27FC236}">
                    <a16:creationId xmlns:a16="http://schemas.microsoft.com/office/drawing/2014/main" id="{EA7B8B70-F942-6DBF-1B7F-93B0EA8E60CB}"/>
                  </a:ext>
                </a:extLst>
              </p:cNvPr>
              <p:cNvSpPr>
                <a:spLocks/>
              </p:cNvSpPr>
              <p:nvPr userDrawn="1"/>
            </p:nvSpPr>
            <p:spPr bwMode="auto">
              <a:xfrm>
                <a:off x="43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95">
                <a:extLst>
                  <a:ext uri="{FF2B5EF4-FFF2-40B4-BE49-F238E27FC236}">
                    <a16:creationId xmlns:a16="http://schemas.microsoft.com/office/drawing/2014/main" id="{53A0C207-2188-48FE-D6D4-154AB0E6C989}"/>
                  </a:ext>
                </a:extLst>
              </p:cNvPr>
              <p:cNvSpPr>
                <a:spLocks/>
              </p:cNvSpPr>
              <p:nvPr userDrawn="1"/>
            </p:nvSpPr>
            <p:spPr bwMode="auto">
              <a:xfrm>
                <a:off x="440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96">
                <a:extLst>
                  <a:ext uri="{FF2B5EF4-FFF2-40B4-BE49-F238E27FC236}">
                    <a16:creationId xmlns:a16="http://schemas.microsoft.com/office/drawing/2014/main" id="{149EAF7D-C209-D37F-E845-3586A1B3925B}"/>
                  </a:ext>
                </a:extLst>
              </p:cNvPr>
              <p:cNvSpPr>
                <a:spLocks/>
              </p:cNvSpPr>
              <p:nvPr userDrawn="1"/>
            </p:nvSpPr>
            <p:spPr bwMode="auto">
              <a:xfrm>
                <a:off x="441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97">
                <a:extLst>
                  <a:ext uri="{FF2B5EF4-FFF2-40B4-BE49-F238E27FC236}">
                    <a16:creationId xmlns:a16="http://schemas.microsoft.com/office/drawing/2014/main" id="{8AE68E27-9794-4A54-EEF2-B513A088676C}"/>
                  </a:ext>
                </a:extLst>
              </p:cNvPr>
              <p:cNvSpPr>
                <a:spLocks/>
              </p:cNvSpPr>
              <p:nvPr userDrawn="1"/>
            </p:nvSpPr>
            <p:spPr bwMode="auto">
              <a:xfrm>
                <a:off x="44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98">
                <a:extLst>
                  <a:ext uri="{FF2B5EF4-FFF2-40B4-BE49-F238E27FC236}">
                    <a16:creationId xmlns:a16="http://schemas.microsoft.com/office/drawing/2014/main" id="{454EDD5E-F2AB-868D-E08D-0F5EED5F6C26}"/>
                  </a:ext>
                </a:extLst>
              </p:cNvPr>
              <p:cNvSpPr>
                <a:spLocks/>
              </p:cNvSpPr>
              <p:nvPr userDrawn="1"/>
            </p:nvSpPr>
            <p:spPr bwMode="auto">
              <a:xfrm>
                <a:off x="44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99">
                <a:extLst>
                  <a:ext uri="{FF2B5EF4-FFF2-40B4-BE49-F238E27FC236}">
                    <a16:creationId xmlns:a16="http://schemas.microsoft.com/office/drawing/2014/main" id="{A53E7B2A-1AC3-3340-C4F9-BE0730EE5E7A}"/>
                  </a:ext>
                </a:extLst>
              </p:cNvPr>
              <p:cNvSpPr>
                <a:spLocks/>
              </p:cNvSpPr>
              <p:nvPr userDrawn="1"/>
            </p:nvSpPr>
            <p:spPr bwMode="auto">
              <a:xfrm>
                <a:off x="44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00">
                <a:extLst>
                  <a:ext uri="{FF2B5EF4-FFF2-40B4-BE49-F238E27FC236}">
                    <a16:creationId xmlns:a16="http://schemas.microsoft.com/office/drawing/2014/main" id="{E91C2D61-9FAD-3F71-7F54-5EE92CEFEBA4}"/>
                  </a:ext>
                </a:extLst>
              </p:cNvPr>
              <p:cNvSpPr>
                <a:spLocks/>
              </p:cNvSpPr>
              <p:nvPr userDrawn="1"/>
            </p:nvSpPr>
            <p:spPr bwMode="auto">
              <a:xfrm>
                <a:off x="44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01">
                <a:extLst>
                  <a:ext uri="{FF2B5EF4-FFF2-40B4-BE49-F238E27FC236}">
                    <a16:creationId xmlns:a16="http://schemas.microsoft.com/office/drawing/2014/main" id="{31B696B5-EBC7-3AA3-00CF-0AABA1D55E56}"/>
                  </a:ext>
                </a:extLst>
              </p:cNvPr>
              <p:cNvSpPr>
                <a:spLocks/>
              </p:cNvSpPr>
              <p:nvPr userDrawn="1"/>
            </p:nvSpPr>
            <p:spPr bwMode="auto">
              <a:xfrm>
                <a:off x="448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02">
                <a:extLst>
                  <a:ext uri="{FF2B5EF4-FFF2-40B4-BE49-F238E27FC236}">
                    <a16:creationId xmlns:a16="http://schemas.microsoft.com/office/drawing/2014/main" id="{84E002D2-0F09-8A0A-92A9-713B77553B0B}"/>
                  </a:ext>
                </a:extLst>
              </p:cNvPr>
              <p:cNvSpPr>
                <a:spLocks/>
              </p:cNvSpPr>
              <p:nvPr userDrawn="1"/>
            </p:nvSpPr>
            <p:spPr bwMode="auto">
              <a:xfrm>
                <a:off x="450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03">
                <a:extLst>
                  <a:ext uri="{FF2B5EF4-FFF2-40B4-BE49-F238E27FC236}">
                    <a16:creationId xmlns:a16="http://schemas.microsoft.com/office/drawing/2014/main" id="{67DF5C03-5034-5C55-CBAC-29694B26D2A8}"/>
                  </a:ext>
                </a:extLst>
              </p:cNvPr>
              <p:cNvSpPr>
                <a:spLocks/>
              </p:cNvSpPr>
              <p:nvPr userDrawn="1"/>
            </p:nvSpPr>
            <p:spPr bwMode="auto">
              <a:xfrm>
                <a:off x="451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04">
                <a:extLst>
                  <a:ext uri="{FF2B5EF4-FFF2-40B4-BE49-F238E27FC236}">
                    <a16:creationId xmlns:a16="http://schemas.microsoft.com/office/drawing/2014/main" id="{8CD93113-2C65-58C0-B83F-4A1A8AB8F6D1}"/>
                  </a:ext>
                </a:extLst>
              </p:cNvPr>
              <p:cNvSpPr>
                <a:spLocks/>
              </p:cNvSpPr>
              <p:nvPr userDrawn="1"/>
            </p:nvSpPr>
            <p:spPr bwMode="auto">
              <a:xfrm>
                <a:off x="452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05">
                <a:extLst>
                  <a:ext uri="{FF2B5EF4-FFF2-40B4-BE49-F238E27FC236}">
                    <a16:creationId xmlns:a16="http://schemas.microsoft.com/office/drawing/2014/main" id="{81980579-25BF-CEBF-CBF8-F1A116B19C03}"/>
                  </a:ext>
                </a:extLst>
              </p:cNvPr>
              <p:cNvSpPr>
                <a:spLocks/>
              </p:cNvSpPr>
              <p:nvPr userDrawn="1"/>
            </p:nvSpPr>
            <p:spPr bwMode="auto">
              <a:xfrm>
                <a:off x="454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06">
                <a:extLst>
                  <a:ext uri="{FF2B5EF4-FFF2-40B4-BE49-F238E27FC236}">
                    <a16:creationId xmlns:a16="http://schemas.microsoft.com/office/drawing/2014/main" id="{973CF83F-5377-5ACC-E453-5405CD3893D9}"/>
                  </a:ext>
                </a:extLst>
              </p:cNvPr>
              <p:cNvSpPr>
                <a:spLocks/>
              </p:cNvSpPr>
              <p:nvPr userDrawn="1"/>
            </p:nvSpPr>
            <p:spPr bwMode="auto">
              <a:xfrm>
                <a:off x="455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07">
                <a:extLst>
                  <a:ext uri="{FF2B5EF4-FFF2-40B4-BE49-F238E27FC236}">
                    <a16:creationId xmlns:a16="http://schemas.microsoft.com/office/drawing/2014/main" id="{2610D646-7D49-CBAD-F3C6-311274521619}"/>
                  </a:ext>
                </a:extLst>
              </p:cNvPr>
              <p:cNvSpPr>
                <a:spLocks/>
              </p:cNvSpPr>
              <p:nvPr userDrawn="1"/>
            </p:nvSpPr>
            <p:spPr bwMode="auto">
              <a:xfrm>
                <a:off x="45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08">
                <a:extLst>
                  <a:ext uri="{FF2B5EF4-FFF2-40B4-BE49-F238E27FC236}">
                    <a16:creationId xmlns:a16="http://schemas.microsoft.com/office/drawing/2014/main" id="{690D301D-CFFE-EE6D-3B64-46EE9EE64751}"/>
                  </a:ext>
                </a:extLst>
              </p:cNvPr>
              <p:cNvSpPr>
                <a:spLocks/>
              </p:cNvSpPr>
              <p:nvPr userDrawn="1"/>
            </p:nvSpPr>
            <p:spPr bwMode="auto">
              <a:xfrm>
                <a:off x="45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09">
                <a:extLst>
                  <a:ext uri="{FF2B5EF4-FFF2-40B4-BE49-F238E27FC236}">
                    <a16:creationId xmlns:a16="http://schemas.microsoft.com/office/drawing/2014/main" id="{37908707-C436-9804-7F83-2E440357EAFA}"/>
                  </a:ext>
                </a:extLst>
              </p:cNvPr>
              <p:cNvSpPr>
                <a:spLocks/>
              </p:cNvSpPr>
              <p:nvPr userDrawn="1"/>
            </p:nvSpPr>
            <p:spPr bwMode="auto">
              <a:xfrm>
                <a:off x="45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10">
                <a:extLst>
                  <a:ext uri="{FF2B5EF4-FFF2-40B4-BE49-F238E27FC236}">
                    <a16:creationId xmlns:a16="http://schemas.microsoft.com/office/drawing/2014/main" id="{607184A9-F009-CC17-E176-8382E77085D3}"/>
                  </a:ext>
                </a:extLst>
              </p:cNvPr>
              <p:cNvSpPr>
                <a:spLocks/>
              </p:cNvSpPr>
              <p:nvPr userDrawn="1"/>
            </p:nvSpPr>
            <p:spPr bwMode="auto">
              <a:xfrm>
                <a:off x="461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11">
                <a:extLst>
                  <a:ext uri="{FF2B5EF4-FFF2-40B4-BE49-F238E27FC236}">
                    <a16:creationId xmlns:a16="http://schemas.microsoft.com/office/drawing/2014/main" id="{21144DCC-CC7F-9CF9-10CA-699EAC05981C}"/>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12">
                <a:extLst>
                  <a:ext uri="{FF2B5EF4-FFF2-40B4-BE49-F238E27FC236}">
                    <a16:creationId xmlns:a16="http://schemas.microsoft.com/office/drawing/2014/main" id="{AA991850-7A7F-F78B-13C5-621D63DF67CA}"/>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13">
                <a:extLst>
                  <a:ext uri="{FF2B5EF4-FFF2-40B4-BE49-F238E27FC236}">
                    <a16:creationId xmlns:a16="http://schemas.microsoft.com/office/drawing/2014/main" id="{17C5794B-5230-73F1-CC93-365BA2B2E058}"/>
                  </a:ext>
                </a:extLst>
              </p:cNvPr>
              <p:cNvSpPr>
                <a:spLocks/>
              </p:cNvSpPr>
              <p:nvPr userDrawn="1"/>
            </p:nvSpPr>
            <p:spPr bwMode="auto">
              <a:xfrm>
                <a:off x="304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C3170E3E-3DFA-CC21-7877-4EDD80B2EFFE}"/>
                  </a:ext>
                </a:extLst>
              </p:cNvPr>
              <p:cNvSpPr>
                <a:spLocks/>
              </p:cNvSpPr>
              <p:nvPr userDrawn="1"/>
            </p:nvSpPr>
            <p:spPr bwMode="auto">
              <a:xfrm>
                <a:off x="305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4E3A9A81-D517-38B9-5EF2-A900F895E8FE}"/>
                  </a:ext>
                </a:extLst>
              </p:cNvPr>
              <p:cNvSpPr>
                <a:spLocks/>
              </p:cNvSpPr>
              <p:nvPr userDrawn="1"/>
            </p:nvSpPr>
            <p:spPr bwMode="auto">
              <a:xfrm>
                <a:off x="306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D6278C0B-D430-5AA2-B8D9-64AE64D0FCB4}"/>
                  </a:ext>
                </a:extLst>
              </p:cNvPr>
              <p:cNvSpPr>
                <a:spLocks/>
              </p:cNvSpPr>
              <p:nvPr userDrawn="1"/>
            </p:nvSpPr>
            <p:spPr bwMode="auto">
              <a:xfrm>
                <a:off x="308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17">
                <a:extLst>
                  <a:ext uri="{FF2B5EF4-FFF2-40B4-BE49-F238E27FC236}">
                    <a16:creationId xmlns:a16="http://schemas.microsoft.com/office/drawing/2014/main" id="{87357DAF-E617-5B01-A494-7E9C2612F2B4}"/>
                  </a:ext>
                </a:extLst>
              </p:cNvPr>
              <p:cNvSpPr>
                <a:spLocks/>
              </p:cNvSpPr>
              <p:nvPr userDrawn="1"/>
            </p:nvSpPr>
            <p:spPr bwMode="auto">
              <a:xfrm>
                <a:off x="30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18">
                <a:extLst>
                  <a:ext uri="{FF2B5EF4-FFF2-40B4-BE49-F238E27FC236}">
                    <a16:creationId xmlns:a16="http://schemas.microsoft.com/office/drawing/2014/main" id="{4B8BB90C-9433-CACF-8CE1-198FF79679A7}"/>
                  </a:ext>
                </a:extLst>
              </p:cNvPr>
              <p:cNvSpPr>
                <a:spLocks/>
              </p:cNvSpPr>
              <p:nvPr userDrawn="1"/>
            </p:nvSpPr>
            <p:spPr bwMode="auto">
              <a:xfrm>
                <a:off x="31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19">
                <a:extLst>
                  <a:ext uri="{FF2B5EF4-FFF2-40B4-BE49-F238E27FC236}">
                    <a16:creationId xmlns:a16="http://schemas.microsoft.com/office/drawing/2014/main" id="{C3F6B678-C2C4-3A47-ABF4-07FDAD2D87FA}"/>
                  </a:ext>
                </a:extLst>
              </p:cNvPr>
              <p:cNvSpPr>
                <a:spLocks/>
              </p:cNvSpPr>
              <p:nvPr userDrawn="1"/>
            </p:nvSpPr>
            <p:spPr bwMode="auto">
              <a:xfrm>
                <a:off x="312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20">
                <a:extLst>
                  <a:ext uri="{FF2B5EF4-FFF2-40B4-BE49-F238E27FC236}">
                    <a16:creationId xmlns:a16="http://schemas.microsoft.com/office/drawing/2014/main" id="{E2D14358-7E05-5304-4418-0A3970F3FF62}"/>
                  </a:ext>
                </a:extLst>
              </p:cNvPr>
              <p:cNvSpPr>
                <a:spLocks/>
              </p:cNvSpPr>
              <p:nvPr userDrawn="1"/>
            </p:nvSpPr>
            <p:spPr bwMode="auto">
              <a:xfrm>
                <a:off x="31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21">
                <a:extLst>
                  <a:ext uri="{FF2B5EF4-FFF2-40B4-BE49-F238E27FC236}">
                    <a16:creationId xmlns:a16="http://schemas.microsoft.com/office/drawing/2014/main" id="{715AD144-A2E3-E18A-4F96-2FD07FA11247}"/>
                  </a:ext>
                </a:extLst>
              </p:cNvPr>
              <p:cNvSpPr>
                <a:spLocks/>
              </p:cNvSpPr>
              <p:nvPr userDrawn="1"/>
            </p:nvSpPr>
            <p:spPr bwMode="auto">
              <a:xfrm>
                <a:off x="31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22">
                <a:extLst>
                  <a:ext uri="{FF2B5EF4-FFF2-40B4-BE49-F238E27FC236}">
                    <a16:creationId xmlns:a16="http://schemas.microsoft.com/office/drawing/2014/main" id="{6714C1C4-469E-BA60-8117-A9BDE88D163A}"/>
                  </a:ext>
                </a:extLst>
              </p:cNvPr>
              <p:cNvSpPr>
                <a:spLocks/>
              </p:cNvSpPr>
              <p:nvPr userDrawn="1"/>
            </p:nvSpPr>
            <p:spPr bwMode="auto">
              <a:xfrm>
                <a:off x="31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23">
                <a:extLst>
                  <a:ext uri="{FF2B5EF4-FFF2-40B4-BE49-F238E27FC236}">
                    <a16:creationId xmlns:a16="http://schemas.microsoft.com/office/drawing/2014/main" id="{0653ACA1-B11A-454B-0ED7-BA518903460C}"/>
                  </a:ext>
                </a:extLst>
              </p:cNvPr>
              <p:cNvSpPr>
                <a:spLocks/>
              </p:cNvSpPr>
              <p:nvPr userDrawn="1"/>
            </p:nvSpPr>
            <p:spPr bwMode="auto">
              <a:xfrm>
                <a:off x="31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24">
                <a:extLst>
                  <a:ext uri="{FF2B5EF4-FFF2-40B4-BE49-F238E27FC236}">
                    <a16:creationId xmlns:a16="http://schemas.microsoft.com/office/drawing/2014/main" id="{7C458B59-6ED8-1E20-6BC8-7BB58B0FB251}"/>
                  </a:ext>
                </a:extLst>
              </p:cNvPr>
              <p:cNvSpPr>
                <a:spLocks/>
              </p:cNvSpPr>
              <p:nvPr userDrawn="1"/>
            </p:nvSpPr>
            <p:spPr bwMode="auto">
              <a:xfrm>
                <a:off x="319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25">
                <a:extLst>
                  <a:ext uri="{FF2B5EF4-FFF2-40B4-BE49-F238E27FC236}">
                    <a16:creationId xmlns:a16="http://schemas.microsoft.com/office/drawing/2014/main" id="{FA2AB794-387A-98EF-A9A4-CB39D04AA2F8}"/>
                  </a:ext>
                </a:extLst>
              </p:cNvPr>
              <p:cNvSpPr>
                <a:spLocks/>
              </p:cNvSpPr>
              <p:nvPr userDrawn="1"/>
            </p:nvSpPr>
            <p:spPr bwMode="auto">
              <a:xfrm>
                <a:off x="320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26">
                <a:extLst>
                  <a:ext uri="{FF2B5EF4-FFF2-40B4-BE49-F238E27FC236}">
                    <a16:creationId xmlns:a16="http://schemas.microsoft.com/office/drawing/2014/main" id="{97945496-F807-9F50-BDC0-6B44140DC37E}"/>
                  </a:ext>
                </a:extLst>
              </p:cNvPr>
              <p:cNvSpPr>
                <a:spLocks/>
              </p:cNvSpPr>
              <p:nvPr userDrawn="1"/>
            </p:nvSpPr>
            <p:spPr bwMode="auto">
              <a:xfrm>
                <a:off x="321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27">
                <a:extLst>
                  <a:ext uri="{FF2B5EF4-FFF2-40B4-BE49-F238E27FC236}">
                    <a16:creationId xmlns:a16="http://schemas.microsoft.com/office/drawing/2014/main" id="{1A8AF8AC-93D4-AC70-ACA8-9193433E8F69}"/>
                  </a:ext>
                </a:extLst>
              </p:cNvPr>
              <p:cNvSpPr>
                <a:spLocks/>
              </p:cNvSpPr>
              <p:nvPr userDrawn="1"/>
            </p:nvSpPr>
            <p:spPr bwMode="auto">
              <a:xfrm>
                <a:off x="323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28">
                <a:extLst>
                  <a:ext uri="{FF2B5EF4-FFF2-40B4-BE49-F238E27FC236}">
                    <a16:creationId xmlns:a16="http://schemas.microsoft.com/office/drawing/2014/main" id="{28093D48-A2E7-4629-A00F-30DF1E92FB67}"/>
                  </a:ext>
                </a:extLst>
              </p:cNvPr>
              <p:cNvSpPr>
                <a:spLocks/>
              </p:cNvSpPr>
              <p:nvPr userDrawn="1"/>
            </p:nvSpPr>
            <p:spPr bwMode="auto">
              <a:xfrm>
                <a:off x="32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29">
                <a:extLst>
                  <a:ext uri="{FF2B5EF4-FFF2-40B4-BE49-F238E27FC236}">
                    <a16:creationId xmlns:a16="http://schemas.microsoft.com/office/drawing/2014/main" id="{FDE17277-A103-758E-6ED3-E437513B4270}"/>
                  </a:ext>
                </a:extLst>
              </p:cNvPr>
              <p:cNvSpPr>
                <a:spLocks/>
              </p:cNvSpPr>
              <p:nvPr userDrawn="1"/>
            </p:nvSpPr>
            <p:spPr bwMode="auto">
              <a:xfrm>
                <a:off x="32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30">
                <a:extLst>
                  <a:ext uri="{FF2B5EF4-FFF2-40B4-BE49-F238E27FC236}">
                    <a16:creationId xmlns:a16="http://schemas.microsoft.com/office/drawing/2014/main" id="{A8DA1B16-E77E-37FD-EA22-A2211CA087F2}"/>
                  </a:ext>
                </a:extLst>
              </p:cNvPr>
              <p:cNvSpPr>
                <a:spLocks/>
              </p:cNvSpPr>
              <p:nvPr userDrawn="1"/>
            </p:nvSpPr>
            <p:spPr bwMode="auto">
              <a:xfrm>
                <a:off x="32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31">
                <a:extLst>
                  <a:ext uri="{FF2B5EF4-FFF2-40B4-BE49-F238E27FC236}">
                    <a16:creationId xmlns:a16="http://schemas.microsoft.com/office/drawing/2014/main" id="{B347CB59-4893-2E0E-9A1C-AEB26918A57E}"/>
                  </a:ext>
                </a:extLst>
              </p:cNvPr>
              <p:cNvSpPr>
                <a:spLocks/>
              </p:cNvSpPr>
              <p:nvPr userDrawn="1"/>
            </p:nvSpPr>
            <p:spPr bwMode="auto">
              <a:xfrm>
                <a:off x="32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32">
                <a:extLst>
                  <a:ext uri="{FF2B5EF4-FFF2-40B4-BE49-F238E27FC236}">
                    <a16:creationId xmlns:a16="http://schemas.microsoft.com/office/drawing/2014/main" id="{2A4F1FD8-962F-C4F9-DCF4-38EEC449A0C9}"/>
                  </a:ext>
                </a:extLst>
              </p:cNvPr>
              <p:cNvSpPr>
                <a:spLocks/>
              </p:cNvSpPr>
              <p:nvPr userDrawn="1"/>
            </p:nvSpPr>
            <p:spPr bwMode="auto">
              <a:xfrm>
                <a:off x="32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33">
                <a:extLst>
                  <a:ext uri="{FF2B5EF4-FFF2-40B4-BE49-F238E27FC236}">
                    <a16:creationId xmlns:a16="http://schemas.microsoft.com/office/drawing/2014/main" id="{2057404B-E89A-15E9-A3CA-CDB78508F548}"/>
                  </a:ext>
                </a:extLst>
              </p:cNvPr>
              <p:cNvSpPr>
                <a:spLocks/>
              </p:cNvSpPr>
              <p:nvPr userDrawn="1"/>
            </p:nvSpPr>
            <p:spPr bwMode="auto">
              <a:xfrm>
                <a:off x="33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34">
                <a:extLst>
                  <a:ext uri="{FF2B5EF4-FFF2-40B4-BE49-F238E27FC236}">
                    <a16:creationId xmlns:a16="http://schemas.microsoft.com/office/drawing/2014/main" id="{4B086DBC-918D-82DA-18EF-78B2B76BC18D}"/>
                  </a:ext>
                </a:extLst>
              </p:cNvPr>
              <p:cNvSpPr>
                <a:spLocks/>
              </p:cNvSpPr>
              <p:nvPr userDrawn="1"/>
            </p:nvSpPr>
            <p:spPr bwMode="auto">
              <a:xfrm>
                <a:off x="332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35">
                <a:extLst>
                  <a:ext uri="{FF2B5EF4-FFF2-40B4-BE49-F238E27FC236}">
                    <a16:creationId xmlns:a16="http://schemas.microsoft.com/office/drawing/2014/main" id="{9AEBDD76-A226-E88D-3D4C-9EBA6F6E104F}"/>
                  </a:ext>
                </a:extLst>
              </p:cNvPr>
              <p:cNvSpPr>
                <a:spLocks/>
              </p:cNvSpPr>
              <p:nvPr userDrawn="1"/>
            </p:nvSpPr>
            <p:spPr bwMode="auto">
              <a:xfrm>
                <a:off x="33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36">
                <a:extLst>
                  <a:ext uri="{FF2B5EF4-FFF2-40B4-BE49-F238E27FC236}">
                    <a16:creationId xmlns:a16="http://schemas.microsoft.com/office/drawing/2014/main" id="{9B2668D7-B8D3-18C5-6A88-BCF69FEF7099}"/>
                  </a:ext>
                </a:extLst>
              </p:cNvPr>
              <p:cNvSpPr>
                <a:spLocks/>
              </p:cNvSpPr>
              <p:nvPr userDrawn="1"/>
            </p:nvSpPr>
            <p:spPr bwMode="auto">
              <a:xfrm>
                <a:off x="33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37">
                <a:extLst>
                  <a:ext uri="{FF2B5EF4-FFF2-40B4-BE49-F238E27FC236}">
                    <a16:creationId xmlns:a16="http://schemas.microsoft.com/office/drawing/2014/main" id="{83706F2B-8544-FF6F-1161-6DD0FB3CBEF0}"/>
                  </a:ext>
                </a:extLst>
              </p:cNvPr>
              <p:cNvSpPr>
                <a:spLocks/>
              </p:cNvSpPr>
              <p:nvPr userDrawn="1"/>
            </p:nvSpPr>
            <p:spPr bwMode="auto">
              <a:xfrm>
                <a:off x="33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38">
                <a:extLst>
                  <a:ext uri="{FF2B5EF4-FFF2-40B4-BE49-F238E27FC236}">
                    <a16:creationId xmlns:a16="http://schemas.microsoft.com/office/drawing/2014/main" id="{631A8591-02BD-FF5F-FDD4-928DD4C1663C}"/>
                  </a:ext>
                </a:extLst>
              </p:cNvPr>
              <p:cNvSpPr>
                <a:spLocks/>
              </p:cNvSpPr>
              <p:nvPr userDrawn="1"/>
            </p:nvSpPr>
            <p:spPr bwMode="auto">
              <a:xfrm>
                <a:off x="33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39">
                <a:extLst>
                  <a:ext uri="{FF2B5EF4-FFF2-40B4-BE49-F238E27FC236}">
                    <a16:creationId xmlns:a16="http://schemas.microsoft.com/office/drawing/2014/main" id="{752B9B7F-AE56-69F1-199C-C92AD2AC9028}"/>
                  </a:ext>
                </a:extLst>
              </p:cNvPr>
              <p:cNvSpPr>
                <a:spLocks/>
              </p:cNvSpPr>
              <p:nvPr userDrawn="1"/>
            </p:nvSpPr>
            <p:spPr bwMode="auto">
              <a:xfrm>
                <a:off x="33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40">
                <a:extLst>
                  <a:ext uri="{FF2B5EF4-FFF2-40B4-BE49-F238E27FC236}">
                    <a16:creationId xmlns:a16="http://schemas.microsoft.com/office/drawing/2014/main" id="{72EC2386-D9FE-DC01-9D2B-CE97F52B3371}"/>
                  </a:ext>
                </a:extLst>
              </p:cNvPr>
              <p:cNvSpPr>
                <a:spLocks/>
              </p:cNvSpPr>
              <p:nvPr userDrawn="1"/>
            </p:nvSpPr>
            <p:spPr bwMode="auto">
              <a:xfrm>
                <a:off x="34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41">
                <a:extLst>
                  <a:ext uri="{FF2B5EF4-FFF2-40B4-BE49-F238E27FC236}">
                    <a16:creationId xmlns:a16="http://schemas.microsoft.com/office/drawing/2014/main" id="{490B1393-AB56-7213-BC75-23667F468FAA}"/>
                  </a:ext>
                </a:extLst>
              </p:cNvPr>
              <p:cNvSpPr>
                <a:spLocks/>
              </p:cNvSpPr>
              <p:nvPr userDrawn="1"/>
            </p:nvSpPr>
            <p:spPr bwMode="auto">
              <a:xfrm>
                <a:off x="34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42">
                <a:extLst>
                  <a:ext uri="{FF2B5EF4-FFF2-40B4-BE49-F238E27FC236}">
                    <a16:creationId xmlns:a16="http://schemas.microsoft.com/office/drawing/2014/main" id="{66613CEB-79B7-4622-6A46-28BCFC93050E}"/>
                  </a:ext>
                </a:extLst>
              </p:cNvPr>
              <p:cNvSpPr>
                <a:spLocks/>
              </p:cNvSpPr>
              <p:nvPr userDrawn="1"/>
            </p:nvSpPr>
            <p:spPr bwMode="auto">
              <a:xfrm>
                <a:off x="34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43">
                <a:extLst>
                  <a:ext uri="{FF2B5EF4-FFF2-40B4-BE49-F238E27FC236}">
                    <a16:creationId xmlns:a16="http://schemas.microsoft.com/office/drawing/2014/main" id="{729D5D21-E0E2-6408-814D-C4EBD53171A5}"/>
                  </a:ext>
                </a:extLst>
              </p:cNvPr>
              <p:cNvSpPr>
                <a:spLocks/>
              </p:cNvSpPr>
              <p:nvPr userDrawn="1"/>
            </p:nvSpPr>
            <p:spPr bwMode="auto">
              <a:xfrm>
                <a:off x="34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44">
                <a:extLst>
                  <a:ext uri="{FF2B5EF4-FFF2-40B4-BE49-F238E27FC236}">
                    <a16:creationId xmlns:a16="http://schemas.microsoft.com/office/drawing/2014/main" id="{ACB0E108-EC7F-F333-48B7-420173206170}"/>
                  </a:ext>
                </a:extLst>
              </p:cNvPr>
              <p:cNvSpPr>
                <a:spLocks/>
              </p:cNvSpPr>
              <p:nvPr userDrawn="1"/>
            </p:nvSpPr>
            <p:spPr bwMode="auto">
              <a:xfrm>
                <a:off x="34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45">
                <a:extLst>
                  <a:ext uri="{FF2B5EF4-FFF2-40B4-BE49-F238E27FC236}">
                    <a16:creationId xmlns:a16="http://schemas.microsoft.com/office/drawing/2014/main" id="{1773A980-05D3-47EA-BAFD-90759047438A}"/>
                  </a:ext>
                </a:extLst>
              </p:cNvPr>
              <p:cNvSpPr>
                <a:spLocks/>
              </p:cNvSpPr>
              <p:nvPr userDrawn="1"/>
            </p:nvSpPr>
            <p:spPr bwMode="auto">
              <a:xfrm>
                <a:off x="34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46">
                <a:extLst>
                  <a:ext uri="{FF2B5EF4-FFF2-40B4-BE49-F238E27FC236}">
                    <a16:creationId xmlns:a16="http://schemas.microsoft.com/office/drawing/2014/main" id="{DFA7F4E7-035D-7418-B06C-951BBECD3078}"/>
                  </a:ext>
                </a:extLst>
              </p:cNvPr>
              <p:cNvSpPr>
                <a:spLocks/>
              </p:cNvSpPr>
              <p:nvPr userDrawn="1"/>
            </p:nvSpPr>
            <p:spPr bwMode="auto">
              <a:xfrm>
                <a:off x="34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47">
                <a:extLst>
                  <a:ext uri="{FF2B5EF4-FFF2-40B4-BE49-F238E27FC236}">
                    <a16:creationId xmlns:a16="http://schemas.microsoft.com/office/drawing/2014/main" id="{342F1C97-2793-8CB9-7420-1AD8E06B3AC1}"/>
                  </a:ext>
                </a:extLst>
              </p:cNvPr>
              <p:cNvSpPr>
                <a:spLocks/>
              </p:cNvSpPr>
              <p:nvPr userDrawn="1"/>
            </p:nvSpPr>
            <p:spPr bwMode="auto">
              <a:xfrm>
                <a:off x="34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48">
                <a:extLst>
                  <a:ext uri="{FF2B5EF4-FFF2-40B4-BE49-F238E27FC236}">
                    <a16:creationId xmlns:a16="http://schemas.microsoft.com/office/drawing/2014/main" id="{340A9E58-9E06-C337-47A1-EEB9C3DEF029}"/>
                  </a:ext>
                </a:extLst>
              </p:cNvPr>
              <p:cNvSpPr>
                <a:spLocks/>
              </p:cNvSpPr>
              <p:nvPr userDrawn="1"/>
            </p:nvSpPr>
            <p:spPr bwMode="auto">
              <a:xfrm>
                <a:off x="35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49">
                <a:extLst>
                  <a:ext uri="{FF2B5EF4-FFF2-40B4-BE49-F238E27FC236}">
                    <a16:creationId xmlns:a16="http://schemas.microsoft.com/office/drawing/2014/main" id="{D05AE3A7-EFF6-327E-D795-B763035F622B}"/>
                  </a:ext>
                </a:extLst>
              </p:cNvPr>
              <p:cNvSpPr>
                <a:spLocks/>
              </p:cNvSpPr>
              <p:nvPr userDrawn="1"/>
            </p:nvSpPr>
            <p:spPr bwMode="auto">
              <a:xfrm>
                <a:off x="35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50">
                <a:extLst>
                  <a:ext uri="{FF2B5EF4-FFF2-40B4-BE49-F238E27FC236}">
                    <a16:creationId xmlns:a16="http://schemas.microsoft.com/office/drawing/2014/main" id="{DA91762E-4663-23BB-170E-53CD001B07C5}"/>
                  </a:ext>
                </a:extLst>
              </p:cNvPr>
              <p:cNvSpPr>
                <a:spLocks/>
              </p:cNvSpPr>
              <p:nvPr userDrawn="1"/>
            </p:nvSpPr>
            <p:spPr bwMode="auto">
              <a:xfrm>
                <a:off x="35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51">
                <a:extLst>
                  <a:ext uri="{FF2B5EF4-FFF2-40B4-BE49-F238E27FC236}">
                    <a16:creationId xmlns:a16="http://schemas.microsoft.com/office/drawing/2014/main" id="{2D20B9BC-008F-305F-E426-6B4FA582EF29}"/>
                  </a:ext>
                </a:extLst>
              </p:cNvPr>
              <p:cNvSpPr>
                <a:spLocks/>
              </p:cNvSpPr>
              <p:nvPr userDrawn="1"/>
            </p:nvSpPr>
            <p:spPr bwMode="auto">
              <a:xfrm>
                <a:off x="35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52">
                <a:extLst>
                  <a:ext uri="{FF2B5EF4-FFF2-40B4-BE49-F238E27FC236}">
                    <a16:creationId xmlns:a16="http://schemas.microsoft.com/office/drawing/2014/main" id="{AB3ED090-688B-2CE6-01B8-F288DB8DE415}"/>
                  </a:ext>
                </a:extLst>
              </p:cNvPr>
              <p:cNvSpPr>
                <a:spLocks/>
              </p:cNvSpPr>
              <p:nvPr userDrawn="1"/>
            </p:nvSpPr>
            <p:spPr bwMode="auto">
              <a:xfrm>
                <a:off x="35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53">
                <a:extLst>
                  <a:ext uri="{FF2B5EF4-FFF2-40B4-BE49-F238E27FC236}">
                    <a16:creationId xmlns:a16="http://schemas.microsoft.com/office/drawing/2014/main" id="{955A1B9E-7EB6-9E45-3E97-C16DF4D9C78D}"/>
                  </a:ext>
                </a:extLst>
              </p:cNvPr>
              <p:cNvSpPr>
                <a:spLocks/>
              </p:cNvSpPr>
              <p:nvPr userDrawn="1"/>
            </p:nvSpPr>
            <p:spPr bwMode="auto">
              <a:xfrm>
                <a:off x="35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54">
                <a:extLst>
                  <a:ext uri="{FF2B5EF4-FFF2-40B4-BE49-F238E27FC236}">
                    <a16:creationId xmlns:a16="http://schemas.microsoft.com/office/drawing/2014/main" id="{F9BA9B64-987E-668C-3084-EEDA76C8C54C}"/>
                  </a:ext>
                </a:extLst>
              </p:cNvPr>
              <p:cNvSpPr>
                <a:spLocks/>
              </p:cNvSpPr>
              <p:nvPr userDrawn="1"/>
            </p:nvSpPr>
            <p:spPr bwMode="auto">
              <a:xfrm>
                <a:off x="35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55">
                <a:extLst>
                  <a:ext uri="{FF2B5EF4-FFF2-40B4-BE49-F238E27FC236}">
                    <a16:creationId xmlns:a16="http://schemas.microsoft.com/office/drawing/2014/main" id="{C89F91B6-8D38-C566-5FDF-FA79F6B36D39}"/>
                  </a:ext>
                </a:extLst>
              </p:cNvPr>
              <p:cNvSpPr>
                <a:spLocks/>
              </p:cNvSpPr>
              <p:nvPr userDrawn="1"/>
            </p:nvSpPr>
            <p:spPr bwMode="auto">
              <a:xfrm>
                <a:off x="36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56">
                <a:extLst>
                  <a:ext uri="{FF2B5EF4-FFF2-40B4-BE49-F238E27FC236}">
                    <a16:creationId xmlns:a16="http://schemas.microsoft.com/office/drawing/2014/main" id="{AD5AEEA5-7A31-051E-75B1-BC5795B7B30A}"/>
                  </a:ext>
                </a:extLst>
              </p:cNvPr>
              <p:cNvSpPr>
                <a:spLocks/>
              </p:cNvSpPr>
              <p:nvPr userDrawn="1"/>
            </p:nvSpPr>
            <p:spPr bwMode="auto">
              <a:xfrm>
                <a:off x="36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57">
                <a:extLst>
                  <a:ext uri="{FF2B5EF4-FFF2-40B4-BE49-F238E27FC236}">
                    <a16:creationId xmlns:a16="http://schemas.microsoft.com/office/drawing/2014/main" id="{7FE39A90-E164-548C-26A9-7248AD4FFF33}"/>
                  </a:ext>
                </a:extLst>
              </p:cNvPr>
              <p:cNvSpPr>
                <a:spLocks/>
              </p:cNvSpPr>
              <p:nvPr userDrawn="1"/>
            </p:nvSpPr>
            <p:spPr bwMode="auto">
              <a:xfrm>
                <a:off x="36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58">
                <a:extLst>
                  <a:ext uri="{FF2B5EF4-FFF2-40B4-BE49-F238E27FC236}">
                    <a16:creationId xmlns:a16="http://schemas.microsoft.com/office/drawing/2014/main" id="{12E8CA34-A7E1-4B40-C64E-96E7A1D13274}"/>
                  </a:ext>
                </a:extLst>
              </p:cNvPr>
              <p:cNvSpPr>
                <a:spLocks/>
              </p:cNvSpPr>
              <p:nvPr userDrawn="1"/>
            </p:nvSpPr>
            <p:spPr bwMode="auto">
              <a:xfrm>
                <a:off x="36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59">
                <a:extLst>
                  <a:ext uri="{FF2B5EF4-FFF2-40B4-BE49-F238E27FC236}">
                    <a16:creationId xmlns:a16="http://schemas.microsoft.com/office/drawing/2014/main" id="{64D024C1-FAAD-90F3-9385-CE4DA2B7DDFA}"/>
                  </a:ext>
                </a:extLst>
              </p:cNvPr>
              <p:cNvSpPr>
                <a:spLocks/>
              </p:cNvSpPr>
              <p:nvPr userDrawn="1"/>
            </p:nvSpPr>
            <p:spPr bwMode="auto">
              <a:xfrm>
                <a:off x="36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60">
                <a:extLst>
                  <a:ext uri="{FF2B5EF4-FFF2-40B4-BE49-F238E27FC236}">
                    <a16:creationId xmlns:a16="http://schemas.microsoft.com/office/drawing/2014/main" id="{2A92BF70-D7BE-3BAD-D4D9-FCBA75050E70}"/>
                  </a:ext>
                </a:extLst>
              </p:cNvPr>
              <p:cNvSpPr>
                <a:spLocks/>
              </p:cNvSpPr>
              <p:nvPr userDrawn="1"/>
            </p:nvSpPr>
            <p:spPr bwMode="auto">
              <a:xfrm>
                <a:off x="36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61">
                <a:extLst>
                  <a:ext uri="{FF2B5EF4-FFF2-40B4-BE49-F238E27FC236}">
                    <a16:creationId xmlns:a16="http://schemas.microsoft.com/office/drawing/2014/main" id="{28B1390D-456C-2302-2E81-DE8B2F2A25CC}"/>
                  </a:ext>
                </a:extLst>
              </p:cNvPr>
              <p:cNvSpPr>
                <a:spLocks/>
              </p:cNvSpPr>
              <p:nvPr userDrawn="1"/>
            </p:nvSpPr>
            <p:spPr bwMode="auto">
              <a:xfrm>
                <a:off x="36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62">
                <a:extLst>
                  <a:ext uri="{FF2B5EF4-FFF2-40B4-BE49-F238E27FC236}">
                    <a16:creationId xmlns:a16="http://schemas.microsoft.com/office/drawing/2014/main" id="{096FE919-C0D8-5BF0-59CF-13BF8EF6A56A}"/>
                  </a:ext>
                </a:extLst>
              </p:cNvPr>
              <p:cNvSpPr>
                <a:spLocks/>
              </p:cNvSpPr>
              <p:nvPr userDrawn="1"/>
            </p:nvSpPr>
            <p:spPr bwMode="auto">
              <a:xfrm>
                <a:off x="36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63">
                <a:extLst>
                  <a:ext uri="{FF2B5EF4-FFF2-40B4-BE49-F238E27FC236}">
                    <a16:creationId xmlns:a16="http://schemas.microsoft.com/office/drawing/2014/main" id="{991B5ADC-E3F2-B1DC-CE7B-433FFEF5BF3D}"/>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64">
                <a:extLst>
                  <a:ext uri="{FF2B5EF4-FFF2-40B4-BE49-F238E27FC236}">
                    <a16:creationId xmlns:a16="http://schemas.microsoft.com/office/drawing/2014/main" id="{29280CA2-F34C-1027-7020-148B50C3CD23}"/>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65">
                <a:extLst>
                  <a:ext uri="{FF2B5EF4-FFF2-40B4-BE49-F238E27FC236}">
                    <a16:creationId xmlns:a16="http://schemas.microsoft.com/office/drawing/2014/main" id="{B6FC0B2C-DC75-F1FE-27B7-12425DA95426}"/>
                  </a:ext>
                </a:extLst>
              </p:cNvPr>
              <p:cNvSpPr>
                <a:spLocks/>
              </p:cNvSpPr>
              <p:nvPr userDrawn="1"/>
            </p:nvSpPr>
            <p:spPr bwMode="auto">
              <a:xfrm>
                <a:off x="39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66">
                <a:extLst>
                  <a:ext uri="{FF2B5EF4-FFF2-40B4-BE49-F238E27FC236}">
                    <a16:creationId xmlns:a16="http://schemas.microsoft.com/office/drawing/2014/main" id="{BDD31874-F901-9769-76A4-1260A3F4BBB7}"/>
                  </a:ext>
                </a:extLst>
              </p:cNvPr>
              <p:cNvSpPr>
                <a:spLocks/>
              </p:cNvSpPr>
              <p:nvPr userDrawn="1"/>
            </p:nvSpPr>
            <p:spPr bwMode="auto">
              <a:xfrm>
                <a:off x="39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67">
                <a:extLst>
                  <a:ext uri="{FF2B5EF4-FFF2-40B4-BE49-F238E27FC236}">
                    <a16:creationId xmlns:a16="http://schemas.microsoft.com/office/drawing/2014/main" id="{3540C89E-1860-4769-B0A4-A9BC9F5B1B2D}"/>
                  </a:ext>
                </a:extLst>
              </p:cNvPr>
              <p:cNvSpPr>
                <a:spLocks/>
              </p:cNvSpPr>
              <p:nvPr userDrawn="1"/>
            </p:nvSpPr>
            <p:spPr bwMode="auto">
              <a:xfrm>
                <a:off x="39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68">
                <a:extLst>
                  <a:ext uri="{FF2B5EF4-FFF2-40B4-BE49-F238E27FC236}">
                    <a16:creationId xmlns:a16="http://schemas.microsoft.com/office/drawing/2014/main" id="{A8062E1C-1275-9720-B71C-8CCEDFB27378}"/>
                  </a:ext>
                </a:extLst>
              </p:cNvPr>
              <p:cNvSpPr>
                <a:spLocks/>
              </p:cNvSpPr>
              <p:nvPr userDrawn="1"/>
            </p:nvSpPr>
            <p:spPr bwMode="auto">
              <a:xfrm>
                <a:off x="39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69">
                <a:extLst>
                  <a:ext uri="{FF2B5EF4-FFF2-40B4-BE49-F238E27FC236}">
                    <a16:creationId xmlns:a16="http://schemas.microsoft.com/office/drawing/2014/main" id="{D76A2476-BE3A-D28A-2335-910B573712CB}"/>
                  </a:ext>
                </a:extLst>
              </p:cNvPr>
              <p:cNvSpPr>
                <a:spLocks/>
              </p:cNvSpPr>
              <p:nvPr userDrawn="1"/>
            </p:nvSpPr>
            <p:spPr bwMode="auto">
              <a:xfrm>
                <a:off x="39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70">
                <a:extLst>
                  <a:ext uri="{FF2B5EF4-FFF2-40B4-BE49-F238E27FC236}">
                    <a16:creationId xmlns:a16="http://schemas.microsoft.com/office/drawing/2014/main" id="{479FD5EF-D4EA-2485-788A-80287B809D4D}"/>
                  </a:ext>
                </a:extLst>
              </p:cNvPr>
              <p:cNvSpPr>
                <a:spLocks/>
              </p:cNvSpPr>
              <p:nvPr userDrawn="1"/>
            </p:nvSpPr>
            <p:spPr bwMode="auto">
              <a:xfrm>
                <a:off x="40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71">
                <a:extLst>
                  <a:ext uri="{FF2B5EF4-FFF2-40B4-BE49-F238E27FC236}">
                    <a16:creationId xmlns:a16="http://schemas.microsoft.com/office/drawing/2014/main" id="{A2B51F64-25E6-9BF4-5D14-395EDC090122}"/>
                  </a:ext>
                </a:extLst>
              </p:cNvPr>
              <p:cNvSpPr>
                <a:spLocks/>
              </p:cNvSpPr>
              <p:nvPr userDrawn="1"/>
            </p:nvSpPr>
            <p:spPr bwMode="auto">
              <a:xfrm>
                <a:off x="40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72">
                <a:extLst>
                  <a:ext uri="{FF2B5EF4-FFF2-40B4-BE49-F238E27FC236}">
                    <a16:creationId xmlns:a16="http://schemas.microsoft.com/office/drawing/2014/main" id="{FB11E1B9-DEE9-48DB-F833-0F8F42F3F0A8}"/>
                  </a:ext>
                </a:extLst>
              </p:cNvPr>
              <p:cNvSpPr>
                <a:spLocks/>
              </p:cNvSpPr>
              <p:nvPr userDrawn="1"/>
            </p:nvSpPr>
            <p:spPr bwMode="auto">
              <a:xfrm>
                <a:off x="40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73">
                <a:extLst>
                  <a:ext uri="{FF2B5EF4-FFF2-40B4-BE49-F238E27FC236}">
                    <a16:creationId xmlns:a16="http://schemas.microsoft.com/office/drawing/2014/main" id="{444847FD-4D63-A0D8-FB93-DEB84BEF7705}"/>
                  </a:ext>
                </a:extLst>
              </p:cNvPr>
              <p:cNvSpPr>
                <a:spLocks/>
              </p:cNvSpPr>
              <p:nvPr userDrawn="1"/>
            </p:nvSpPr>
            <p:spPr bwMode="auto">
              <a:xfrm>
                <a:off x="40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74">
                <a:extLst>
                  <a:ext uri="{FF2B5EF4-FFF2-40B4-BE49-F238E27FC236}">
                    <a16:creationId xmlns:a16="http://schemas.microsoft.com/office/drawing/2014/main" id="{D528947C-E1B8-5FD7-FD57-D21F51382379}"/>
                  </a:ext>
                </a:extLst>
              </p:cNvPr>
              <p:cNvSpPr>
                <a:spLocks/>
              </p:cNvSpPr>
              <p:nvPr userDrawn="1"/>
            </p:nvSpPr>
            <p:spPr bwMode="auto">
              <a:xfrm>
                <a:off x="40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75">
                <a:extLst>
                  <a:ext uri="{FF2B5EF4-FFF2-40B4-BE49-F238E27FC236}">
                    <a16:creationId xmlns:a16="http://schemas.microsoft.com/office/drawing/2014/main" id="{B79964A4-1301-F7AF-8B3F-8D3E9126736E}"/>
                  </a:ext>
                </a:extLst>
              </p:cNvPr>
              <p:cNvSpPr>
                <a:spLocks/>
              </p:cNvSpPr>
              <p:nvPr userDrawn="1"/>
            </p:nvSpPr>
            <p:spPr bwMode="auto">
              <a:xfrm>
                <a:off x="40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76">
                <a:extLst>
                  <a:ext uri="{FF2B5EF4-FFF2-40B4-BE49-F238E27FC236}">
                    <a16:creationId xmlns:a16="http://schemas.microsoft.com/office/drawing/2014/main" id="{A3653D8F-50B3-8EAC-EFDA-691910F6FC1F}"/>
                  </a:ext>
                </a:extLst>
              </p:cNvPr>
              <p:cNvSpPr>
                <a:spLocks/>
              </p:cNvSpPr>
              <p:nvPr userDrawn="1"/>
            </p:nvSpPr>
            <p:spPr bwMode="auto">
              <a:xfrm>
                <a:off x="40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77">
                <a:extLst>
                  <a:ext uri="{FF2B5EF4-FFF2-40B4-BE49-F238E27FC236}">
                    <a16:creationId xmlns:a16="http://schemas.microsoft.com/office/drawing/2014/main" id="{77DA2A08-6F4E-C9F2-E9BE-7093815C28AA}"/>
                  </a:ext>
                </a:extLst>
              </p:cNvPr>
              <p:cNvSpPr>
                <a:spLocks/>
              </p:cNvSpPr>
              <p:nvPr userDrawn="1"/>
            </p:nvSpPr>
            <p:spPr bwMode="auto">
              <a:xfrm>
                <a:off x="40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78">
                <a:extLst>
                  <a:ext uri="{FF2B5EF4-FFF2-40B4-BE49-F238E27FC236}">
                    <a16:creationId xmlns:a16="http://schemas.microsoft.com/office/drawing/2014/main" id="{B3BA4754-D59B-0C7D-1856-0B7D66B51090}"/>
                  </a:ext>
                </a:extLst>
              </p:cNvPr>
              <p:cNvSpPr>
                <a:spLocks/>
              </p:cNvSpPr>
              <p:nvPr userDrawn="1"/>
            </p:nvSpPr>
            <p:spPr bwMode="auto">
              <a:xfrm>
                <a:off x="41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79">
                <a:extLst>
                  <a:ext uri="{FF2B5EF4-FFF2-40B4-BE49-F238E27FC236}">
                    <a16:creationId xmlns:a16="http://schemas.microsoft.com/office/drawing/2014/main" id="{71DEF165-850E-A58A-F121-85D481D3D29E}"/>
                  </a:ext>
                </a:extLst>
              </p:cNvPr>
              <p:cNvSpPr>
                <a:spLocks/>
              </p:cNvSpPr>
              <p:nvPr userDrawn="1"/>
            </p:nvSpPr>
            <p:spPr bwMode="auto">
              <a:xfrm>
                <a:off x="41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80">
                <a:extLst>
                  <a:ext uri="{FF2B5EF4-FFF2-40B4-BE49-F238E27FC236}">
                    <a16:creationId xmlns:a16="http://schemas.microsoft.com/office/drawing/2014/main" id="{0385CB0C-1B43-04AC-C6DE-CFA1D528B346}"/>
                  </a:ext>
                </a:extLst>
              </p:cNvPr>
              <p:cNvSpPr>
                <a:spLocks/>
              </p:cNvSpPr>
              <p:nvPr userDrawn="1"/>
            </p:nvSpPr>
            <p:spPr bwMode="auto">
              <a:xfrm>
                <a:off x="41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81">
                <a:extLst>
                  <a:ext uri="{FF2B5EF4-FFF2-40B4-BE49-F238E27FC236}">
                    <a16:creationId xmlns:a16="http://schemas.microsoft.com/office/drawing/2014/main" id="{9CD156AB-3617-4CFB-9072-579745B2AFCF}"/>
                  </a:ext>
                </a:extLst>
              </p:cNvPr>
              <p:cNvSpPr>
                <a:spLocks/>
              </p:cNvSpPr>
              <p:nvPr userDrawn="1"/>
            </p:nvSpPr>
            <p:spPr bwMode="auto">
              <a:xfrm>
                <a:off x="41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82">
                <a:extLst>
                  <a:ext uri="{FF2B5EF4-FFF2-40B4-BE49-F238E27FC236}">
                    <a16:creationId xmlns:a16="http://schemas.microsoft.com/office/drawing/2014/main" id="{BFB7AEC8-A6CB-D90C-F30A-8C61CCB81DAC}"/>
                  </a:ext>
                </a:extLst>
              </p:cNvPr>
              <p:cNvSpPr>
                <a:spLocks/>
              </p:cNvSpPr>
              <p:nvPr userDrawn="1"/>
            </p:nvSpPr>
            <p:spPr bwMode="auto">
              <a:xfrm>
                <a:off x="41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83">
                <a:extLst>
                  <a:ext uri="{FF2B5EF4-FFF2-40B4-BE49-F238E27FC236}">
                    <a16:creationId xmlns:a16="http://schemas.microsoft.com/office/drawing/2014/main" id="{1DD94735-6BEF-149F-9E30-1BA39A63F8AC}"/>
                  </a:ext>
                </a:extLst>
              </p:cNvPr>
              <p:cNvSpPr>
                <a:spLocks/>
              </p:cNvSpPr>
              <p:nvPr userDrawn="1"/>
            </p:nvSpPr>
            <p:spPr bwMode="auto">
              <a:xfrm>
                <a:off x="41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84">
                <a:extLst>
                  <a:ext uri="{FF2B5EF4-FFF2-40B4-BE49-F238E27FC236}">
                    <a16:creationId xmlns:a16="http://schemas.microsoft.com/office/drawing/2014/main" id="{418DA461-90B7-4ABC-E542-3912A8C95C5D}"/>
                  </a:ext>
                </a:extLst>
              </p:cNvPr>
              <p:cNvSpPr>
                <a:spLocks/>
              </p:cNvSpPr>
              <p:nvPr userDrawn="1"/>
            </p:nvSpPr>
            <p:spPr bwMode="auto">
              <a:xfrm>
                <a:off x="41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85">
                <a:extLst>
                  <a:ext uri="{FF2B5EF4-FFF2-40B4-BE49-F238E27FC236}">
                    <a16:creationId xmlns:a16="http://schemas.microsoft.com/office/drawing/2014/main" id="{D4ACC562-0609-1E83-FE4F-E70C52D9B9B7}"/>
                  </a:ext>
                </a:extLst>
              </p:cNvPr>
              <p:cNvSpPr>
                <a:spLocks/>
              </p:cNvSpPr>
              <p:nvPr userDrawn="1"/>
            </p:nvSpPr>
            <p:spPr bwMode="auto">
              <a:xfrm>
                <a:off x="42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86">
                <a:extLst>
                  <a:ext uri="{FF2B5EF4-FFF2-40B4-BE49-F238E27FC236}">
                    <a16:creationId xmlns:a16="http://schemas.microsoft.com/office/drawing/2014/main" id="{1CEE1791-CF47-D7F3-07CC-BE5887B1E108}"/>
                  </a:ext>
                </a:extLst>
              </p:cNvPr>
              <p:cNvSpPr>
                <a:spLocks/>
              </p:cNvSpPr>
              <p:nvPr userDrawn="1"/>
            </p:nvSpPr>
            <p:spPr bwMode="auto">
              <a:xfrm>
                <a:off x="42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87">
                <a:extLst>
                  <a:ext uri="{FF2B5EF4-FFF2-40B4-BE49-F238E27FC236}">
                    <a16:creationId xmlns:a16="http://schemas.microsoft.com/office/drawing/2014/main" id="{B07D0044-DE6A-A971-5A7C-A5B2739019E9}"/>
                  </a:ext>
                </a:extLst>
              </p:cNvPr>
              <p:cNvSpPr>
                <a:spLocks/>
              </p:cNvSpPr>
              <p:nvPr userDrawn="1"/>
            </p:nvSpPr>
            <p:spPr bwMode="auto">
              <a:xfrm>
                <a:off x="42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88">
                <a:extLst>
                  <a:ext uri="{FF2B5EF4-FFF2-40B4-BE49-F238E27FC236}">
                    <a16:creationId xmlns:a16="http://schemas.microsoft.com/office/drawing/2014/main" id="{61F96D3E-5301-4152-90EC-F1626F4FDB3E}"/>
                  </a:ext>
                </a:extLst>
              </p:cNvPr>
              <p:cNvSpPr>
                <a:spLocks/>
              </p:cNvSpPr>
              <p:nvPr userDrawn="1"/>
            </p:nvSpPr>
            <p:spPr bwMode="auto">
              <a:xfrm>
                <a:off x="42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89">
                <a:extLst>
                  <a:ext uri="{FF2B5EF4-FFF2-40B4-BE49-F238E27FC236}">
                    <a16:creationId xmlns:a16="http://schemas.microsoft.com/office/drawing/2014/main" id="{991F527D-18AF-26DA-40A9-94EB57558243}"/>
                  </a:ext>
                </a:extLst>
              </p:cNvPr>
              <p:cNvSpPr>
                <a:spLocks/>
              </p:cNvSpPr>
              <p:nvPr userDrawn="1"/>
            </p:nvSpPr>
            <p:spPr bwMode="auto">
              <a:xfrm>
                <a:off x="42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90">
                <a:extLst>
                  <a:ext uri="{FF2B5EF4-FFF2-40B4-BE49-F238E27FC236}">
                    <a16:creationId xmlns:a16="http://schemas.microsoft.com/office/drawing/2014/main" id="{2CFC305D-6014-C772-1ADE-BD787E2E352C}"/>
                  </a:ext>
                </a:extLst>
              </p:cNvPr>
              <p:cNvSpPr>
                <a:spLocks/>
              </p:cNvSpPr>
              <p:nvPr userDrawn="1"/>
            </p:nvSpPr>
            <p:spPr bwMode="auto">
              <a:xfrm>
                <a:off x="426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91">
                <a:extLst>
                  <a:ext uri="{FF2B5EF4-FFF2-40B4-BE49-F238E27FC236}">
                    <a16:creationId xmlns:a16="http://schemas.microsoft.com/office/drawing/2014/main" id="{50884AEA-630F-32AA-F249-E2D5CAB57FB3}"/>
                  </a:ext>
                </a:extLst>
              </p:cNvPr>
              <p:cNvSpPr>
                <a:spLocks/>
              </p:cNvSpPr>
              <p:nvPr userDrawn="1"/>
            </p:nvSpPr>
            <p:spPr bwMode="auto">
              <a:xfrm>
                <a:off x="428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92">
                <a:extLst>
                  <a:ext uri="{FF2B5EF4-FFF2-40B4-BE49-F238E27FC236}">
                    <a16:creationId xmlns:a16="http://schemas.microsoft.com/office/drawing/2014/main" id="{23E40714-CA05-E294-5F1D-AEE5E61D792F}"/>
                  </a:ext>
                </a:extLst>
              </p:cNvPr>
              <p:cNvSpPr>
                <a:spLocks/>
              </p:cNvSpPr>
              <p:nvPr userDrawn="1"/>
            </p:nvSpPr>
            <p:spPr bwMode="auto">
              <a:xfrm>
                <a:off x="42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93">
                <a:extLst>
                  <a:ext uri="{FF2B5EF4-FFF2-40B4-BE49-F238E27FC236}">
                    <a16:creationId xmlns:a16="http://schemas.microsoft.com/office/drawing/2014/main" id="{13101226-D41C-9676-D8B8-148B1A67C7B1}"/>
                  </a:ext>
                </a:extLst>
              </p:cNvPr>
              <p:cNvSpPr>
                <a:spLocks/>
              </p:cNvSpPr>
              <p:nvPr userDrawn="1"/>
            </p:nvSpPr>
            <p:spPr bwMode="auto">
              <a:xfrm>
                <a:off x="43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94">
                <a:extLst>
                  <a:ext uri="{FF2B5EF4-FFF2-40B4-BE49-F238E27FC236}">
                    <a16:creationId xmlns:a16="http://schemas.microsoft.com/office/drawing/2014/main" id="{CFA234EC-D718-B642-7B1A-4A158C6D4702}"/>
                  </a:ext>
                </a:extLst>
              </p:cNvPr>
              <p:cNvSpPr>
                <a:spLocks/>
              </p:cNvSpPr>
              <p:nvPr userDrawn="1"/>
            </p:nvSpPr>
            <p:spPr bwMode="auto">
              <a:xfrm>
                <a:off x="43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95">
                <a:extLst>
                  <a:ext uri="{FF2B5EF4-FFF2-40B4-BE49-F238E27FC236}">
                    <a16:creationId xmlns:a16="http://schemas.microsoft.com/office/drawing/2014/main" id="{0221ABFC-89AF-0898-AF88-DB1C5967EC08}"/>
                  </a:ext>
                </a:extLst>
              </p:cNvPr>
              <p:cNvSpPr>
                <a:spLocks/>
              </p:cNvSpPr>
              <p:nvPr userDrawn="1"/>
            </p:nvSpPr>
            <p:spPr bwMode="auto">
              <a:xfrm>
                <a:off x="43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96">
                <a:extLst>
                  <a:ext uri="{FF2B5EF4-FFF2-40B4-BE49-F238E27FC236}">
                    <a16:creationId xmlns:a16="http://schemas.microsoft.com/office/drawing/2014/main" id="{54E30018-9E96-8A6F-B472-02106ED048E2}"/>
                  </a:ext>
                </a:extLst>
              </p:cNvPr>
              <p:cNvSpPr>
                <a:spLocks/>
              </p:cNvSpPr>
              <p:nvPr userDrawn="1"/>
            </p:nvSpPr>
            <p:spPr bwMode="auto">
              <a:xfrm>
                <a:off x="43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97">
                <a:extLst>
                  <a:ext uri="{FF2B5EF4-FFF2-40B4-BE49-F238E27FC236}">
                    <a16:creationId xmlns:a16="http://schemas.microsoft.com/office/drawing/2014/main" id="{663E44FA-32E5-36A6-800F-401919850F88}"/>
                  </a:ext>
                </a:extLst>
              </p:cNvPr>
              <p:cNvSpPr>
                <a:spLocks/>
              </p:cNvSpPr>
              <p:nvPr userDrawn="1"/>
            </p:nvSpPr>
            <p:spPr bwMode="auto">
              <a:xfrm>
                <a:off x="43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98">
                <a:extLst>
                  <a:ext uri="{FF2B5EF4-FFF2-40B4-BE49-F238E27FC236}">
                    <a16:creationId xmlns:a16="http://schemas.microsoft.com/office/drawing/2014/main" id="{C44BA2D3-CB4A-8A30-460B-3C7BF6F406B7}"/>
                  </a:ext>
                </a:extLst>
              </p:cNvPr>
              <p:cNvSpPr>
                <a:spLocks/>
              </p:cNvSpPr>
              <p:nvPr userDrawn="1"/>
            </p:nvSpPr>
            <p:spPr bwMode="auto">
              <a:xfrm>
                <a:off x="437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99">
                <a:extLst>
                  <a:ext uri="{FF2B5EF4-FFF2-40B4-BE49-F238E27FC236}">
                    <a16:creationId xmlns:a16="http://schemas.microsoft.com/office/drawing/2014/main" id="{B2BD18A6-B36C-944C-9DD4-3ED9ABADBDAA}"/>
                  </a:ext>
                </a:extLst>
              </p:cNvPr>
              <p:cNvSpPr>
                <a:spLocks/>
              </p:cNvSpPr>
              <p:nvPr userDrawn="1"/>
            </p:nvSpPr>
            <p:spPr bwMode="auto">
              <a:xfrm>
                <a:off x="438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00">
                <a:extLst>
                  <a:ext uri="{FF2B5EF4-FFF2-40B4-BE49-F238E27FC236}">
                    <a16:creationId xmlns:a16="http://schemas.microsoft.com/office/drawing/2014/main" id="{34FC636E-CB78-0D99-9196-84331DE809D8}"/>
                  </a:ext>
                </a:extLst>
              </p:cNvPr>
              <p:cNvSpPr>
                <a:spLocks/>
              </p:cNvSpPr>
              <p:nvPr userDrawn="1"/>
            </p:nvSpPr>
            <p:spPr bwMode="auto">
              <a:xfrm>
                <a:off x="440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01">
                <a:extLst>
                  <a:ext uri="{FF2B5EF4-FFF2-40B4-BE49-F238E27FC236}">
                    <a16:creationId xmlns:a16="http://schemas.microsoft.com/office/drawing/2014/main" id="{18F69E31-5D1B-AA39-F8B1-C872CF93C2D1}"/>
                  </a:ext>
                </a:extLst>
              </p:cNvPr>
              <p:cNvSpPr>
                <a:spLocks/>
              </p:cNvSpPr>
              <p:nvPr userDrawn="1"/>
            </p:nvSpPr>
            <p:spPr bwMode="auto">
              <a:xfrm>
                <a:off x="441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02">
                <a:extLst>
                  <a:ext uri="{FF2B5EF4-FFF2-40B4-BE49-F238E27FC236}">
                    <a16:creationId xmlns:a16="http://schemas.microsoft.com/office/drawing/2014/main" id="{7F91C242-105C-C399-161D-C0CC316988D2}"/>
                  </a:ext>
                </a:extLst>
              </p:cNvPr>
              <p:cNvSpPr>
                <a:spLocks/>
              </p:cNvSpPr>
              <p:nvPr userDrawn="1"/>
            </p:nvSpPr>
            <p:spPr bwMode="auto">
              <a:xfrm>
                <a:off x="442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03">
                <a:extLst>
                  <a:ext uri="{FF2B5EF4-FFF2-40B4-BE49-F238E27FC236}">
                    <a16:creationId xmlns:a16="http://schemas.microsoft.com/office/drawing/2014/main" id="{098D97B2-BA4F-5FAA-60E4-42AC2BCF8430}"/>
                  </a:ext>
                </a:extLst>
              </p:cNvPr>
              <p:cNvSpPr>
                <a:spLocks/>
              </p:cNvSpPr>
              <p:nvPr userDrawn="1"/>
            </p:nvSpPr>
            <p:spPr bwMode="auto">
              <a:xfrm>
                <a:off x="44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04">
                <a:extLst>
                  <a:ext uri="{FF2B5EF4-FFF2-40B4-BE49-F238E27FC236}">
                    <a16:creationId xmlns:a16="http://schemas.microsoft.com/office/drawing/2014/main" id="{56DA23CF-81B9-7090-8D0A-8F105F44B949}"/>
                  </a:ext>
                </a:extLst>
              </p:cNvPr>
              <p:cNvSpPr>
                <a:spLocks/>
              </p:cNvSpPr>
              <p:nvPr userDrawn="1"/>
            </p:nvSpPr>
            <p:spPr bwMode="auto">
              <a:xfrm>
                <a:off x="44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Freeform 206">
              <a:extLst>
                <a:ext uri="{FF2B5EF4-FFF2-40B4-BE49-F238E27FC236}">
                  <a16:creationId xmlns:a16="http://schemas.microsoft.com/office/drawing/2014/main" id="{E0115137-92DF-B78F-C5B9-56AC6C8DD9E4}"/>
                </a:ext>
              </a:extLst>
            </p:cNvPr>
            <p:cNvSpPr>
              <a:spLocks/>
            </p:cNvSpPr>
            <p:nvPr userDrawn="1"/>
          </p:nvSpPr>
          <p:spPr bwMode="auto">
            <a:xfrm>
              <a:off x="70913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7">
              <a:extLst>
                <a:ext uri="{FF2B5EF4-FFF2-40B4-BE49-F238E27FC236}">
                  <a16:creationId xmlns:a16="http://schemas.microsoft.com/office/drawing/2014/main" id="{C3EFDE01-5576-3FB7-2E6D-136A733E8E32}"/>
                </a:ext>
              </a:extLst>
            </p:cNvPr>
            <p:cNvSpPr>
              <a:spLocks/>
            </p:cNvSpPr>
            <p:nvPr userDrawn="1"/>
          </p:nvSpPr>
          <p:spPr bwMode="auto">
            <a:xfrm>
              <a:off x="71120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8">
              <a:extLst>
                <a:ext uri="{FF2B5EF4-FFF2-40B4-BE49-F238E27FC236}">
                  <a16:creationId xmlns:a16="http://schemas.microsoft.com/office/drawing/2014/main" id="{CCDC5559-E473-216F-3341-75C33C5EC9E0}"/>
                </a:ext>
              </a:extLst>
            </p:cNvPr>
            <p:cNvSpPr>
              <a:spLocks/>
            </p:cNvSpPr>
            <p:nvPr userDrawn="1"/>
          </p:nvSpPr>
          <p:spPr bwMode="auto">
            <a:xfrm>
              <a:off x="71326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09">
              <a:extLst>
                <a:ext uri="{FF2B5EF4-FFF2-40B4-BE49-F238E27FC236}">
                  <a16:creationId xmlns:a16="http://schemas.microsoft.com/office/drawing/2014/main" id="{18CB7867-C867-C2A9-CC0E-B0FFFF1CA5D9}"/>
                </a:ext>
              </a:extLst>
            </p:cNvPr>
            <p:cNvSpPr>
              <a:spLocks/>
            </p:cNvSpPr>
            <p:nvPr userDrawn="1"/>
          </p:nvSpPr>
          <p:spPr bwMode="auto">
            <a:xfrm>
              <a:off x="71532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0">
              <a:extLst>
                <a:ext uri="{FF2B5EF4-FFF2-40B4-BE49-F238E27FC236}">
                  <a16:creationId xmlns:a16="http://schemas.microsoft.com/office/drawing/2014/main" id="{A7CBD49A-1F60-E5DA-89D9-4FA5B39B9818}"/>
                </a:ext>
              </a:extLst>
            </p:cNvPr>
            <p:cNvSpPr>
              <a:spLocks/>
            </p:cNvSpPr>
            <p:nvPr userDrawn="1"/>
          </p:nvSpPr>
          <p:spPr bwMode="auto">
            <a:xfrm>
              <a:off x="71739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1">
              <a:extLst>
                <a:ext uri="{FF2B5EF4-FFF2-40B4-BE49-F238E27FC236}">
                  <a16:creationId xmlns:a16="http://schemas.microsoft.com/office/drawing/2014/main" id="{26E0DBF1-A4FC-0CCD-0CB7-FAFA947F38E9}"/>
                </a:ext>
              </a:extLst>
            </p:cNvPr>
            <p:cNvSpPr>
              <a:spLocks/>
            </p:cNvSpPr>
            <p:nvPr userDrawn="1"/>
          </p:nvSpPr>
          <p:spPr bwMode="auto">
            <a:xfrm>
              <a:off x="719455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2">
              <a:extLst>
                <a:ext uri="{FF2B5EF4-FFF2-40B4-BE49-F238E27FC236}">
                  <a16:creationId xmlns:a16="http://schemas.microsoft.com/office/drawing/2014/main" id="{93292305-62FD-2BD7-EC40-3481BC19A7EF}"/>
                </a:ext>
              </a:extLst>
            </p:cNvPr>
            <p:cNvSpPr>
              <a:spLocks/>
            </p:cNvSpPr>
            <p:nvPr userDrawn="1"/>
          </p:nvSpPr>
          <p:spPr bwMode="auto">
            <a:xfrm>
              <a:off x="722312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3">
              <a:extLst>
                <a:ext uri="{FF2B5EF4-FFF2-40B4-BE49-F238E27FC236}">
                  <a16:creationId xmlns:a16="http://schemas.microsoft.com/office/drawing/2014/main" id="{E669584D-EDE9-4A48-550F-165643E3613B}"/>
                </a:ext>
              </a:extLst>
            </p:cNvPr>
            <p:cNvSpPr>
              <a:spLocks/>
            </p:cNvSpPr>
            <p:nvPr userDrawn="1"/>
          </p:nvSpPr>
          <p:spPr bwMode="auto">
            <a:xfrm>
              <a:off x="72437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14">
              <a:extLst>
                <a:ext uri="{FF2B5EF4-FFF2-40B4-BE49-F238E27FC236}">
                  <a16:creationId xmlns:a16="http://schemas.microsoft.com/office/drawing/2014/main" id="{621858A4-C367-C27E-A06C-AD0FCAE5F012}"/>
                </a:ext>
              </a:extLst>
            </p:cNvPr>
            <p:cNvSpPr>
              <a:spLocks/>
            </p:cNvSpPr>
            <p:nvPr userDrawn="1"/>
          </p:nvSpPr>
          <p:spPr bwMode="auto">
            <a:xfrm>
              <a:off x="72644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5">
              <a:extLst>
                <a:ext uri="{FF2B5EF4-FFF2-40B4-BE49-F238E27FC236}">
                  <a16:creationId xmlns:a16="http://schemas.microsoft.com/office/drawing/2014/main" id="{B2A803B0-DFF7-68F6-0B08-1DB383E320F6}"/>
                </a:ext>
              </a:extLst>
            </p:cNvPr>
            <p:cNvSpPr>
              <a:spLocks/>
            </p:cNvSpPr>
            <p:nvPr userDrawn="1"/>
          </p:nvSpPr>
          <p:spPr bwMode="auto">
            <a:xfrm>
              <a:off x="72850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6">
              <a:extLst>
                <a:ext uri="{FF2B5EF4-FFF2-40B4-BE49-F238E27FC236}">
                  <a16:creationId xmlns:a16="http://schemas.microsoft.com/office/drawing/2014/main" id="{691DD70B-A339-EE6F-A263-6344B1D73AB5}"/>
                </a:ext>
              </a:extLst>
            </p:cNvPr>
            <p:cNvSpPr>
              <a:spLocks/>
            </p:cNvSpPr>
            <p:nvPr userDrawn="1"/>
          </p:nvSpPr>
          <p:spPr bwMode="auto">
            <a:xfrm>
              <a:off x="73056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7">
              <a:extLst>
                <a:ext uri="{FF2B5EF4-FFF2-40B4-BE49-F238E27FC236}">
                  <a16:creationId xmlns:a16="http://schemas.microsoft.com/office/drawing/2014/main" id="{D75DBB28-3824-E61A-409E-742BB2A784C9}"/>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8">
              <a:extLst>
                <a:ext uri="{FF2B5EF4-FFF2-40B4-BE49-F238E27FC236}">
                  <a16:creationId xmlns:a16="http://schemas.microsoft.com/office/drawing/2014/main" id="{DFCA815B-EE35-D8A8-6778-0FAF157AFE2E}"/>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9">
              <a:extLst>
                <a:ext uri="{FF2B5EF4-FFF2-40B4-BE49-F238E27FC236}">
                  <a16:creationId xmlns:a16="http://schemas.microsoft.com/office/drawing/2014/main" id="{FB2C1D7F-1B31-6A81-8F17-1A2A559341F9}"/>
                </a:ext>
              </a:extLst>
            </p:cNvPr>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
              <a:extLst>
                <a:ext uri="{FF2B5EF4-FFF2-40B4-BE49-F238E27FC236}">
                  <a16:creationId xmlns:a16="http://schemas.microsoft.com/office/drawing/2014/main" id="{B0F7AAA2-FCBF-7F8D-8F6D-EC41749AB4AF}"/>
                </a:ext>
              </a:extLst>
            </p:cNvPr>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1">
              <a:extLst>
                <a:ext uri="{FF2B5EF4-FFF2-40B4-BE49-F238E27FC236}">
                  <a16:creationId xmlns:a16="http://schemas.microsoft.com/office/drawing/2014/main" id="{83D4275C-C368-C85A-C1D6-01DF79EE158A}"/>
                </a:ext>
              </a:extLst>
            </p:cNvPr>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22">
              <a:extLst>
                <a:ext uri="{FF2B5EF4-FFF2-40B4-BE49-F238E27FC236}">
                  <a16:creationId xmlns:a16="http://schemas.microsoft.com/office/drawing/2014/main" id="{217B4F5E-562A-7A5B-2416-FC7ED7BACEA3}"/>
                </a:ext>
              </a:extLst>
            </p:cNvPr>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23">
              <a:extLst>
                <a:ext uri="{FF2B5EF4-FFF2-40B4-BE49-F238E27FC236}">
                  <a16:creationId xmlns:a16="http://schemas.microsoft.com/office/drawing/2014/main" id="{787BEB7F-0209-9CA2-95B9-839A27188E48}"/>
                </a:ext>
              </a:extLst>
            </p:cNvPr>
            <p:cNvSpPr>
              <a:spLocks/>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4">
              <a:extLst>
                <a:ext uri="{FF2B5EF4-FFF2-40B4-BE49-F238E27FC236}">
                  <a16:creationId xmlns:a16="http://schemas.microsoft.com/office/drawing/2014/main" id="{A19230B1-C86E-939A-53AE-8590F6D331D4}"/>
                </a:ext>
              </a:extLst>
            </p:cNvPr>
            <p:cNvSpPr>
              <a:spLocks/>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5">
              <a:extLst>
                <a:ext uri="{FF2B5EF4-FFF2-40B4-BE49-F238E27FC236}">
                  <a16:creationId xmlns:a16="http://schemas.microsoft.com/office/drawing/2014/main" id="{DB53513D-9C31-DA68-67C5-4807900ADCCD}"/>
                </a:ext>
              </a:extLst>
            </p:cNvPr>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6">
              <a:extLst>
                <a:ext uri="{FF2B5EF4-FFF2-40B4-BE49-F238E27FC236}">
                  <a16:creationId xmlns:a16="http://schemas.microsoft.com/office/drawing/2014/main" id="{ED90F842-1E36-59F2-11F4-FFDE1EEB56E4}"/>
                </a:ext>
              </a:extLst>
            </p:cNvPr>
            <p:cNvSpPr>
              <a:spLocks/>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27">
              <a:extLst>
                <a:ext uri="{FF2B5EF4-FFF2-40B4-BE49-F238E27FC236}">
                  <a16:creationId xmlns:a16="http://schemas.microsoft.com/office/drawing/2014/main" id="{A4DC21FB-78D6-C07E-2AA2-B326160DDD8D}"/>
                </a:ext>
              </a:extLst>
            </p:cNvPr>
            <p:cNvSpPr>
              <a:spLocks/>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28">
              <a:extLst>
                <a:ext uri="{FF2B5EF4-FFF2-40B4-BE49-F238E27FC236}">
                  <a16:creationId xmlns:a16="http://schemas.microsoft.com/office/drawing/2014/main" id="{08611722-E296-69DA-62AC-14159ACE6845}"/>
                </a:ext>
              </a:extLst>
            </p:cNvPr>
            <p:cNvSpPr>
              <a:spLocks/>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9">
              <a:extLst>
                <a:ext uri="{FF2B5EF4-FFF2-40B4-BE49-F238E27FC236}">
                  <a16:creationId xmlns:a16="http://schemas.microsoft.com/office/drawing/2014/main" id="{4AE1E9A3-F3F9-14E5-AACD-9A4DE35EBA08}"/>
                </a:ext>
              </a:extLst>
            </p:cNvPr>
            <p:cNvSpPr>
              <a:spLocks/>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0">
              <a:extLst>
                <a:ext uri="{FF2B5EF4-FFF2-40B4-BE49-F238E27FC236}">
                  <a16:creationId xmlns:a16="http://schemas.microsoft.com/office/drawing/2014/main" id="{2F4B74D5-5175-A855-E690-341DDC37FA9C}"/>
                </a:ext>
              </a:extLst>
            </p:cNvPr>
            <p:cNvSpPr>
              <a:spLocks/>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1">
              <a:extLst>
                <a:ext uri="{FF2B5EF4-FFF2-40B4-BE49-F238E27FC236}">
                  <a16:creationId xmlns:a16="http://schemas.microsoft.com/office/drawing/2014/main" id="{7A9BB296-57E0-B46A-3E5B-ACDADDC2074E}"/>
                </a:ext>
              </a:extLst>
            </p:cNvPr>
            <p:cNvSpPr>
              <a:spLocks noEditPoints="1"/>
            </p:cNvSpPr>
            <p:nvPr userDrawn="1"/>
          </p:nvSpPr>
          <p:spPr bwMode="auto">
            <a:xfrm>
              <a:off x="774700" y="4737100"/>
              <a:ext cx="53975"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32">
              <a:extLst>
                <a:ext uri="{FF2B5EF4-FFF2-40B4-BE49-F238E27FC236}">
                  <a16:creationId xmlns:a16="http://schemas.microsoft.com/office/drawing/2014/main" id="{FC170F0B-2220-F162-D99C-BEF2697BFE4F}"/>
                </a:ext>
              </a:extLst>
            </p:cNvPr>
            <p:cNvSpPr>
              <a:spLocks/>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33">
              <a:extLst>
                <a:ext uri="{FF2B5EF4-FFF2-40B4-BE49-F238E27FC236}">
                  <a16:creationId xmlns:a16="http://schemas.microsoft.com/office/drawing/2014/main" id="{269EB30C-64B1-1785-445C-4AB9DCB3BDBB}"/>
                </a:ext>
              </a:extLst>
            </p:cNvPr>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34">
              <a:extLst>
                <a:ext uri="{FF2B5EF4-FFF2-40B4-BE49-F238E27FC236}">
                  <a16:creationId xmlns:a16="http://schemas.microsoft.com/office/drawing/2014/main" id="{3B0892DE-7172-58F5-A8E4-B4D0CABCAF80}"/>
                </a:ext>
              </a:extLst>
            </p:cNvPr>
            <p:cNvSpPr>
              <a:spLocks/>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35">
              <a:extLst>
                <a:ext uri="{FF2B5EF4-FFF2-40B4-BE49-F238E27FC236}">
                  <a16:creationId xmlns:a16="http://schemas.microsoft.com/office/drawing/2014/main" id="{15974EB3-3841-D911-A819-12590FBCBABA}"/>
                </a:ext>
              </a:extLst>
            </p:cNvPr>
            <p:cNvSpPr>
              <a:spLocks/>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36">
              <a:extLst>
                <a:ext uri="{FF2B5EF4-FFF2-40B4-BE49-F238E27FC236}">
                  <a16:creationId xmlns:a16="http://schemas.microsoft.com/office/drawing/2014/main" id="{4AC1EC51-ED9F-53F0-F324-F6FBFC8B3719}"/>
                </a:ext>
              </a:extLst>
            </p:cNvPr>
            <p:cNvSpPr>
              <a:spLocks/>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7">
              <a:extLst>
                <a:ext uri="{FF2B5EF4-FFF2-40B4-BE49-F238E27FC236}">
                  <a16:creationId xmlns:a16="http://schemas.microsoft.com/office/drawing/2014/main" id="{D4708BB7-74BE-E95C-CE64-DD3DB0BF8C6B}"/>
                </a:ext>
              </a:extLst>
            </p:cNvPr>
            <p:cNvSpPr>
              <a:spLocks/>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38">
              <a:extLst>
                <a:ext uri="{FF2B5EF4-FFF2-40B4-BE49-F238E27FC236}">
                  <a16:creationId xmlns:a16="http://schemas.microsoft.com/office/drawing/2014/main" id="{D1371269-5A89-1838-FF57-6B0FD42D8CE9}"/>
                </a:ext>
              </a:extLst>
            </p:cNvPr>
            <p:cNvSpPr>
              <a:spLocks/>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39">
              <a:extLst>
                <a:ext uri="{FF2B5EF4-FFF2-40B4-BE49-F238E27FC236}">
                  <a16:creationId xmlns:a16="http://schemas.microsoft.com/office/drawing/2014/main" id="{81F95129-E94C-1488-5F4B-E4693A3CD3DF}"/>
                </a:ext>
              </a:extLst>
            </p:cNvPr>
            <p:cNvSpPr>
              <a:spLocks/>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40">
              <a:extLst>
                <a:ext uri="{FF2B5EF4-FFF2-40B4-BE49-F238E27FC236}">
                  <a16:creationId xmlns:a16="http://schemas.microsoft.com/office/drawing/2014/main" id="{BED8DE9D-0128-2E06-A59A-FF8B87F36AA1}"/>
                </a:ext>
              </a:extLst>
            </p:cNvPr>
            <p:cNvSpPr>
              <a:spLocks/>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41">
              <a:extLst>
                <a:ext uri="{FF2B5EF4-FFF2-40B4-BE49-F238E27FC236}">
                  <a16:creationId xmlns:a16="http://schemas.microsoft.com/office/drawing/2014/main" id="{14ADBED4-A856-2092-4E3E-1C01D3F4C0B0}"/>
                </a:ext>
              </a:extLst>
            </p:cNvPr>
            <p:cNvSpPr>
              <a:spLocks/>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42">
              <a:extLst>
                <a:ext uri="{FF2B5EF4-FFF2-40B4-BE49-F238E27FC236}">
                  <a16:creationId xmlns:a16="http://schemas.microsoft.com/office/drawing/2014/main" id="{DC5CF56F-C796-CDEE-7745-8A843C4CAD3C}"/>
                </a:ext>
              </a:extLst>
            </p:cNvPr>
            <p:cNvSpPr>
              <a:spLocks/>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43">
              <a:extLst>
                <a:ext uri="{FF2B5EF4-FFF2-40B4-BE49-F238E27FC236}">
                  <a16:creationId xmlns:a16="http://schemas.microsoft.com/office/drawing/2014/main" id="{DFEE7CB0-FD16-DB7B-F289-4B3B0F058A06}"/>
                </a:ext>
              </a:extLst>
            </p:cNvPr>
            <p:cNvSpPr>
              <a:spLocks/>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44">
              <a:extLst>
                <a:ext uri="{FF2B5EF4-FFF2-40B4-BE49-F238E27FC236}">
                  <a16:creationId xmlns:a16="http://schemas.microsoft.com/office/drawing/2014/main" id="{7639AF88-3D90-BAE3-56D3-FBD42FDDD90E}"/>
                </a:ext>
              </a:extLst>
            </p:cNvPr>
            <p:cNvSpPr>
              <a:spLocks/>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45">
              <a:extLst>
                <a:ext uri="{FF2B5EF4-FFF2-40B4-BE49-F238E27FC236}">
                  <a16:creationId xmlns:a16="http://schemas.microsoft.com/office/drawing/2014/main" id="{A333F7DA-C89F-CC60-3A08-BBBB17460AA7}"/>
                </a:ext>
              </a:extLst>
            </p:cNvPr>
            <p:cNvSpPr>
              <a:spLocks/>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46">
              <a:extLst>
                <a:ext uri="{FF2B5EF4-FFF2-40B4-BE49-F238E27FC236}">
                  <a16:creationId xmlns:a16="http://schemas.microsoft.com/office/drawing/2014/main" id="{9549F0CB-DE4F-DFBE-A23C-89AD58218A8F}"/>
                </a:ext>
              </a:extLst>
            </p:cNvPr>
            <p:cNvSpPr>
              <a:spLocks/>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47">
              <a:extLst>
                <a:ext uri="{FF2B5EF4-FFF2-40B4-BE49-F238E27FC236}">
                  <a16:creationId xmlns:a16="http://schemas.microsoft.com/office/drawing/2014/main" id="{15089E5E-C473-BC60-084F-A60049D69BFA}"/>
                </a:ext>
              </a:extLst>
            </p:cNvPr>
            <p:cNvSpPr>
              <a:spLocks/>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48">
              <a:extLst>
                <a:ext uri="{FF2B5EF4-FFF2-40B4-BE49-F238E27FC236}">
                  <a16:creationId xmlns:a16="http://schemas.microsoft.com/office/drawing/2014/main" id="{8775B891-F170-E79A-2670-D78149D71D2A}"/>
                </a:ext>
              </a:extLst>
            </p:cNvPr>
            <p:cNvSpPr>
              <a:spLocks/>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9">
              <a:extLst>
                <a:ext uri="{FF2B5EF4-FFF2-40B4-BE49-F238E27FC236}">
                  <a16:creationId xmlns:a16="http://schemas.microsoft.com/office/drawing/2014/main" id="{C9E851C5-2A43-842D-C2D4-DF3C7FF3ECB7}"/>
                </a:ext>
              </a:extLst>
            </p:cNvPr>
            <p:cNvSpPr>
              <a:spLocks/>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0">
              <a:extLst>
                <a:ext uri="{FF2B5EF4-FFF2-40B4-BE49-F238E27FC236}">
                  <a16:creationId xmlns:a16="http://schemas.microsoft.com/office/drawing/2014/main" id="{FA0AC42F-8C65-9E8B-3633-5C0813279948}"/>
                </a:ext>
              </a:extLst>
            </p:cNvPr>
            <p:cNvSpPr>
              <a:spLocks/>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51">
              <a:extLst>
                <a:ext uri="{FF2B5EF4-FFF2-40B4-BE49-F238E27FC236}">
                  <a16:creationId xmlns:a16="http://schemas.microsoft.com/office/drawing/2014/main" id="{77BFDD2A-E00C-C205-D670-6E510C300D7E}"/>
                </a:ext>
              </a:extLst>
            </p:cNvPr>
            <p:cNvSpPr>
              <a:spLocks/>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52">
              <a:extLst>
                <a:ext uri="{FF2B5EF4-FFF2-40B4-BE49-F238E27FC236}">
                  <a16:creationId xmlns:a16="http://schemas.microsoft.com/office/drawing/2014/main" id="{637A1FBC-8ECE-083E-3B90-64A058D4DFCE}"/>
                </a:ext>
              </a:extLst>
            </p:cNvPr>
            <p:cNvSpPr>
              <a:spLocks/>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53">
              <a:extLst>
                <a:ext uri="{FF2B5EF4-FFF2-40B4-BE49-F238E27FC236}">
                  <a16:creationId xmlns:a16="http://schemas.microsoft.com/office/drawing/2014/main" id="{76B7B5AF-FD8B-604E-6B58-E0A20F9672BA}"/>
                </a:ext>
              </a:extLst>
            </p:cNvPr>
            <p:cNvSpPr>
              <a:spLocks/>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54">
              <a:extLst>
                <a:ext uri="{FF2B5EF4-FFF2-40B4-BE49-F238E27FC236}">
                  <a16:creationId xmlns:a16="http://schemas.microsoft.com/office/drawing/2014/main" id="{124ED4EB-0582-C25E-192A-4FB417BCFDCC}"/>
                </a:ext>
              </a:extLst>
            </p:cNvPr>
            <p:cNvSpPr>
              <a:spLocks/>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55">
              <a:extLst>
                <a:ext uri="{FF2B5EF4-FFF2-40B4-BE49-F238E27FC236}">
                  <a16:creationId xmlns:a16="http://schemas.microsoft.com/office/drawing/2014/main" id="{D79B623B-3C2B-FC32-C186-7B6B1ED71D18}"/>
                </a:ext>
              </a:extLst>
            </p:cNvPr>
            <p:cNvSpPr>
              <a:spLocks/>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56">
              <a:extLst>
                <a:ext uri="{FF2B5EF4-FFF2-40B4-BE49-F238E27FC236}">
                  <a16:creationId xmlns:a16="http://schemas.microsoft.com/office/drawing/2014/main" id="{B66221CE-9389-8B6E-6FA0-F07BA2486496}"/>
                </a:ext>
              </a:extLst>
            </p:cNvPr>
            <p:cNvSpPr>
              <a:spLocks/>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7">
              <a:extLst>
                <a:ext uri="{FF2B5EF4-FFF2-40B4-BE49-F238E27FC236}">
                  <a16:creationId xmlns:a16="http://schemas.microsoft.com/office/drawing/2014/main" id="{A55A0877-BAB9-E6CA-F5CD-369A943CFD9A}"/>
                </a:ext>
              </a:extLst>
            </p:cNvPr>
            <p:cNvSpPr>
              <a:spLocks/>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58">
              <a:extLst>
                <a:ext uri="{FF2B5EF4-FFF2-40B4-BE49-F238E27FC236}">
                  <a16:creationId xmlns:a16="http://schemas.microsoft.com/office/drawing/2014/main" id="{83C7EC0F-03C6-C6BE-E9E8-BC4C2A5B3646}"/>
                </a:ext>
              </a:extLst>
            </p:cNvPr>
            <p:cNvSpPr>
              <a:spLocks/>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59">
              <a:extLst>
                <a:ext uri="{FF2B5EF4-FFF2-40B4-BE49-F238E27FC236}">
                  <a16:creationId xmlns:a16="http://schemas.microsoft.com/office/drawing/2014/main" id="{9F495295-33F6-F9C3-168C-4871FD479D48}"/>
                </a:ext>
              </a:extLst>
            </p:cNvPr>
            <p:cNvSpPr>
              <a:spLocks/>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60">
              <a:extLst>
                <a:ext uri="{FF2B5EF4-FFF2-40B4-BE49-F238E27FC236}">
                  <a16:creationId xmlns:a16="http://schemas.microsoft.com/office/drawing/2014/main" id="{C7FEC46E-BE79-EEDF-BBDE-9D98F4056EF5}"/>
                </a:ext>
              </a:extLst>
            </p:cNvPr>
            <p:cNvSpPr>
              <a:spLocks/>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61">
              <a:extLst>
                <a:ext uri="{FF2B5EF4-FFF2-40B4-BE49-F238E27FC236}">
                  <a16:creationId xmlns:a16="http://schemas.microsoft.com/office/drawing/2014/main" id="{B49B84B8-0237-86E0-A205-8D665A84342B}"/>
                </a:ext>
              </a:extLst>
            </p:cNvPr>
            <p:cNvSpPr>
              <a:spLocks/>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62">
              <a:extLst>
                <a:ext uri="{FF2B5EF4-FFF2-40B4-BE49-F238E27FC236}">
                  <a16:creationId xmlns:a16="http://schemas.microsoft.com/office/drawing/2014/main" id="{0A8B8F5F-4BD3-5C8A-8005-50886DBC2F17}"/>
                </a:ext>
              </a:extLst>
            </p:cNvPr>
            <p:cNvSpPr>
              <a:spLocks/>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3">
              <a:extLst>
                <a:ext uri="{FF2B5EF4-FFF2-40B4-BE49-F238E27FC236}">
                  <a16:creationId xmlns:a16="http://schemas.microsoft.com/office/drawing/2014/main" id="{38314338-42D1-3187-0268-E15A0B4B663C}"/>
                </a:ext>
              </a:extLst>
            </p:cNvPr>
            <p:cNvSpPr>
              <a:spLocks/>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64">
              <a:extLst>
                <a:ext uri="{FF2B5EF4-FFF2-40B4-BE49-F238E27FC236}">
                  <a16:creationId xmlns:a16="http://schemas.microsoft.com/office/drawing/2014/main" id="{C8E6236B-B900-D8E6-CCE4-F8A427030178}"/>
                </a:ext>
              </a:extLst>
            </p:cNvPr>
            <p:cNvSpPr>
              <a:spLocks/>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65">
              <a:extLst>
                <a:ext uri="{FF2B5EF4-FFF2-40B4-BE49-F238E27FC236}">
                  <a16:creationId xmlns:a16="http://schemas.microsoft.com/office/drawing/2014/main" id="{1D1D7F9C-26DB-F70C-93C6-D72FA67B35C8}"/>
                </a:ext>
              </a:extLst>
            </p:cNvPr>
            <p:cNvSpPr>
              <a:spLocks/>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6">
              <a:extLst>
                <a:ext uri="{FF2B5EF4-FFF2-40B4-BE49-F238E27FC236}">
                  <a16:creationId xmlns:a16="http://schemas.microsoft.com/office/drawing/2014/main" id="{FDA85D49-F656-60CF-8294-5A0886F52017}"/>
                </a:ext>
              </a:extLst>
            </p:cNvPr>
            <p:cNvSpPr>
              <a:spLocks/>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67">
              <a:extLst>
                <a:ext uri="{FF2B5EF4-FFF2-40B4-BE49-F238E27FC236}">
                  <a16:creationId xmlns:a16="http://schemas.microsoft.com/office/drawing/2014/main" id="{5E2463BC-7781-EEAF-9C77-D477D1252F89}"/>
                </a:ext>
              </a:extLst>
            </p:cNvPr>
            <p:cNvSpPr>
              <a:spLocks/>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68">
              <a:extLst>
                <a:ext uri="{FF2B5EF4-FFF2-40B4-BE49-F238E27FC236}">
                  <a16:creationId xmlns:a16="http://schemas.microsoft.com/office/drawing/2014/main" id="{B8D95E51-558B-79AC-0008-4699E21114E1}"/>
                </a:ext>
              </a:extLst>
            </p:cNvPr>
            <p:cNvSpPr>
              <a:spLocks/>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9">
              <a:extLst>
                <a:ext uri="{FF2B5EF4-FFF2-40B4-BE49-F238E27FC236}">
                  <a16:creationId xmlns:a16="http://schemas.microsoft.com/office/drawing/2014/main" id="{44F01B65-73B9-ADF0-E278-750AC951F9F7}"/>
                </a:ext>
              </a:extLst>
            </p:cNvPr>
            <p:cNvSpPr>
              <a:spLocks/>
            </p:cNvSpPr>
            <p:nvPr userDrawn="1"/>
          </p:nvSpPr>
          <p:spPr bwMode="auto">
            <a:xfrm>
              <a:off x="62960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70">
              <a:extLst>
                <a:ext uri="{FF2B5EF4-FFF2-40B4-BE49-F238E27FC236}">
                  <a16:creationId xmlns:a16="http://schemas.microsoft.com/office/drawing/2014/main" id="{0FEA3056-60F9-7669-2A9A-40A1A7E8C222}"/>
                </a:ext>
              </a:extLst>
            </p:cNvPr>
            <p:cNvSpPr>
              <a:spLocks/>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71">
              <a:extLst>
                <a:ext uri="{FF2B5EF4-FFF2-40B4-BE49-F238E27FC236}">
                  <a16:creationId xmlns:a16="http://schemas.microsoft.com/office/drawing/2014/main" id="{12507DD5-07B2-B0DF-3082-0C9D90EF4F6E}"/>
                </a:ext>
              </a:extLst>
            </p:cNvPr>
            <p:cNvSpPr>
              <a:spLocks/>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72">
              <a:extLst>
                <a:ext uri="{FF2B5EF4-FFF2-40B4-BE49-F238E27FC236}">
                  <a16:creationId xmlns:a16="http://schemas.microsoft.com/office/drawing/2014/main" id="{264EAB2D-828A-5B26-AF3D-E08E28D74BC5}"/>
                </a:ext>
              </a:extLst>
            </p:cNvPr>
            <p:cNvSpPr>
              <a:spLocks/>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3">
              <a:extLst>
                <a:ext uri="{FF2B5EF4-FFF2-40B4-BE49-F238E27FC236}">
                  <a16:creationId xmlns:a16="http://schemas.microsoft.com/office/drawing/2014/main" id="{6C096171-98B9-2C12-1C7A-0A60CBE68BC4}"/>
                </a:ext>
              </a:extLst>
            </p:cNvPr>
            <p:cNvSpPr>
              <a:spLocks/>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74">
              <a:extLst>
                <a:ext uri="{FF2B5EF4-FFF2-40B4-BE49-F238E27FC236}">
                  <a16:creationId xmlns:a16="http://schemas.microsoft.com/office/drawing/2014/main" id="{41599CD9-8E45-F95C-BEBA-C4F0CF4F446C}"/>
                </a:ext>
              </a:extLst>
            </p:cNvPr>
            <p:cNvSpPr>
              <a:spLocks/>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75">
              <a:extLst>
                <a:ext uri="{FF2B5EF4-FFF2-40B4-BE49-F238E27FC236}">
                  <a16:creationId xmlns:a16="http://schemas.microsoft.com/office/drawing/2014/main" id="{20E34EFC-9EA3-732D-8E4C-BF8FE0349929}"/>
                </a:ext>
              </a:extLst>
            </p:cNvPr>
            <p:cNvSpPr>
              <a:spLocks/>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6">
              <a:extLst>
                <a:ext uri="{FF2B5EF4-FFF2-40B4-BE49-F238E27FC236}">
                  <a16:creationId xmlns:a16="http://schemas.microsoft.com/office/drawing/2014/main" id="{9AF4CBC1-0258-9F14-A7D7-DC48F78F6DE9}"/>
                </a:ext>
              </a:extLst>
            </p:cNvPr>
            <p:cNvSpPr>
              <a:spLocks/>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77">
              <a:extLst>
                <a:ext uri="{FF2B5EF4-FFF2-40B4-BE49-F238E27FC236}">
                  <a16:creationId xmlns:a16="http://schemas.microsoft.com/office/drawing/2014/main" id="{C17288C4-78B2-E298-3E76-39691EA7BC84}"/>
                </a:ext>
              </a:extLst>
            </p:cNvPr>
            <p:cNvSpPr>
              <a:spLocks/>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78">
              <a:extLst>
                <a:ext uri="{FF2B5EF4-FFF2-40B4-BE49-F238E27FC236}">
                  <a16:creationId xmlns:a16="http://schemas.microsoft.com/office/drawing/2014/main" id="{EA9727EE-FEF9-0781-B999-C8CA8D42E86D}"/>
                </a:ext>
              </a:extLst>
            </p:cNvPr>
            <p:cNvSpPr>
              <a:spLocks/>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79">
              <a:extLst>
                <a:ext uri="{FF2B5EF4-FFF2-40B4-BE49-F238E27FC236}">
                  <a16:creationId xmlns:a16="http://schemas.microsoft.com/office/drawing/2014/main" id="{C7FAA6D9-F7D3-96A6-7D15-CAF9D6954636}"/>
                </a:ext>
              </a:extLst>
            </p:cNvPr>
            <p:cNvSpPr>
              <a:spLocks/>
            </p:cNvSpPr>
            <p:nvPr userDrawn="1"/>
          </p:nvSpPr>
          <p:spPr bwMode="auto">
            <a:xfrm>
              <a:off x="62960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80">
              <a:extLst>
                <a:ext uri="{FF2B5EF4-FFF2-40B4-BE49-F238E27FC236}">
                  <a16:creationId xmlns:a16="http://schemas.microsoft.com/office/drawing/2014/main" id="{562D9E35-5387-B714-3A80-FE1AE6F68666}"/>
                </a:ext>
              </a:extLst>
            </p:cNvPr>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81">
              <a:extLst>
                <a:ext uri="{FF2B5EF4-FFF2-40B4-BE49-F238E27FC236}">
                  <a16:creationId xmlns:a16="http://schemas.microsoft.com/office/drawing/2014/main" id="{283CF3E5-E7E2-A44F-3D7C-514EE542250E}"/>
                </a:ext>
              </a:extLst>
            </p:cNvPr>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82">
              <a:extLst>
                <a:ext uri="{FF2B5EF4-FFF2-40B4-BE49-F238E27FC236}">
                  <a16:creationId xmlns:a16="http://schemas.microsoft.com/office/drawing/2014/main" id="{17AAAB0F-616C-E371-F4B0-E3214F4F0288}"/>
                </a:ext>
              </a:extLst>
            </p:cNvPr>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83">
              <a:extLst>
                <a:ext uri="{FF2B5EF4-FFF2-40B4-BE49-F238E27FC236}">
                  <a16:creationId xmlns:a16="http://schemas.microsoft.com/office/drawing/2014/main" id="{B0EC2F0B-1B2A-0E62-5F4D-02D8E73D4057}"/>
                </a:ext>
              </a:extLst>
            </p:cNvPr>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4">
              <a:extLst>
                <a:ext uri="{FF2B5EF4-FFF2-40B4-BE49-F238E27FC236}">
                  <a16:creationId xmlns:a16="http://schemas.microsoft.com/office/drawing/2014/main" id="{126B7ACA-C262-E8C1-7537-5B5DBCD9197A}"/>
                </a:ext>
              </a:extLst>
            </p:cNvPr>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85">
              <a:extLst>
                <a:ext uri="{FF2B5EF4-FFF2-40B4-BE49-F238E27FC236}">
                  <a16:creationId xmlns:a16="http://schemas.microsoft.com/office/drawing/2014/main" id="{9769B097-F3F4-863F-CB1A-26A6C8CBFE5E}"/>
                </a:ext>
              </a:extLst>
            </p:cNvPr>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6">
              <a:extLst>
                <a:ext uri="{FF2B5EF4-FFF2-40B4-BE49-F238E27FC236}">
                  <a16:creationId xmlns:a16="http://schemas.microsoft.com/office/drawing/2014/main" id="{8A6DCA08-7C0A-A53E-82CF-79C284873EA4}"/>
                </a:ext>
              </a:extLst>
            </p:cNvPr>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87">
              <a:extLst>
                <a:ext uri="{FF2B5EF4-FFF2-40B4-BE49-F238E27FC236}">
                  <a16:creationId xmlns:a16="http://schemas.microsoft.com/office/drawing/2014/main" id="{7DE15530-7869-72D3-146A-E8F72CB65298}"/>
                </a:ext>
              </a:extLst>
            </p:cNvPr>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88">
              <a:extLst>
                <a:ext uri="{FF2B5EF4-FFF2-40B4-BE49-F238E27FC236}">
                  <a16:creationId xmlns:a16="http://schemas.microsoft.com/office/drawing/2014/main" id="{AF6D7453-D161-8334-5BAC-FF50513D5691}"/>
                </a:ext>
              </a:extLst>
            </p:cNvPr>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9">
              <a:extLst>
                <a:ext uri="{FF2B5EF4-FFF2-40B4-BE49-F238E27FC236}">
                  <a16:creationId xmlns:a16="http://schemas.microsoft.com/office/drawing/2014/main" id="{E0A083BF-AB44-6ACA-4141-21F79A53BC8C}"/>
                </a:ext>
              </a:extLst>
            </p:cNvPr>
            <p:cNvSpPr>
              <a:spLocks noEditPoints="1"/>
            </p:cNvSpPr>
            <p:nvPr userDrawn="1"/>
          </p:nvSpPr>
          <p:spPr bwMode="auto">
            <a:xfrm>
              <a:off x="11804650"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0">
              <a:extLst>
                <a:ext uri="{FF2B5EF4-FFF2-40B4-BE49-F238E27FC236}">
                  <a16:creationId xmlns:a16="http://schemas.microsoft.com/office/drawing/2014/main" id="{0DB1ADB8-ED62-CF9D-652E-A647CF5F491C}"/>
                </a:ext>
              </a:extLst>
            </p:cNvPr>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91">
              <a:extLst>
                <a:ext uri="{FF2B5EF4-FFF2-40B4-BE49-F238E27FC236}">
                  <a16:creationId xmlns:a16="http://schemas.microsoft.com/office/drawing/2014/main" id="{ABB5D3B5-8C1A-50B5-4B2A-6D5E8C7218D6}"/>
                </a:ext>
              </a:extLst>
            </p:cNvPr>
            <p:cNvSpPr>
              <a:spLocks noEditPoints="1"/>
            </p:cNvSpPr>
            <p:nvPr userDrawn="1"/>
          </p:nvSpPr>
          <p:spPr bwMode="auto">
            <a:xfrm>
              <a:off x="11363325"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92">
              <a:extLst>
                <a:ext uri="{FF2B5EF4-FFF2-40B4-BE49-F238E27FC236}">
                  <a16:creationId xmlns:a16="http://schemas.microsoft.com/office/drawing/2014/main" id="{E5F379AB-D7E4-248F-6483-B0BC30AC1ACB}"/>
                </a:ext>
              </a:extLst>
            </p:cNvPr>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3">
              <a:extLst>
                <a:ext uri="{FF2B5EF4-FFF2-40B4-BE49-F238E27FC236}">
                  <a16:creationId xmlns:a16="http://schemas.microsoft.com/office/drawing/2014/main" id="{58A17068-71DC-6339-E950-F9B9F55E85D1}"/>
                </a:ext>
              </a:extLst>
            </p:cNvPr>
            <p:cNvSpPr>
              <a:spLocks noEditPoints="1"/>
            </p:cNvSpPr>
            <p:nvPr userDrawn="1"/>
          </p:nvSpPr>
          <p:spPr bwMode="auto">
            <a:xfrm>
              <a:off x="11695113"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94">
              <a:extLst>
                <a:ext uri="{FF2B5EF4-FFF2-40B4-BE49-F238E27FC236}">
                  <a16:creationId xmlns:a16="http://schemas.microsoft.com/office/drawing/2014/main" id="{39CF126E-23E4-2836-2F3F-B80095E26DFE}"/>
                </a:ext>
              </a:extLst>
            </p:cNvPr>
            <p:cNvSpPr>
              <a:spLocks noEditPoints="1"/>
            </p:cNvSpPr>
            <p:nvPr userDrawn="1"/>
          </p:nvSpPr>
          <p:spPr bwMode="auto">
            <a:xfrm>
              <a:off x="11583988"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95">
              <a:extLst>
                <a:ext uri="{FF2B5EF4-FFF2-40B4-BE49-F238E27FC236}">
                  <a16:creationId xmlns:a16="http://schemas.microsoft.com/office/drawing/2014/main" id="{3FD0DDA4-5BDA-1A22-7178-F1D8995A892E}"/>
                </a:ext>
              </a:extLst>
            </p:cNvPr>
            <p:cNvSpPr>
              <a:spLocks noEditPoints="1"/>
            </p:cNvSpPr>
            <p:nvPr userDrawn="1"/>
          </p:nvSpPr>
          <p:spPr bwMode="auto">
            <a:xfrm>
              <a:off x="11472863"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96">
              <a:extLst>
                <a:ext uri="{FF2B5EF4-FFF2-40B4-BE49-F238E27FC236}">
                  <a16:creationId xmlns:a16="http://schemas.microsoft.com/office/drawing/2014/main" id="{B64FF8A6-4391-E1A3-2145-C97AC1A4F3F9}"/>
                </a:ext>
              </a:extLst>
            </p:cNvPr>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97">
              <a:extLst>
                <a:ext uri="{FF2B5EF4-FFF2-40B4-BE49-F238E27FC236}">
                  <a16:creationId xmlns:a16="http://schemas.microsoft.com/office/drawing/2014/main" id="{F40CA98E-1755-A526-D386-F87EFBEAC198}"/>
                </a:ext>
              </a:extLst>
            </p:cNvPr>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98">
              <a:extLst>
                <a:ext uri="{FF2B5EF4-FFF2-40B4-BE49-F238E27FC236}">
                  <a16:creationId xmlns:a16="http://schemas.microsoft.com/office/drawing/2014/main" id="{B39B1E82-CBFE-D5DB-189B-79474D27A710}"/>
                </a:ext>
              </a:extLst>
            </p:cNvPr>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99">
              <a:extLst>
                <a:ext uri="{FF2B5EF4-FFF2-40B4-BE49-F238E27FC236}">
                  <a16:creationId xmlns:a16="http://schemas.microsoft.com/office/drawing/2014/main" id="{88EA97C4-3FC0-221A-FF23-BEB20E4076CC}"/>
                </a:ext>
              </a:extLst>
            </p:cNvPr>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00">
              <a:extLst>
                <a:ext uri="{FF2B5EF4-FFF2-40B4-BE49-F238E27FC236}">
                  <a16:creationId xmlns:a16="http://schemas.microsoft.com/office/drawing/2014/main" id="{C86F8F69-F444-258E-C63F-B63EF12D16FD}"/>
                </a:ext>
              </a:extLst>
            </p:cNvPr>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01">
              <a:extLst>
                <a:ext uri="{FF2B5EF4-FFF2-40B4-BE49-F238E27FC236}">
                  <a16:creationId xmlns:a16="http://schemas.microsoft.com/office/drawing/2014/main" id="{A8C0AA5A-D6F6-6EB8-8BA6-21B1935BEA97}"/>
                </a:ext>
              </a:extLst>
            </p:cNvPr>
            <p:cNvSpPr>
              <a:spLocks noEditPoints="1"/>
            </p:cNvSpPr>
            <p:nvPr userDrawn="1"/>
          </p:nvSpPr>
          <p:spPr bwMode="auto">
            <a:xfrm>
              <a:off x="11363325" y="4589463"/>
              <a:ext cx="53975"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02">
              <a:extLst>
                <a:ext uri="{FF2B5EF4-FFF2-40B4-BE49-F238E27FC236}">
                  <a16:creationId xmlns:a16="http://schemas.microsoft.com/office/drawing/2014/main" id="{9641823E-6A40-9C72-350E-908192160A92}"/>
                </a:ext>
              </a:extLst>
            </p:cNvPr>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03">
              <a:extLst>
                <a:ext uri="{FF2B5EF4-FFF2-40B4-BE49-F238E27FC236}">
                  <a16:creationId xmlns:a16="http://schemas.microsoft.com/office/drawing/2014/main" id="{192E1698-ED30-FD5D-FE51-65BC4E00A381}"/>
                </a:ext>
              </a:extLst>
            </p:cNvPr>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04">
              <a:extLst>
                <a:ext uri="{FF2B5EF4-FFF2-40B4-BE49-F238E27FC236}">
                  <a16:creationId xmlns:a16="http://schemas.microsoft.com/office/drawing/2014/main" id="{6022D98B-C845-0DBE-6B87-C6DD09669E08}"/>
                </a:ext>
              </a:extLst>
            </p:cNvPr>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05">
              <a:extLst>
                <a:ext uri="{FF2B5EF4-FFF2-40B4-BE49-F238E27FC236}">
                  <a16:creationId xmlns:a16="http://schemas.microsoft.com/office/drawing/2014/main" id="{BCCF9734-6832-DE00-609B-5435FB62021D}"/>
                </a:ext>
              </a:extLst>
            </p:cNvPr>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18" name="图片 35" descr="logo-04">
            <a:extLst>
              <a:ext uri="{FF2B5EF4-FFF2-40B4-BE49-F238E27FC236}">
                <a16:creationId xmlns:a16="http://schemas.microsoft.com/office/drawing/2014/main" id="{49C11AEA-0119-4853-37A0-1432B8B9786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39086"/>
          <a:stretch/>
        </p:blipFill>
        <p:spPr>
          <a:xfrm>
            <a:off x="-408911" y="-357243"/>
            <a:ext cx="2005965" cy="2175510"/>
          </a:xfrm>
          <a:prstGeom prst="rect">
            <a:avLst/>
          </a:prstGeom>
        </p:spPr>
      </p:pic>
      <p:sp>
        <p:nvSpPr>
          <p:cNvPr id="319" name="文本框 318">
            <a:extLst>
              <a:ext uri="{FF2B5EF4-FFF2-40B4-BE49-F238E27FC236}">
                <a16:creationId xmlns:a16="http://schemas.microsoft.com/office/drawing/2014/main" id="{C94E1060-543F-8046-9EF7-6288E5400261}"/>
              </a:ext>
            </a:extLst>
          </p:cNvPr>
          <p:cNvSpPr txBox="1"/>
          <p:nvPr/>
        </p:nvSpPr>
        <p:spPr>
          <a:xfrm>
            <a:off x="-9525" y="4438491"/>
            <a:ext cx="12199937" cy="1477328"/>
          </a:xfrm>
          <a:prstGeom prst="rect">
            <a:avLst/>
          </a:prstGeom>
          <a:noFill/>
        </p:spPr>
        <p:txBody>
          <a:bodyPr wrap="square" rtlCol="0">
            <a:spAutoFit/>
          </a:bodyPr>
          <a:lstStyle/>
          <a:p>
            <a:pPr algn="ctr">
              <a:lnSpc>
                <a:spcPct val="150000"/>
              </a:lnSpc>
            </a:pPr>
            <a:r>
              <a:rPr lang="zh-CN" altLang="en-US" sz="2400" dirty="0">
                <a:latin typeface="Myriad Pro" panose="020B0503030403020204" pitchFamily="34" charset="0"/>
                <a:ea typeface="Songti SC" panose="02010600040101010101" pitchFamily="2" charset="-122"/>
              </a:rPr>
              <a:t>王志   </a:t>
            </a:r>
            <a:endParaRPr lang="en-US" altLang="zh-CN" sz="2400" dirty="0">
              <a:latin typeface="Myriad Pro" panose="020B0503030403020204" pitchFamily="34" charset="0"/>
              <a:ea typeface="Songti SC" panose="02010600040101010101" pitchFamily="2" charset="-122"/>
            </a:endParaRPr>
          </a:p>
          <a:p>
            <a:pPr algn="ctr">
              <a:lnSpc>
                <a:spcPct val="150000"/>
              </a:lnSpc>
            </a:pPr>
            <a:r>
              <a:rPr lang="zh-CN" altLang="en-US" sz="2400" dirty="0">
                <a:latin typeface="Myriad Pro" panose="020B0503030403020204" pitchFamily="34" charset="0"/>
                <a:ea typeface="Songti SC" panose="02010600040101010101" pitchFamily="2" charset="-122"/>
              </a:rPr>
              <a:t>南京大学</a:t>
            </a:r>
          </a:p>
          <a:p>
            <a:pPr algn="ctr"/>
            <a:endParaRPr lang="zh-CN" altLang="en-US" dirty="0">
              <a:latin typeface="Myriad Pro" panose="020B0503030403020204" pitchFamily="34" charset="0"/>
              <a:ea typeface="Songti SC" panose="02010600040101010101" pitchFamily="2" charset="-122"/>
            </a:endParaRPr>
          </a:p>
        </p:txBody>
      </p:sp>
      <p:sp>
        <p:nvSpPr>
          <p:cNvPr id="3" name="灯片编号占位符 2">
            <a:extLst>
              <a:ext uri="{FF2B5EF4-FFF2-40B4-BE49-F238E27FC236}">
                <a16:creationId xmlns:a16="http://schemas.microsoft.com/office/drawing/2014/main" id="{8A7DE9E4-220C-BF06-8F9F-489048C5B9AF}"/>
              </a:ext>
            </a:extLst>
          </p:cNvPr>
          <p:cNvSpPr>
            <a:spLocks noGrp="1"/>
          </p:cNvSpPr>
          <p:nvPr>
            <p:ph type="sldNum" sz="quarter" idx="12"/>
          </p:nvPr>
        </p:nvSpPr>
        <p:spPr/>
        <p:txBody>
          <a:bodyPr/>
          <a:lstStyle/>
          <a:p>
            <a:fld id="{49AE70B2-8BF9-45C0-BB95-33D1B9D3A854}" type="slidenum">
              <a:rPr lang="zh-CN" altLang="en-US" smtClean="0"/>
              <a:t>1</a:t>
            </a:fld>
            <a:endParaRPr lang="zh-CN" altLang="en-US"/>
          </a:p>
        </p:txBody>
      </p:sp>
    </p:spTree>
    <p:custDataLst>
      <p:tags r:id="rId1"/>
    </p:custDataLst>
    <p:extLst>
      <p:ext uri="{BB962C8B-B14F-4D97-AF65-F5344CB8AC3E}">
        <p14:creationId xmlns:p14="http://schemas.microsoft.com/office/powerpoint/2010/main" val="39373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用与非门组成的基本触发器</a:t>
            </a:r>
          </a:p>
        </p:txBody>
      </p:sp>
      <p:sp>
        <p:nvSpPr>
          <p:cNvPr id="5" name="Text Box 2">
            <a:extLst>
              <a:ext uri="{FF2B5EF4-FFF2-40B4-BE49-F238E27FC236}">
                <a16:creationId xmlns:a16="http://schemas.microsoft.com/office/drawing/2014/main" id="{6F803405-A343-EC23-F23E-01F7F8A6AE48}"/>
              </a:ext>
            </a:extLst>
          </p:cNvPr>
          <p:cNvSpPr txBox="1">
            <a:spLocks noChangeArrowheads="1"/>
          </p:cNvSpPr>
          <p:nvPr/>
        </p:nvSpPr>
        <p:spPr bwMode="auto">
          <a:xfrm>
            <a:off x="852570" y="1102204"/>
            <a:ext cx="1322388" cy="519113"/>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latin typeface="宋体" panose="02010600030101010101" pitchFamily="2" charset="-122"/>
              </a:rPr>
              <a:t>[</a:t>
            </a:r>
            <a:r>
              <a:rPr lang="zh-CN" altLang="en-US" sz="2800" b="1">
                <a:solidFill>
                  <a:srgbClr val="FF0066"/>
                </a:solidFill>
                <a:latin typeface="宋体" panose="02010600030101010101" pitchFamily="2" charset="-122"/>
              </a:rPr>
              <a:t>例</a:t>
            </a:r>
            <a:r>
              <a:rPr lang="en-US" altLang="zh-CN" sz="2800" b="1">
                <a:solidFill>
                  <a:srgbClr val="FF0066"/>
                </a:solidFill>
                <a:latin typeface="宋体" panose="02010600030101010101" pitchFamily="2" charset="-122"/>
              </a:rPr>
              <a:t>]</a:t>
            </a:r>
          </a:p>
        </p:txBody>
      </p:sp>
      <p:graphicFrame>
        <p:nvGraphicFramePr>
          <p:cNvPr id="6" name="Object 3">
            <a:extLst>
              <a:ext uri="{FF2B5EF4-FFF2-40B4-BE49-F238E27FC236}">
                <a16:creationId xmlns:a16="http://schemas.microsoft.com/office/drawing/2014/main" id="{D5789810-131C-0251-CCD1-10B88A008459}"/>
              </a:ext>
            </a:extLst>
          </p:cNvPr>
          <p:cNvGraphicFramePr>
            <a:graphicFrameLocks noChangeAspect="1"/>
          </p:cNvGraphicFramePr>
          <p:nvPr>
            <p:extLst>
              <p:ext uri="{D42A27DB-BD31-4B8C-83A1-F6EECF244321}">
                <p14:modId xmlns:p14="http://schemas.microsoft.com/office/powerpoint/2010/main" val="1811135122"/>
              </p:ext>
            </p:extLst>
          </p:nvPr>
        </p:nvGraphicFramePr>
        <p:xfrm>
          <a:off x="1193089" y="3193952"/>
          <a:ext cx="371475" cy="525463"/>
        </p:xfrm>
        <a:graphic>
          <a:graphicData uri="http://schemas.openxmlformats.org/presentationml/2006/ole">
            <mc:AlternateContent xmlns:mc="http://schemas.openxmlformats.org/markup-compatibility/2006">
              <mc:Choice xmlns:v="urn:schemas-microsoft-com:vml" Requires="v">
                <p:oleObj name="Equation" r:id="rId2" imgW="152268" imgH="215713" progId="Equation.3">
                  <p:embed/>
                </p:oleObj>
              </mc:Choice>
              <mc:Fallback>
                <p:oleObj name="Equation" r:id="rId2" imgW="152268" imgH="215713" progId="Equation.3">
                  <p:embed/>
                  <p:pic>
                    <p:nvPicPr>
                      <p:cNvPr id="3072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089" y="3193952"/>
                        <a:ext cx="37147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a:extLst>
              <a:ext uri="{FF2B5EF4-FFF2-40B4-BE49-F238E27FC236}">
                <a16:creationId xmlns:a16="http://schemas.microsoft.com/office/drawing/2014/main" id="{D4C2110B-F55C-AE4D-3F7D-798D2E547A51}"/>
              </a:ext>
            </a:extLst>
          </p:cNvPr>
          <p:cNvGraphicFramePr>
            <a:graphicFrameLocks noChangeAspect="1"/>
          </p:cNvGraphicFramePr>
          <p:nvPr>
            <p:extLst>
              <p:ext uri="{D42A27DB-BD31-4B8C-83A1-F6EECF244321}">
                <p14:modId xmlns:p14="http://schemas.microsoft.com/office/powerpoint/2010/main" val="4166336359"/>
              </p:ext>
            </p:extLst>
          </p:nvPr>
        </p:nvGraphicFramePr>
        <p:xfrm>
          <a:off x="1193089" y="2260502"/>
          <a:ext cx="403225" cy="495300"/>
        </p:xfrm>
        <a:graphic>
          <a:graphicData uri="http://schemas.openxmlformats.org/presentationml/2006/ole">
            <mc:AlternateContent xmlns:mc="http://schemas.openxmlformats.org/markup-compatibility/2006">
              <mc:Choice xmlns:v="urn:schemas-microsoft-com:vml" Requires="v">
                <p:oleObj name="Equation" r:id="rId4" imgW="164957" imgH="203024" progId="Equation.3">
                  <p:embed/>
                </p:oleObj>
              </mc:Choice>
              <mc:Fallback>
                <p:oleObj name="Equation" r:id="rId4" imgW="164957" imgH="203024" progId="Equation.3">
                  <p:embed/>
                  <p:pic>
                    <p:nvPicPr>
                      <p:cNvPr id="3072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3089" y="2260502"/>
                        <a:ext cx="4032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Freeform 5">
            <a:extLst>
              <a:ext uri="{FF2B5EF4-FFF2-40B4-BE49-F238E27FC236}">
                <a16:creationId xmlns:a16="http://schemas.microsoft.com/office/drawing/2014/main" id="{0659C972-5367-09D9-91DE-009638B7AAFD}"/>
              </a:ext>
            </a:extLst>
          </p:cNvPr>
          <p:cNvSpPr>
            <a:spLocks/>
          </p:cNvSpPr>
          <p:nvPr/>
        </p:nvSpPr>
        <p:spPr bwMode="auto">
          <a:xfrm>
            <a:off x="1650289" y="2527202"/>
            <a:ext cx="2819400" cy="457200"/>
          </a:xfrm>
          <a:custGeom>
            <a:avLst/>
            <a:gdLst>
              <a:gd name="T0" fmla="*/ 0 w 1776"/>
              <a:gd name="T1" fmla="*/ 0 h 288"/>
              <a:gd name="T2" fmla="*/ 990600 w 1776"/>
              <a:gd name="T3" fmla="*/ 0 h 288"/>
              <a:gd name="T4" fmla="*/ 990600 w 1776"/>
              <a:gd name="T5" fmla="*/ 457200 h 288"/>
              <a:gd name="T6" fmla="*/ 1828800 w 1776"/>
              <a:gd name="T7" fmla="*/ 457200 h 288"/>
              <a:gd name="T8" fmla="*/ 1828800 w 1776"/>
              <a:gd name="T9" fmla="*/ 0 h 288"/>
              <a:gd name="T10" fmla="*/ 2819400 w 1776"/>
              <a:gd name="T11" fmla="*/ 0 h 2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76" h="288">
                <a:moveTo>
                  <a:pt x="0" y="0"/>
                </a:moveTo>
                <a:lnTo>
                  <a:pt x="624" y="0"/>
                </a:lnTo>
                <a:lnTo>
                  <a:pt x="624" y="288"/>
                </a:lnTo>
                <a:lnTo>
                  <a:pt x="1152" y="288"/>
                </a:lnTo>
                <a:lnTo>
                  <a:pt x="1152" y="0"/>
                </a:lnTo>
                <a:lnTo>
                  <a:pt x="1776" y="0"/>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6">
            <a:extLst>
              <a:ext uri="{FF2B5EF4-FFF2-40B4-BE49-F238E27FC236}">
                <a16:creationId xmlns:a16="http://schemas.microsoft.com/office/drawing/2014/main" id="{E49363F4-EDFD-C3D3-E595-AA212552BB9F}"/>
              </a:ext>
            </a:extLst>
          </p:cNvPr>
          <p:cNvSpPr>
            <a:spLocks/>
          </p:cNvSpPr>
          <p:nvPr/>
        </p:nvSpPr>
        <p:spPr bwMode="auto">
          <a:xfrm>
            <a:off x="1636002" y="3441602"/>
            <a:ext cx="2814637" cy="476250"/>
          </a:xfrm>
          <a:custGeom>
            <a:avLst/>
            <a:gdLst>
              <a:gd name="T0" fmla="*/ 0 w 1773"/>
              <a:gd name="T1" fmla="*/ 19050 h 300"/>
              <a:gd name="T2" fmla="*/ 990600 w 1773"/>
              <a:gd name="T3" fmla="*/ 19050 h 300"/>
              <a:gd name="T4" fmla="*/ 990600 w 1773"/>
              <a:gd name="T5" fmla="*/ 476250 h 300"/>
              <a:gd name="T6" fmla="*/ 2019300 w 1773"/>
              <a:gd name="T7" fmla="*/ 476250 h 300"/>
              <a:gd name="T8" fmla="*/ 2019300 w 1773"/>
              <a:gd name="T9" fmla="*/ 0 h 300"/>
              <a:gd name="T10" fmla="*/ 2814637 w 1773"/>
              <a:gd name="T11" fmla="*/ 3175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73" h="300">
                <a:moveTo>
                  <a:pt x="0" y="12"/>
                </a:moveTo>
                <a:lnTo>
                  <a:pt x="624" y="12"/>
                </a:lnTo>
                <a:lnTo>
                  <a:pt x="624" y="300"/>
                </a:lnTo>
                <a:lnTo>
                  <a:pt x="1272" y="300"/>
                </a:lnTo>
                <a:lnTo>
                  <a:pt x="1272" y="0"/>
                </a:lnTo>
                <a:lnTo>
                  <a:pt x="1773" y="2"/>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7">
            <a:extLst>
              <a:ext uri="{FF2B5EF4-FFF2-40B4-BE49-F238E27FC236}">
                <a16:creationId xmlns:a16="http://schemas.microsoft.com/office/drawing/2014/main" id="{867B0CCA-30DD-C23B-B69A-63DD585EEC9C}"/>
              </a:ext>
            </a:extLst>
          </p:cNvPr>
          <p:cNvGrpSpPr>
            <a:grpSpLocks/>
          </p:cNvGrpSpPr>
          <p:nvPr/>
        </p:nvGrpSpPr>
        <p:grpSpPr bwMode="auto">
          <a:xfrm>
            <a:off x="2621839" y="2965352"/>
            <a:ext cx="1028700" cy="2816225"/>
            <a:chOff x="1212" y="1248"/>
            <a:chExt cx="648" cy="1774"/>
          </a:xfrm>
        </p:grpSpPr>
        <p:sp>
          <p:nvSpPr>
            <p:cNvPr id="11" name="Line 8">
              <a:extLst>
                <a:ext uri="{FF2B5EF4-FFF2-40B4-BE49-F238E27FC236}">
                  <a16:creationId xmlns:a16="http://schemas.microsoft.com/office/drawing/2014/main" id="{FFD1FD7D-9EE7-9DC5-6409-FCC8CBB3D582}"/>
                </a:ext>
              </a:extLst>
            </p:cNvPr>
            <p:cNvSpPr>
              <a:spLocks noChangeShapeType="1"/>
            </p:cNvSpPr>
            <p:nvPr/>
          </p:nvSpPr>
          <p:spPr bwMode="auto">
            <a:xfrm>
              <a:off x="1212" y="1296"/>
              <a:ext cx="0" cy="100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a:extLst>
                <a:ext uri="{FF2B5EF4-FFF2-40B4-BE49-F238E27FC236}">
                  <a16:creationId xmlns:a16="http://schemas.microsoft.com/office/drawing/2014/main" id="{4202AF6E-0030-5537-EA2B-E0F7CF9C4EF7}"/>
                </a:ext>
              </a:extLst>
            </p:cNvPr>
            <p:cNvSpPr>
              <a:spLocks noChangeShapeType="1"/>
            </p:cNvSpPr>
            <p:nvPr/>
          </p:nvSpPr>
          <p:spPr bwMode="auto">
            <a:xfrm>
              <a:off x="1752" y="1248"/>
              <a:ext cx="0" cy="158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a:extLst>
                <a:ext uri="{FF2B5EF4-FFF2-40B4-BE49-F238E27FC236}">
                  <a16:creationId xmlns:a16="http://schemas.microsoft.com/office/drawing/2014/main" id="{62A180C4-8559-6258-2F3A-AABF43585310}"/>
                </a:ext>
              </a:extLst>
            </p:cNvPr>
            <p:cNvSpPr>
              <a:spLocks noChangeShapeType="1"/>
            </p:cNvSpPr>
            <p:nvPr/>
          </p:nvSpPr>
          <p:spPr bwMode="auto">
            <a:xfrm>
              <a:off x="1860" y="1884"/>
              <a:ext cx="0" cy="11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Text Box 11">
            <a:extLst>
              <a:ext uri="{FF2B5EF4-FFF2-40B4-BE49-F238E27FC236}">
                <a16:creationId xmlns:a16="http://schemas.microsoft.com/office/drawing/2014/main" id="{AF1CBF5E-6701-EBEE-1058-A50EC7092187}"/>
              </a:ext>
            </a:extLst>
          </p:cNvPr>
          <p:cNvSpPr txBox="1">
            <a:spLocks noChangeArrowheads="1"/>
          </p:cNvSpPr>
          <p:nvPr/>
        </p:nvSpPr>
        <p:spPr bwMode="auto">
          <a:xfrm>
            <a:off x="1116889" y="4317902"/>
            <a:ext cx="54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Q</a:t>
            </a:r>
          </a:p>
        </p:txBody>
      </p:sp>
      <p:sp>
        <p:nvSpPr>
          <p:cNvPr id="15" name="Freeform 12">
            <a:extLst>
              <a:ext uri="{FF2B5EF4-FFF2-40B4-BE49-F238E27FC236}">
                <a16:creationId xmlns:a16="http://schemas.microsoft.com/office/drawing/2014/main" id="{0B4B2FB1-BCBD-7B8B-B468-73B523A1C109}"/>
              </a:ext>
            </a:extLst>
          </p:cNvPr>
          <p:cNvSpPr>
            <a:spLocks/>
          </p:cNvSpPr>
          <p:nvPr/>
        </p:nvSpPr>
        <p:spPr bwMode="auto">
          <a:xfrm>
            <a:off x="1640764" y="4317902"/>
            <a:ext cx="2838450" cy="457200"/>
          </a:xfrm>
          <a:custGeom>
            <a:avLst/>
            <a:gdLst>
              <a:gd name="T0" fmla="*/ 0 w 1788"/>
              <a:gd name="T1" fmla="*/ 457200 h 288"/>
              <a:gd name="T2" fmla="*/ 990600 w 1788"/>
              <a:gd name="T3" fmla="*/ 457200 h 288"/>
              <a:gd name="T4" fmla="*/ 990600 w 1788"/>
              <a:gd name="T5" fmla="*/ 0 h 288"/>
              <a:gd name="T6" fmla="*/ 2838450 w 1788"/>
              <a:gd name="T7" fmla="*/ 0 h 288"/>
              <a:gd name="T8" fmla="*/ 2019300 w 1788"/>
              <a:gd name="T9" fmla="*/ 0 h 288"/>
              <a:gd name="T10" fmla="*/ 2019300 w 1788"/>
              <a:gd name="T11" fmla="*/ 19050 h 2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88" h="288">
                <a:moveTo>
                  <a:pt x="0" y="288"/>
                </a:moveTo>
                <a:lnTo>
                  <a:pt x="624" y="288"/>
                </a:lnTo>
                <a:lnTo>
                  <a:pt x="624" y="0"/>
                </a:lnTo>
                <a:lnTo>
                  <a:pt x="1788" y="0"/>
                </a:lnTo>
                <a:lnTo>
                  <a:pt x="1272" y="0"/>
                </a:lnTo>
                <a:lnTo>
                  <a:pt x="1272" y="12"/>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 name="Group 13">
            <a:extLst>
              <a:ext uri="{FF2B5EF4-FFF2-40B4-BE49-F238E27FC236}">
                <a16:creationId xmlns:a16="http://schemas.microsoft.com/office/drawing/2014/main" id="{3F7CE6FF-1D5B-AA85-BFAC-EC1B64BF9106}"/>
              </a:ext>
            </a:extLst>
          </p:cNvPr>
          <p:cNvGrpSpPr>
            <a:grpSpLocks/>
          </p:cNvGrpSpPr>
          <p:nvPr/>
        </p:nvGrpSpPr>
        <p:grpSpPr bwMode="auto">
          <a:xfrm>
            <a:off x="1116889" y="5060852"/>
            <a:ext cx="396875" cy="519113"/>
            <a:chOff x="264" y="2568"/>
            <a:chExt cx="250" cy="327"/>
          </a:xfrm>
        </p:grpSpPr>
        <p:sp>
          <p:nvSpPr>
            <p:cNvPr id="17" name="Text Box 14">
              <a:extLst>
                <a:ext uri="{FF2B5EF4-FFF2-40B4-BE49-F238E27FC236}">
                  <a16:creationId xmlns:a16="http://schemas.microsoft.com/office/drawing/2014/main" id="{92049A08-ADCF-DCE3-3D3A-D6CDB4710D9A}"/>
                </a:ext>
              </a:extLst>
            </p:cNvPr>
            <p:cNvSpPr txBox="1">
              <a:spLocks noChangeArrowheads="1"/>
            </p:cNvSpPr>
            <p:nvPr/>
          </p:nvSpPr>
          <p:spPr bwMode="auto">
            <a:xfrm>
              <a:off x="264" y="2568"/>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Q</a:t>
              </a:r>
            </a:p>
          </p:txBody>
        </p:sp>
        <p:sp>
          <p:nvSpPr>
            <p:cNvPr id="18" name="Line 15">
              <a:extLst>
                <a:ext uri="{FF2B5EF4-FFF2-40B4-BE49-F238E27FC236}">
                  <a16:creationId xmlns:a16="http://schemas.microsoft.com/office/drawing/2014/main" id="{EB5F999D-B8D1-ECCE-9DF9-9C1887E4C19F}"/>
                </a:ext>
              </a:extLst>
            </p:cNvPr>
            <p:cNvSpPr>
              <a:spLocks noChangeShapeType="1"/>
            </p:cNvSpPr>
            <p:nvPr/>
          </p:nvSpPr>
          <p:spPr bwMode="auto">
            <a:xfrm>
              <a:off x="341" y="2628"/>
              <a:ext cx="1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Freeform 16">
            <a:extLst>
              <a:ext uri="{FF2B5EF4-FFF2-40B4-BE49-F238E27FC236}">
                <a16:creationId xmlns:a16="http://schemas.microsoft.com/office/drawing/2014/main" id="{9574CD8E-D269-ED21-70DE-D83E7DFA7089}"/>
              </a:ext>
            </a:extLst>
          </p:cNvPr>
          <p:cNvSpPr>
            <a:spLocks/>
          </p:cNvSpPr>
          <p:nvPr/>
        </p:nvSpPr>
        <p:spPr bwMode="auto">
          <a:xfrm>
            <a:off x="1659814" y="5327552"/>
            <a:ext cx="2952750" cy="476250"/>
          </a:xfrm>
          <a:custGeom>
            <a:avLst/>
            <a:gdLst>
              <a:gd name="T0" fmla="*/ 0 w 1860"/>
              <a:gd name="T1" fmla="*/ 4763 h 300"/>
              <a:gd name="T2" fmla="*/ 1819275 w 1860"/>
              <a:gd name="T3" fmla="*/ 0 h 300"/>
              <a:gd name="T4" fmla="*/ 1819275 w 1860"/>
              <a:gd name="T5" fmla="*/ 476250 h 300"/>
              <a:gd name="T6" fmla="*/ 2952750 w 1860"/>
              <a:gd name="T7" fmla="*/ 474663 h 300"/>
              <a:gd name="T8" fmla="*/ 2144713 w 1860"/>
              <a:gd name="T9" fmla="*/ 476250 h 300"/>
              <a:gd name="T10" fmla="*/ 2144713 w 1860"/>
              <a:gd name="T11" fmla="*/ 45720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0" h="300">
                <a:moveTo>
                  <a:pt x="0" y="3"/>
                </a:moveTo>
                <a:lnTo>
                  <a:pt x="1146" y="0"/>
                </a:lnTo>
                <a:lnTo>
                  <a:pt x="1146" y="300"/>
                </a:lnTo>
                <a:lnTo>
                  <a:pt x="1860" y="299"/>
                </a:lnTo>
                <a:lnTo>
                  <a:pt x="1351" y="300"/>
                </a:lnTo>
                <a:lnTo>
                  <a:pt x="1351" y="288"/>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 name="Object 17">
            <a:extLst>
              <a:ext uri="{FF2B5EF4-FFF2-40B4-BE49-F238E27FC236}">
                <a16:creationId xmlns:a16="http://schemas.microsoft.com/office/drawing/2014/main" id="{B65E0DD2-CDC9-A332-E3ED-D9439463A0CF}"/>
              </a:ext>
            </a:extLst>
          </p:cNvPr>
          <p:cNvGraphicFramePr>
            <a:graphicFrameLocks noChangeAspect="1"/>
          </p:cNvGraphicFramePr>
          <p:nvPr>
            <p:extLst>
              <p:ext uri="{D42A27DB-BD31-4B8C-83A1-F6EECF244321}">
                <p14:modId xmlns:p14="http://schemas.microsoft.com/office/powerpoint/2010/main" val="3536405207"/>
              </p:ext>
            </p:extLst>
          </p:nvPr>
        </p:nvGraphicFramePr>
        <p:xfrm>
          <a:off x="6399562" y="2508152"/>
          <a:ext cx="403225" cy="495300"/>
        </p:xfrm>
        <a:graphic>
          <a:graphicData uri="http://schemas.openxmlformats.org/presentationml/2006/ole">
            <mc:AlternateContent xmlns:mc="http://schemas.openxmlformats.org/markup-compatibility/2006">
              <mc:Choice xmlns:v="urn:schemas-microsoft-com:vml" Requires="v">
                <p:oleObj name="Equation" r:id="rId6" imgW="164957" imgH="203024" progId="Equation.3">
                  <p:embed/>
                </p:oleObj>
              </mc:Choice>
              <mc:Fallback>
                <p:oleObj name="Equation" r:id="rId6" imgW="164957" imgH="203024" progId="Equation.3">
                  <p:embed/>
                  <p:pic>
                    <p:nvPicPr>
                      <p:cNvPr id="30737"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9562" y="2508152"/>
                        <a:ext cx="4032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Freeform 18">
            <a:extLst>
              <a:ext uri="{FF2B5EF4-FFF2-40B4-BE49-F238E27FC236}">
                <a16:creationId xmlns:a16="http://schemas.microsoft.com/office/drawing/2014/main" id="{52D41398-BB89-EDEA-59C0-4047817CE3F8}"/>
              </a:ext>
            </a:extLst>
          </p:cNvPr>
          <p:cNvSpPr>
            <a:spLocks/>
          </p:cNvSpPr>
          <p:nvPr/>
        </p:nvSpPr>
        <p:spPr bwMode="auto">
          <a:xfrm>
            <a:off x="7123462" y="2527202"/>
            <a:ext cx="2746375" cy="457200"/>
          </a:xfrm>
          <a:custGeom>
            <a:avLst/>
            <a:gdLst>
              <a:gd name="T0" fmla="*/ 0 w 1730"/>
              <a:gd name="T1" fmla="*/ 0 h 288"/>
              <a:gd name="T2" fmla="*/ 990600 w 1730"/>
              <a:gd name="T3" fmla="*/ 0 h 288"/>
              <a:gd name="T4" fmla="*/ 990600 w 1730"/>
              <a:gd name="T5" fmla="*/ 457200 h 288"/>
              <a:gd name="T6" fmla="*/ 1295400 w 1730"/>
              <a:gd name="T7" fmla="*/ 457200 h 288"/>
              <a:gd name="T8" fmla="*/ 1295400 w 1730"/>
              <a:gd name="T9" fmla="*/ 0 h 288"/>
              <a:gd name="T10" fmla="*/ 1717675 w 1730"/>
              <a:gd name="T11" fmla="*/ 0 h 288"/>
              <a:gd name="T12" fmla="*/ 1714500 w 1730"/>
              <a:gd name="T13" fmla="*/ 457200 h 288"/>
              <a:gd name="T14" fmla="*/ 2043113 w 1730"/>
              <a:gd name="T15" fmla="*/ 457200 h 288"/>
              <a:gd name="T16" fmla="*/ 2043113 w 1730"/>
              <a:gd name="T17" fmla="*/ 19050 h 288"/>
              <a:gd name="T18" fmla="*/ 2746375 w 1730"/>
              <a:gd name="T19" fmla="*/ 19050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30" h="288">
                <a:moveTo>
                  <a:pt x="0" y="0"/>
                </a:moveTo>
                <a:lnTo>
                  <a:pt x="624" y="0"/>
                </a:lnTo>
                <a:lnTo>
                  <a:pt x="624" y="288"/>
                </a:lnTo>
                <a:lnTo>
                  <a:pt x="816" y="288"/>
                </a:lnTo>
                <a:lnTo>
                  <a:pt x="816" y="0"/>
                </a:lnTo>
                <a:lnTo>
                  <a:pt x="1082" y="0"/>
                </a:lnTo>
                <a:lnTo>
                  <a:pt x="1080" y="288"/>
                </a:lnTo>
                <a:lnTo>
                  <a:pt x="1287" y="288"/>
                </a:lnTo>
                <a:lnTo>
                  <a:pt x="1287" y="12"/>
                </a:lnTo>
                <a:lnTo>
                  <a:pt x="1730" y="12"/>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 name="Object 19">
            <a:extLst>
              <a:ext uri="{FF2B5EF4-FFF2-40B4-BE49-F238E27FC236}">
                <a16:creationId xmlns:a16="http://schemas.microsoft.com/office/drawing/2014/main" id="{45D0BC67-5A11-5349-11AC-C07FD1D43980}"/>
              </a:ext>
            </a:extLst>
          </p:cNvPr>
          <p:cNvGraphicFramePr>
            <a:graphicFrameLocks noChangeAspect="1"/>
          </p:cNvGraphicFramePr>
          <p:nvPr>
            <p:extLst>
              <p:ext uri="{D42A27DB-BD31-4B8C-83A1-F6EECF244321}">
                <p14:modId xmlns:p14="http://schemas.microsoft.com/office/powerpoint/2010/main" val="2943961418"/>
              </p:ext>
            </p:extLst>
          </p:nvPr>
        </p:nvGraphicFramePr>
        <p:xfrm>
          <a:off x="6418612" y="3251102"/>
          <a:ext cx="371475" cy="525463"/>
        </p:xfrm>
        <a:graphic>
          <a:graphicData uri="http://schemas.openxmlformats.org/presentationml/2006/ole">
            <mc:AlternateContent xmlns:mc="http://schemas.openxmlformats.org/markup-compatibility/2006">
              <mc:Choice xmlns:v="urn:schemas-microsoft-com:vml" Requires="v">
                <p:oleObj name="Equation" r:id="rId7" imgW="152268" imgH="215713" progId="Equation.3">
                  <p:embed/>
                </p:oleObj>
              </mc:Choice>
              <mc:Fallback>
                <p:oleObj name="Equation" r:id="rId7" imgW="152268" imgH="215713" progId="Equation.3">
                  <p:embed/>
                  <p:pic>
                    <p:nvPicPr>
                      <p:cNvPr id="30739"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612" y="3251102"/>
                        <a:ext cx="37147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Freeform 20">
            <a:extLst>
              <a:ext uri="{FF2B5EF4-FFF2-40B4-BE49-F238E27FC236}">
                <a16:creationId xmlns:a16="http://schemas.microsoft.com/office/drawing/2014/main" id="{76DA4452-BCED-A126-1AF0-8612E5CC3787}"/>
              </a:ext>
            </a:extLst>
          </p:cNvPr>
          <p:cNvSpPr>
            <a:spLocks/>
          </p:cNvSpPr>
          <p:nvPr/>
        </p:nvSpPr>
        <p:spPr bwMode="auto">
          <a:xfrm>
            <a:off x="7209187" y="3270152"/>
            <a:ext cx="2662238" cy="457200"/>
          </a:xfrm>
          <a:custGeom>
            <a:avLst/>
            <a:gdLst>
              <a:gd name="T0" fmla="*/ 0 w 1677"/>
              <a:gd name="T1" fmla="*/ 0 h 288"/>
              <a:gd name="T2" fmla="*/ 381000 w 1677"/>
              <a:gd name="T3" fmla="*/ 0 h 288"/>
              <a:gd name="T4" fmla="*/ 381000 w 1677"/>
              <a:gd name="T5" fmla="*/ 457200 h 288"/>
              <a:gd name="T6" fmla="*/ 609600 w 1677"/>
              <a:gd name="T7" fmla="*/ 457200 h 288"/>
              <a:gd name="T8" fmla="*/ 609600 w 1677"/>
              <a:gd name="T9" fmla="*/ 0 h 288"/>
              <a:gd name="T10" fmla="*/ 1643063 w 1677"/>
              <a:gd name="T11" fmla="*/ 0 h 288"/>
              <a:gd name="T12" fmla="*/ 1641475 w 1677"/>
              <a:gd name="T13" fmla="*/ 447675 h 288"/>
              <a:gd name="T14" fmla="*/ 1979613 w 1677"/>
              <a:gd name="T15" fmla="*/ 450850 h 288"/>
              <a:gd name="T16" fmla="*/ 1976438 w 1677"/>
              <a:gd name="T17" fmla="*/ 17463 h 288"/>
              <a:gd name="T18" fmla="*/ 2662238 w 1677"/>
              <a:gd name="T19" fmla="*/ 14288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77" h="288">
                <a:moveTo>
                  <a:pt x="0" y="0"/>
                </a:moveTo>
                <a:lnTo>
                  <a:pt x="240" y="0"/>
                </a:lnTo>
                <a:lnTo>
                  <a:pt x="240" y="288"/>
                </a:lnTo>
                <a:lnTo>
                  <a:pt x="384" y="288"/>
                </a:lnTo>
                <a:lnTo>
                  <a:pt x="384" y="0"/>
                </a:lnTo>
                <a:lnTo>
                  <a:pt x="1035" y="0"/>
                </a:lnTo>
                <a:lnTo>
                  <a:pt x="1034" y="282"/>
                </a:lnTo>
                <a:lnTo>
                  <a:pt x="1247" y="284"/>
                </a:lnTo>
                <a:lnTo>
                  <a:pt x="1245" y="11"/>
                </a:lnTo>
                <a:lnTo>
                  <a:pt x="1677" y="9"/>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 name="Group 21">
            <a:extLst>
              <a:ext uri="{FF2B5EF4-FFF2-40B4-BE49-F238E27FC236}">
                <a16:creationId xmlns:a16="http://schemas.microsoft.com/office/drawing/2014/main" id="{6A43BA98-5617-67EE-DF92-850F9C118ECC}"/>
              </a:ext>
            </a:extLst>
          </p:cNvPr>
          <p:cNvGrpSpPr>
            <a:grpSpLocks/>
          </p:cNvGrpSpPr>
          <p:nvPr/>
        </p:nvGrpSpPr>
        <p:grpSpPr bwMode="auto">
          <a:xfrm>
            <a:off x="7564787" y="2527202"/>
            <a:ext cx="1609725" cy="2686050"/>
            <a:chOff x="3518" y="948"/>
            <a:chExt cx="1014" cy="1692"/>
          </a:xfrm>
        </p:grpSpPr>
        <p:sp>
          <p:nvSpPr>
            <p:cNvPr id="25" name="Line 22">
              <a:extLst>
                <a:ext uri="{FF2B5EF4-FFF2-40B4-BE49-F238E27FC236}">
                  <a16:creationId xmlns:a16="http://schemas.microsoft.com/office/drawing/2014/main" id="{6704D1E8-F032-A028-7A59-EE6B85781AEA}"/>
                </a:ext>
              </a:extLst>
            </p:cNvPr>
            <p:cNvSpPr>
              <a:spLocks noChangeShapeType="1"/>
            </p:cNvSpPr>
            <p:nvPr/>
          </p:nvSpPr>
          <p:spPr bwMode="auto">
            <a:xfrm>
              <a:off x="3518" y="1512"/>
              <a:ext cx="0" cy="112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3">
              <a:extLst>
                <a:ext uri="{FF2B5EF4-FFF2-40B4-BE49-F238E27FC236}">
                  <a16:creationId xmlns:a16="http://schemas.microsoft.com/office/drawing/2014/main" id="{9C522B81-13A6-0102-3149-D7A86A6BF2C2}"/>
                </a:ext>
              </a:extLst>
            </p:cNvPr>
            <p:cNvSpPr>
              <a:spLocks noChangeShapeType="1"/>
            </p:cNvSpPr>
            <p:nvPr/>
          </p:nvSpPr>
          <p:spPr bwMode="auto">
            <a:xfrm>
              <a:off x="3668" y="1512"/>
              <a:ext cx="0" cy="112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4">
              <a:extLst>
                <a:ext uri="{FF2B5EF4-FFF2-40B4-BE49-F238E27FC236}">
                  <a16:creationId xmlns:a16="http://schemas.microsoft.com/office/drawing/2014/main" id="{1C172117-FF2D-D6CF-167B-50214BC13959}"/>
                </a:ext>
              </a:extLst>
            </p:cNvPr>
            <p:cNvSpPr>
              <a:spLocks noChangeShapeType="1"/>
            </p:cNvSpPr>
            <p:nvPr/>
          </p:nvSpPr>
          <p:spPr bwMode="auto">
            <a:xfrm>
              <a:off x="3857" y="948"/>
              <a:ext cx="0" cy="169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5">
              <a:extLst>
                <a:ext uri="{FF2B5EF4-FFF2-40B4-BE49-F238E27FC236}">
                  <a16:creationId xmlns:a16="http://schemas.microsoft.com/office/drawing/2014/main" id="{91399F55-B277-3F59-0985-5751A7A3B69F}"/>
                </a:ext>
              </a:extLst>
            </p:cNvPr>
            <p:cNvSpPr>
              <a:spLocks noChangeShapeType="1"/>
            </p:cNvSpPr>
            <p:nvPr/>
          </p:nvSpPr>
          <p:spPr bwMode="auto">
            <a:xfrm>
              <a:off x="4061" y="986"/>
              <a:ext cx="0" cy="161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6">
              <a:extLst>
                <a:ext uri="{FF2B5EF4-FFF2-40B4-BE49-F238E27FC236}">
                  <a16:creationId xmlns:a16="http://schemas.microsoft.com/office/drawing/2014/main" id="{839293E4-A26A-BE27-88B6-C1C342C20D5E}"/>
                </a:ext>
              </a:extLst>
            </p:cNvPr>
            <p:cNvSpPr>
              <a:spLocks noChangeShapeType="1"/>
            </p:cNvSpPr>
            <p:nvPr/>
          </p:nvSpPr>
          <p:spPr bwMode="auto">
            <a:xfrm>
              <a:off x="4318" y="986"/>
              <a:ext cx="0" cy="161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7">
              <a:extLst>
                <a:ext uri="{FF2B5EF4-FFF2-40B4-BE49-F238E27FC236}">
                  <a16:creationId xmlns:a16="http://schemas.microsoft.com/office/drawing/2014/main" id="{2A1812BA-1D6F-6FC0-9F0E-61742742A6B7}"/>
                </a:ext>
              </a:extLst>
            </p:cNvPr>
            <p:cNvSpPr>
              <a:spLocks noChangeShapeType="1"/>
            </p:cNvSpPr>
            <p:nvPr/>
          </p:nvSpPr>
          <p:spPr bwMode="auto">
            <a:xfrm>
              <a:off x="4532" y="986"/>
              <a:ext cx="0" cy="161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1" name="Object 28">
            <a:extLst>
              <a:ext uri="{FF2B5EF4-FFF2-40B4-BE49-F238E27FC236}">
                <a16:creationId xmlns:a16="http://schemas.microsoft.com/office/drawing/2014/main" id="{83319402-D0A9-3529-EB64-9952B13E64F7}"/>
              </a:ext>
            </a:extLst>
          </p:cNvPr>
          <p:cNvGraphicFramePr>
            <a:graphicFrameLocks noChangeAspect="1"/>
          </p:cNvGraphicFramePr>
          <p:nvPr>
            <p:extLst>
              <p:ext uri="{D42A27DB-BD31-4B8C-83A1-F6EECF244321}">
                <p14:modId xmlns:p14="http://schemas.microsoft.com/office/powerpoint/2010/main" val="4149331359"/>
              </p:ext>
            </p:extLst>
          </p:nvPr>
        </p:nvGraphicFramePr>
        <p:xfrm>
          <a:off x="6396387" y="4165502"/>
          <a:ext cx="395288" cy="487363"/>
        </p:xfrm>
        <a:graphic>
          <a:graphicData uri="http://schemas.openxmlformats.org/presentationml/2006/ole">
            <mc:AlternateContent xmlns:mc="http://schemas.openxmlformats.org/markup-compatibility/2006">
              <mc:Choice xmlns:v="urn:schemas-microsoft-com:vml" Requires="v">
                <p:oleObj name="Equation" r:id="rId8" imgW="164957" imgH="203024" progId="Equation.3">
                  <p:embed/>
                </p:oleObj>
              </mc:Choice>
              <mc:Fallback>
                <p:oleObj name="Equation" r:id="rId8" imgW="164957" imgH="203024" progId="Equation.3">
                  <p:embed/>
                  <p:pic>
                    <p:nvPicPr>
                      <p:cNvPr id="30748"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96387" y="4165502"/>
                        <a:ext cx="395288"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29">
            <a:extLst>
              <a:ext uri="{FF2B5EF4-FFF2-40B4-BE49-F238E27FC236}">
                <a16:creationId xmlns:a16="http://schemas.microsoft.com/office/drawing/2014/main" id="{F336605E-1514-3FAA-79F9-CE3CA318707D}"/>
              </a:ext>
            </a:extLst>
          </p:cNvPr>
          <p:cNvGraphicFramePr>
            <a:graphicFrameLocks noChangeAspect="1"/>
          </p:cNvGraphicFramePr>
          <p:nvPr>
            <p:extLst>
              <p:ext uri="{D42A27DB-BD31-4B8C-83A1-F6EECF244321}">
                <p14:modId xmlns:p14="http://schemas.microsoft.com/office/powerpoint/2010/main" val="3654770987"/>
              </p:ext>
            </p:extLst>
          </p:nvPr>
        </p:nvGraphicFramePr>
        <p:xfrm>
          <a:off x="6453537" y="5041802"/>
          <a:ext cx="417513" cy="612775"/>
        </p:xfrm>
        <a:graphic>
          <a:graphicData uri="http://schemas.openxmlformats.org/presentationml/2006/ole">
            <mc:AlternateContent xmlns:mc="http://schemas.openxmlformats.org/markup-compatibility/2006">
              <mc:Choice xmlns:v="urn:schemas-microsoft-com:vml" Requires="v">
                <p:oleObj name="Equation" r:id="rId10" imgW="164957" imgH="241091" progId="Equation.3">
                  <p:embed/>
                </p:oleObj>
              </mc:Choice>
              <mc:Fallback>
                <p:oleObj name="Equation" r:id="rId10" imgW="164957" imgH="241091" progId="Equation.3">
                  <p:embed/>
                  <p:pic>
                    <p:nvPicPr>
                      <p:cNvPr id="30749"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53537" y="5041802"/>
                        <a:ext cx="41751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 name="Group 30">
            <a:extLst>
              <a:ext uri="{FF2B5EF4-FFF2-40B4-BE49-F238E27FC236}">
                <a16:creationId xmlns:a16="http://schemas.microsoft.com/office/drawing/2014/main" id="{D3F7EAA6-3BDB-FBE7-B9F5-83E604DEC944}"/>
              </a:ext>
            </a:extLst>
          </p:cNvPr>
          <p:cNvGrpSpPr>
            <a:grpSpLocks/>
          </p:cNvGrpSpPr>
          <p:nvPr/>
        </p:nvGrpSpPr>
        <p:grpSpPr bwMode="auto">
          <a:xfrm>
            <a:off x="7193312" y="4660802"/>
            <a:ext cx="381000" cy="533400"/>
            <a:chOff x="3284" y="2292"/>
            <a:chExt cx="240" cy="336"/>
          </a:xfrm>
        </p:grpSpPr>
        <p:sp>
          <p:nvSpPr>
            <p:cNvPr id="34" name="Line 31">
              <a:extLst>
                <a:ext uri="{FF2B5EF4-FFF2-40B4-BE49-F238E27FC236}">
                  <a16:creationId xmlns:a16="http://schemas.microsoft.com/office/drawing/2014/main" id="{DB95325B-5898-6D2E-5B0B-D00E8D683ED4}"/>
                </a:ext>
              </a:extLst>
            </p:cNvPr>
            <p:cNvSpPr>
              <a:spLocks noChangeShapeType="1"/>
            </p:cNvSpPr>
            <p:nvPr/>
          </p:nvSpPr>
          <p:spPr bwMode="auto">
            <a:xfrm>
              <a:off x="3284" y="2292"/>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2">
              <a:extLst>
                <a:ext uri="{FF2B5EF4-FFF2-40B4-BE49-F238E27FC236}">
                  <a16:creationId xmlns:a16="http://schemas.microsoft.com/office/drawing/2014/main" id="{2970D074-9125-0635-0B16-92D3904785EB}"/>
                </a:ext>
              </a:extLst>
            </p:cNvPr>
            <p:cNvSpPr>
              <a:spLocks noChangeShapeType="1"/>
            </p:cNvSpPr>
            <p:nvPr/>
          </p:nvSpPr>
          <p:spPr bwMode="auto">
            <a:xfrm>
              <a:off x="3284" y="2628"/>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 name="Group 33">
            <a:extLst>
              <a:ext uri="{FF2B5EF4-FFF2-40B4-BE49-F238E27FC236}">
                <a16:creationId xmlns:a16="http://schemas.microsoft.com/office/drawing/2014/main" id="{A3BA60CB-9767-E9B3-3151-92D4ADEE6792}"/>
              </a:ext>
            </a:extLst>
          </p:cNvPr>
          <p:cNvGrpSpPr>
            <a:grpSpLocks/>
          </p:cNvGrpSpPr>
          <p:nvPr/>
        </p:nvGrpSpPr>
        <p:grpSpPr bwMode="auto">
          <a:xfrm>
            <a:off x="7555262" y="4127402"/>
            <a:ext cx="0" cy="1600200"/>
            <a:chOff x="3524" y="1956"/>
            <a:chExt cx="0" cy="1008"/>
          </a:xfrm>
        </p:grpSpPr>
        <p:sp>
          <p:nvSpPr>
            <p:cNvPr id="37" name="Line 34">
              <a:extLst>
                <a:ext uri="{FF2B5EF4-FFF2-40B4-BE49-F238E27FC236}">
                  <a16:creationId xmlns:a16="http://schemas.microsoft.com/office/drawing/2014/main" id="{D91ECCF0-E91E-36EE-D991-E5634DEEE722}"/>
                </a:ext>
              </a:extLst>
            </p:cNvPr>
            <p:cNvSpPr>
              <a:spLocks noChangeShapeType="1"/>
            </p:cNvSpPr>
            <p:nvPr/>
          </p:nvSpPr>
          <p:spPr bwMode="auto">
            <a:xfrm flipV="1">
              <a:off x="3524" y="1956"/>
              <a:ext cx="0"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5">
              <a:extLst>
                <a:ext uri="{FF2B5EF4-FFF2-40B4-BE49-F238E27FC236}">
                  <a16:creationId xmlns:a16="http://schemas.microsoft.com/office/drawing/2014/main" id="{BB930F11-E883-AC25-2AB5-F8297EFE2480}"/>
                </a:ext>
              </a:extLst>
            </p:cNvPr>
            <p:cNvSpPr>
              <a:spLocks noChangeShapeType="1"/>
            </p:cNvSpPr>
            <p:nvPr/>
          </p:nvSpPr>
          <p:spPr bwMode="auto">
            <a:xfrm>
              <a:off x="3524" y="2628"/>
              <a:ext cx="0"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 name="Group 36">
            <a:extLst>
              <a:ext uri="{FF2B5EF4-FFF2-40B4-BE49-F238E27FC236}">
                <a16:creationId xmlns:a16="http://schemas.microsoft.com/office/drawing/2014/main" id="{2A6E9E0D-0DB2-EA88-F501-7C0D3802C238}"/>
              </a:ext>
            </a:extLst>
          </p:cNvPr>
          <p:cNvGrpSpPr>
            <a:grpSpLocks/>
          </p:cNvGrpSpPr>
          <p:nvPr/>
        </p:nvGrpSpPr>
        <p:grpSpPr bwMode="auto">
          <a:xfrm>
            <a:off x="7561612" y="4127402"/>
            <a:ext cx="254000" cy="1600200"/>
            <a:chOff x="3524" y="1956"/>
            <a:chExt cx="144" cy="1008"/>
          </a:xfrm>
        </p:grpSpPr>
        <p:sp>
          <p:nvSpPr>
            <p:cNvPr id="40" name="Line 37">
              <a:extLst>
                <a:ext uri="{FF2B5EF4-FFF2-40B4-BE49-F238E27FC236}">
                  <a16:creationId xmlns:a16="http://schemas.microsoft.com/office/drawing/2014/main" id="{C92D885C-66B8-0902-3A98-A29505A4D006}"/>
                </a:ext>
              </a:extLst>
            </p:cNvPr>
            <p:cNvSpPr>
              <a:spLocks noChangeShapeType="1"/>
            </p:cNvSpPr>
            <p:nvPr/>
          </p:nvSpPr>
          <p:spPr bwMode="auto">
            <a:xfrm>
              <a:off x="3524" y="1956"/>
              <a:ext cx="14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8">
              <a:extLst>
                <a:ext uri="{FF2B5EF4-FFF2-40B4-BE49-F238E27FC236}">
                  <a16:creationId xmlns:a16="http://schemas.microsoft.com/office/drawing/2014/main" id="{7C0393A2-8B35-0BFF-A84B-2A641831E70D}"/>
                </a:ext>
              </a:extLst>
            </p:cNvPr>
            <p:cNvSpPr>
              <a:spLocks noChangeShapeType="1"/>
            </p:cNvSpPr>
            <p:nvPr/>
          </p:nvSpPr>
          <p:spPr bwMode="auto">
            <a:xfrm>
              <a:off x="3524" y="2964"/>
              <a:ext cx="14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2" name="Group 39">
            <a:extLst>
              <a:ext uri="{FF2B5EF4-FFF2-40B4-BE49-F238E27FC236}">
                <a16:creationId xmlns:a16="http://schemas.microsoft.com/office/drawing/2014/main" id="{9D6EF744-F349-E19E-8F72-96176310CC2C}"/>
              </a:ext>
            </a:extLst>
          </p:cNvPr>
          <p:cNvGrpSpPr>
            <a:grpSpLocks/>
          </p:cNvGrpSpPr>
          <p:nvPr/>
        </p:nvGrpSpPr>
        <p:grpSpPr bwMode="auto">
          <a:xfrm>
            <a:off x="7802912" y="4127402"/>
            <a:ext cx="304800" cy="1600200"/>
            <a:chOff x="3668" y="1956"/>
            <a:chExt cx="192" cy="1008"/>
          </a:xfrm>
        </p:grpSpPr>
        <p:sp>
          <p:nvSpPr>
            <p:cNvPr id="43" name="Line 40">
              <a:extLst>
                <a:ext uri="{FF2B5EF4-FFF2-40B4-BE49-F238E27FC236}">
                  <a16:creationId xmlns:a16="http://schemas.microsoft.com/office/drawing/2014/main" id="{809AF4FB-4DAD-9B51-126E-7137F7EB49E0}"/>
                </a:ext>
              </a:extLst>
            </p:cNvPr>
            <p:cNvSpPr>
              <a:spLocks noChangeShapeType="1"/>
            </p:cNvSpPr>
            <p:nvPr/>
          </p:nvSpPr>
          <p:spPr bwMode="auto">
            <a:xfrm>
              <a:off x="3668" y="1956"/>
              <a:ext cx="19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1">
              <a:extLst>
                <a:ext uri="{FF2B5EF4-FFF2-40B4-BE49-F238E27FC236}">
                  <a16:creationId xmlns:a16="http://schemas.microsoft.com/office/drawing/2014/main" id="{3A2ED5E5-A5E6-124C-6E5A-49E5F532044B}"/>
                </a:ext>
              </a:extLst>
            </p:cNvPr>
            <p:cNvSpPr>
              <a:spLocks noChangeShapeType="1"/>
            </p:cNvSpPr>
            <p:nvPr/>
          </p:nvSpPr>
          <p:spPr bwMode="auto">
            <a:xfrm>
              <a:off x="3668" y="2964"/>
              <a:ext cx="19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 name="Group 42">
            <a:extLst>
              <a:ext uri="{FF2B5EF4-FFF2-40B4-BE49-F238E27FC236}">
                <a16:creationId xmlns:a16="http://schemas.microsoft.com/office/drawing/2014/main" id="{E7FA10CC-6B1D-AC08-2FFC-5BEBB60C685F}"/>
              </a:ext>
            </a:extLst>
          </p:cNvPr>
          <p:cNvGrpSpPr>
            <a:grpSpLocks/>
          </p:cNvGrpSpPr>
          <p:nvPr/>
        </p:nvGrpSpPr>
        <p:grpSpPr bwMode="auto">
          <a:xfrm>
            <a:off x="8095012" y="4127402"/>
            <a:ext cx="0" cy="1600200"/>
            <a:chOff x="3860" y="1956"/>
            <a:chExt cx="0" cy="1008"/>
          </a:xfrm>
        </p:grpSpPr>
        <p:sp>
          <p:nvSpPr>
            <p:cNvPr id="46" name="Line 43">
              <a:extLst>
                <a:ext uri="{FF2B5EF4-FFF2-40B4-BE49-F238E27FC236}">
                  <a16:creationId xmlns:a16="http://schemas.microsoft.com/office/drawing/2014/main" id="{28F06CD8-F140-D1EE-AF5C-E36A2F98684B}"/>
                </a:ext>
              </a:extLst>
            </p:cNvPr>
            <p:cNvSpPr>
              <a:spLocks noChangeShapeType="1"/>
            </p:cNvSpPr>
            <p:nvPr/>
          </p:nvSpPr>
          <p:spPr bwMode="auto">
            <a:xfrm>
              <a:off x="3860" y="1956"/>
              <a:ext cx="0"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4">
              <a:extLst>
                <a:ext uri="{FF2B5EF4-FFF2-40B4-BE49-F238E27FC236}">
                  <a16:creationId xmlns:a16="http://schemas.microsoft.com/office/drawing/2014/main" id="{A73E2E75-967F-B1B7-3298-2A174B4B1620}"/>
                </a:ext>
              </a:extLst>
            </p:cNvPr>
            <p:cNvSpPr>
              <a:spLocks noChangeShapeType="1"/>
            </p:cNvSpPr>
            <p:nvPr/>
          </p:nvSpPr>
          <p:spPr bwMode="auto">
            <a:xfrm flipV="1">
              <a:off x="3860" y="2628"/>
              <a:ext cx="0"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 name="Group 45">
            <a:extLst>
              <a:ext uri="{FF2B5EF4-FFF2-40B4-BE49-F238E27FC236}">
                <a16:creationId xmlns:a16="http://schemas.microsoft.com/office/drawing/2014/main" id="{761B4F30-9B37-E138-8592-31621588CA37}"/>
              </a:ext>
            </a:extLst>
          </p:cNvPr>
          <p:cNvGrpSpPr>
            <a:grpSpLocks/>
          </p:cNvGrpSpPr>
          <p:nvPr/>
        </p:nvGrpSpPr>
        <p:grpSpPr bwMode="auto">
          <a:xfrm>
            <a:off x="8088662" y="4660802"/>
            <a:ext cx="381000" cy="533400"/>
            <a:chOff x="3860" y="2292"/>
            <a:chExt cx="240" cy="336"/>
          </a:xfrm>
        </p:grpSpPr>
        <p:sp>
          <p:nvSpPr>
            <p:cNvPr id="49" name="Line 46">
              <a:extLst>
                <a:ext uri="{FF2B5EF4-FFF2-40B4-BE49-F238E27FC236}">
                  <a16:creationId xmlns:a16="http://schemas.microsoft.com/office/drawing/2014/main" id="{42586084-36B2-303C-058C-93AC51D25585}"/>
                </a:ext>
              </a:extLst>
            </p:cNvPr>
            <p:cNvSpPr>
              <a:spLocks noChangeShapeType="1"/>
            </p:cNvSpPr>
            <p:nvPr/>
          </p:nvSpPr>
          <p:spPr bwMode="auto">
            <a:xfrm>
              <a:off x="3860" y="2292"/>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7">
              <a:extLst>
                <a:ext uri="{FF2B5EF4-FFF2-40B4-BE49-F238E27FC236}">
                  <a16:creationId xmlns:a16="http://schemas.microsoft.com/office/drawing/2014/main" id="{2A501A65-768C-2132-A6E9-D71F71826ECB}"/>
                </a:ext>
              </a:extLst>
            </p:cNvPr>
            <p:cNvSpPr>
              <a:spLocks noChangeShapeType="1"/>
            </p:cNvSpPr>
            <p:nvPr/>
          </p:nvSpPr>
          <p:spPr bwMode="auto">
            <a:xfrm>
              <a:off x="3860" y="2628"/>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 name="Group 48">
            <a:extLst>
              <a:ext uri="{FF2B5EF4-FFF2-40B4-BE49-F238E27FC236}">
                <a16:creationId xmlns:a16="http://schemas.microsoft.com/office/drawing/2014/main" id="{AB4E73BC-FA24-4CD0-A23F-659E23817BDE}"/>
              </a:ext>
            </a:extLst>
          </p:cNvPr>
          <p:cNvGrpSpPr>
            <a:grpSpLocks/>
          </p:cNvGrpSpPr>
          <p:nvPr/>
        </p:nvGrpSpPr>
        <p:grpSpPr bwMode="auto">
          <a:xfrm>
            <a:off x="8466487" y="4660802"/>
            <a:ext cx="381000" cy="533400"/>
            <a:chOff x="4100" y="2292"/>
            <a:chExt cx="240" cy="336"/>
          </a:xfrm>
        </p:grpSpPr>
        <p:sp>
          <p:nvSpPr>
            <p:cNvPr id="52" name="Line 49">
              <a:extLst>
                <a:ext uri="{FF2B5EF4-FFF2-40B4-BE49-F238E27FC236}">
                  <a16:creationId xmlns:a16="http://schemas.microsoft.com/office/drawing/2014/main" id="{37CABCB1-93FD-2B11-3DE8-5493A9422A5B}"/>
                </a:ext>
              </a:extLst>
            </p:cNvPr>
            <p:cNvSpPr>
              <a:spLocks noChangeShapeType="1"/>
            </p:cNvSpPr>
            <p:nvPr/>
          </p:nvSpPr>
          <p:spPr bwMode="auto">
            <a:xfrm>
              <a:off x="4100" y="2292"/>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0">
              <a:extLst>
                <a:ext uri="{FF2B5EF4-FFF2-40B4-BE49-F238E27FC236}">
                  <a16:creationId xmlns:a16="http://schemas.microsoft.com/office/drawing/2014/main" id="{2BA5B246-B617-2C6A-3F4F-478F76B88F1B}"/>
                </a:ext>
              </a:extLst>
            </p:cNvPr>
            <p:cNvSpPr>
              <a:spLocks noChangeShapeType="1"/>
            </p:cNvSpPr>
            <p:nvPr/>
          </p:nvSpPr>
          <p:spPr bwMode="auto">
            <a:xfrm>
              <a:off x="4100" y="2628"/>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 name="Line 51">
            <a:extLst>
              <a:ext uri="{FF2B5EF4-FFF2-40B4-BE49-F238E27FC236}">
                <a16:creationId xmlns:a16="http://schemas.microsoft.com/office/drawing/2014/main" id="{5A924C00-679D-CDE6-4C40-C68DE096BEE7}"/>
              </a:ext>
            </a:extLst>
          </p:cNvPr>
          <p:cNvSpPr>
            <a:spLocks noChangeShapeType="1"/>
          </p:cNvSpPr>
          <p:nvPr/>
        </p:nvSpPr>
        <p:spPr bwMode="auto">
          <a:xfrm flipV="1">
            <a:off x="8831612" y="4127402"/>
            <a:ext cx="0" cy="5334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2">
            <a:extLst>
              <a:ext uri="{FF2B5EF4-FFF2-40B4-BE49-F238E27FC236}">
                <a16:creationId xmlns:a16="http://schemas.microsoft.com/office/drawing/2014/main" id="{69B48E2C-9128-EE67-DAE8-D97BB8A82F08}"/>
              </a:ext>
            </a:extLst>
          </p:cNvPr>
          <p:cNvSpPr>
            <a:spLocks noChangeShapeType="1"/>
          </p:cNvSpPr>
          <p:nvPr/>
        </p:nvSpPr>
        <p:spPr bwMode="auto">
          <a:xfrm>
            <a:off x="8831612" y="4127402"/>
            <a:ext cx="30480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3">
            <a:extLst>
              <a:ext uri="{FF2B5EF4-FFF2-40B4-BE49-F238E27FC236}">
                <a16:creationId xmlns:a16="http://schemas.microsoft.com/office/drawing/2014/main" id="{B2D12479-5672-AE07-3599-824293AF2338}"/>
              </a:ext>
            </a:extLst>
          </p:cNvPr>
          <p:cNvSpPr>
            <a:spLocks noChangeShapeType="1"/>
          </p:cNvSpPr>
          <p:nvPr/>
        </p:nvSpPr>
        <p:spPr bwMode="auto">
          <a:xfrm>
            <a:off x="8831612" y="5194202"/>
            <a:ext cx="35560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4">
            <a:extLst>
              <a:ext uri="{FF2B5EF4-FFF2-40B4-BE49-F238E27FC236}">
                <a16:creationId xmlns:a16="http://schemas.microsoft.com/office/drawing/2014/main" id="{A8A7F40C-936C-1B7C-FF47-871C58E959D4}"/>
              </a:ext>
            </a:extLst>
          </p:cNvPr>
          <p:cNvSpPr>
            <a:spLocks noChangeShapeType="1"/>
          </p:cNvSpPr>
          <p:nvPr/>
        </p:nvSpPr>
        <p:spPr bwMode="auto">
          <a:xfrm>
            <a:off x="9136412" y="4127402"/>
            <a:ext cx="609600" cy="0"/>
          </a:xfrm>
          <a:prstGeom prst="line">
            <a:avLst/>
          </a:prstGeom>
          <a:noFill/>
          <a:ln w="381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5">
            <a:extLst>
              <a:ext uri="{FF2B5EF4-FFF2-40B4-BE49-F238E27FC236}">
                <a16:creationId xmlns:a16="http://schemas.microsoft.com/office/drawing/2014/main" id="{AA9D821A-840F-A1B2-E7E2-54C37C87D3B8}"/>
              </a:ext>
            </a:extLst>
          </p:cNvPr>
          <p:cNvSpPr>
            <a:spLocks noChangeShapeType="1"/>
          </p:cNvSpPr>
          <p:nvPr/>
        </p:nvSpPr>
        <p:spPr bwMode="auto">
          <a:xfrm>
            <a:off x="9174512" y="5194202"/>
            <a:ext cx="0" cy="533400"/>
          </a:xfrm>
          <a:prstGeom prst="line">
            <a:avLst/>
          </a:prstGeom>
          <a:noFill/>
          <a:ln w="381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6">
            <a:extLst>
              <a:ext uri="{FF2B5EF4-FFF2-40B4-BE49-F238E27FC236}">
                <a16:creationId xmlns:a16="http://schemas.microsoft.com/office/drawing/2014/main" id="{1ADA06F7-4938-D8DB-89B8-0BE70A40F055}"/>
              </a:ext>
            </a:extLst>
          </p:cNvPr>
          <p:cNvSpPr>
            <a:spLocks noChangeShapeType="1"/>
          </p:cNvSpPr>
          <p:nvPr/>
        </p:nvSpPr>
        <p:spPr bwMode="auto">
          <a:xfrm>
            <a:off x="9174512" y="5727602"/>
            <a:ext cx="533400" cy="0"/>
          </a:xfrm>
          <a:prstGeom prst="line">
            <a:avLst/>
          </a:prstGeom>
          <a:noFill/>
          <a:ln w="381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7">
            <a:extLst>
              <a:ext uri="{FF2B5EF4-FFF2-40B4-BE49-F238E27FC236}">
                <a16:creationId xmlns:a16="http://schemas.microsoft.com/office/drawing/2014/main" id="{07495B37-99F7-6E41-8710-8575D54850EA}"/>
              </a:ext>
            </a:extLst>
          </p:cNvPr>
          <p:cNvSpPr>
            <a:spLocks noChangeShapeType="1"/>
          </p:cNvSpPr>
          <p:nvPr/>
        </p:nvSpPr>
        <p:spPr bwMode="auto">
          <a:xfrm>
            <a:off x="9176100" y="4159152"/>
            <a:ext cx="0" cy="533400"/>
          </a:xfrm>
          <a:prstGeom prst="line">
            <a:avLst/>
          </a:prstGeom>
          <a:noFill/>
          <a:ln w="3810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8">
            <a:extLst>
              <a:ext uri="{FF2B5EF4-FFF2-40B4-BE49-F238E27FC236}">
                <a16:creationId xmlns:a16="http://schemas.microsoft.com/office/drawing/2014/main" id="{E23DC62D-7D8B-A206-8867-F4EB2D0C159C}"/>
              </a:ext>
            </a:extLst>
          </p:cNvPr>
          <p:cNvSpPr>
            <a:spLocks noChangeShapeType="1"/>
          </p:cNvSpPr>
          <p:nvPr/>
        </p:nvSpPr>
        <p:spPr bwMode="auto">
          <a:xfrm>
            <a:off x="9174512" y="4660802"/>
            <a:ext cx="609600" cy="0"/>
          </a:xfrm>
          <a:prstGeom prst="line">
            <a:avLst/>
          </a:prstGeom>
          <a:noFill/>
          <a:ln w="3810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59">
            <a:extLst>
              <a:ext uri="{FF2B5EF4-FFF2-40B4-BE49-F238E27FC236}">
                <a16:creationId xmlns:a16="http://schemas.microsoft.com/office/drawing/2014/main" id="{699CA145-7FB5-98AA-7BAA-3D4C9F3B0D82}"/>
              </a:ext>
            </a:extLst>
          </p:cNvPr>
          <p:cNvSpPr>
            <a:spLocks noChangeShapeType="1"/>
          </p:cNvSpPr>
          <p:nvPr/>
        </p:nvSpPr>
        <p:spPr bwMode="auto">
          <a:xfrm>
            <a:off x="9174512" y="5194202"/>
            <a:ext cx="533400" cy="0"/>
          </a:xfrm>
          <a:prstGeom prst="line">
            <a:avLst/>
          </a:prstGeom>
          <a:noFill/>
          <a:ln w="3810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圆角矩形标注 62">
            <a:extLst>
              <a:ext uri="{FF2B5EF4-FFF2-40B4-BE49-F238E27FC236}">
                <a16:creationId xmlns:a16="http://schemas.microsoft.com/office/drawing/2014/main" id="{A902EF0D-1E13-C55D-50EB-5D364BE60093}"/>
              </a:ext>
            </a:extLst>
          </p:cNvPr>
          <p:cNvSpPr/>
          <p:nvPr/>
        </p:nvSpPr>
        <p:spPr bwMode="auto">
          <a:xfrm>
            <a:off x="1944591" y="1857277"/>
            <a:ext cx="875071" cy="498475"/>
          </a:xfrm>
          <a:prstGeom prst="wedgeRoundRectCallout">
            <a:avLst>
              <a:gd name="adj1" fmla="val -28698"/>
              <a:gd name="adj2" fmla="val 8025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b="1" dirty="0">
                <a:solidFill>
                  <a:srgbClr val="FF0000"/>
                </a:solidFill>
              </a:rPr>
              <a:t>保持</a:t>
            </a:r>
            <a:endParaRPr kumimoji="1" lang="zh-CN" altLang="en-US" b="1" i="0" u="none" strike="noStrike" cap="none" normalizeH="0" baseline="0" dirty="0">
              <a:ln>
                <a:noFill/>
              </a:ln>
              <a:solidFill>
                <a:srgbClr val="FF0000"/>
              </a:solidFill>
              <a:effectLst/>
            </a:endParaRPr>
          </a:p>
        </p:txBody>
      </p:sp>
      <p:sp>
        <p:nvSpPr>
          <p:cNvPr id="64" name="圆角矩形标注 63">
            <a:extLst>
              <a:ext uri="{FF2B5EF4-FFF2-40B4-BE49-F238E27FC236}">
                <a16:creationId xmlns:a16="http://schemas.microsoft.com/office/drawing/2014/main" id="{999F180A-80E4-D010-8FE8-FF17F4262C71}"/>
              </a:ext>
            </a:extLst>
          </p:cNvPr>
          <p:cNvSpPr/>
          <p:nvPr/>
        </p:nvSpPr>
        <p:spPr bwMode="auto">
          <a:xfrm>
            <a:off x="4045395" y="2638513"/>
            <a:ext cx="1975022" cy="738245"/>
          </a:xfrm>
          <a:prstGeom prst="wedgeRoundRectCallout">
            <a:avLst>
              <a:gd name="adj1" fmla="val -76690"/>
              <a:gd name="adj2" fmla="val 1586"/>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1" i="0" u="none" strike="noStrike" cap="none" normalizeH="0" baseline="0" dirty="0">
                <a:ln>
                  <a:noFill/>
                </a:ln>
                <a:solidFill>
                  <a:srgbClr val="FF0000"/>
                </a:solidFill>
                <a:effectLst/>
              </a:rPr>
              <a:t>全高不定</a:t>
            </a:r>
            <a:r>
              <a:rPr kumimoji="1" lang="en-US" altLang="zh-CN" b="1" i="0" u="none" strike="noStrike" cap="none" normalizeH="0" baseline="0" dirty="0">
                <a:ln>
                  <a:noFill/>
                </a:ln>
                <a:solidFill>
                  <a:srgbClr val="FF0000"/>
                </a:solidFill>
                <a:effectLst/>
              </a:rPr>
              <a:t>,</a:t>
            </a:r>
            <a:r>
              <a:rPr kumimoji="1" lang="zh-CN" altLang="en-US" b="1" i="0" u="none" strike="noStrike" cap="none" normalizeH="0" baseline="0" dirty="0">
                <a:ln>
                  <a:noFill/>
                </a:ln>
                <a:solidFill>
                  <a:srgbClr val="FF0000"/>
                </a:solidFill>
                <a:effectLst/>
              </a:rPr>
              <a:t>但后续有明确的跳变</a:t>
            </a:r>
          </a:p>
        </p:txBody>
      </p:sp>
      <p:sp>
        <p:nvSpPr>
          <p:cNvPr id="65" name="圆角矩形标注 64">
            <a:extLst>
              <a:ext uri="{FF2B5EF4-FFF2-40B4-BE49-F238E27FC236}">
                <a16:creationId xmlns:a16="http://schemas.microsoft.com/office/drawing/2014/main" id="{09EA07F5-1907-DEA7-2871-DD88613D164B}"/>
              </a:ext>
            </a:extLst>
          </p:cNvPr>
          <p:cNvSpPr/>
          <p:nvPr/>
        </p:nvSpPr>
        <p:spPr bwMode="auto">
          <a:xfrm>
            <a:off x="3892120" y="4430613"/>
            <a:ext cx="887132" cy="744533"/>
          </a:xfrm>
          <a:prstGeom prst="wedgeRoundRectCallout">
            <a:avLst>
              <a:gd name="adj1" fmla="val -95679"/>
              <a:gd name="adj2" fmla="val -6083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1" i="0" u="none" strike="noStrike" cap="none" normalizeH="0" baseline="0" dirty="0">
                <a:ln>
                  <a:noFill/>
                </a:ln>
                <a:solidFill>
                  <a:srgbClr val="FF0000"/>
                </a:solidFill>
                <a:effectLst/>
              </a:rPr>
              <a:t>设置</a:t>
            </a:r>
            <a:endParaRPr kumimoji="1" lang="en-US" altLang="zh-CN" b="1" i="0" u="none" strike="noStrike" cap="none" normalizeH="0" baseline="0" dirty="0">
              <a:ln>
                <a:noFill/>
              </a:ln>
              <a:solidFill>
                <a:srgbClr val="FF0000"/>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b="1" dirty="0">
                <a:solidFill>
                  <a:srgbClr val="FF0000"/>
                </a:solidFill>
              </a:rPr>
              <a:t>1  </a:t>
            </a:r>
            <a:r>
              <a:rPr lang="zh-CN" altLang="en-US" b="1" dirty="0">
                <a:solidFill>
                  <a:srgbClr val="FF0000"/>
                </a:solidFill>
              </a:rPr>
              <a:t>态</a:t>
            </a:r>
            <a:endParaRPr kumimoji="1" lang="zh-CN" altLang="en-US" b="1" i="0" u="none" strike="noStrike" cap="none" normalizeH="0" baseline="0" dirty="0">
              <a:ln>
                <a:noFill/>
              </a:ln>
              <a:solidFill>
                <a:srgbClr val="FF0000"/>
              </a:solidFill>
              <a:effectLst/>
            </a:endParaRPr>
          </a:p>
        </p:txBody>
      </p:sp>
      <p:sp>
        <p:nvSpPr>
          <p:cNvPr id="66" name="圆角矩形标注 65">
            <a:extLst>
              <a:ext uri="{FF2B5EF4-FFF2-40B4-BE49-F238E27FC236}">
                <a16:creationId xmlns:a16="http://schemas.microsoft.com/office/drawing/2014/main" id="{32C475A7-F6A1-3992-F59A-B78C112E3892}"/>
              </a:ext>
            </a:extLst>
          </p:cNvPr>
          <p:cNvSpPr/>
          <p:nvPr/>
        </p:nvSpPr>
        <p:spPr bwMode="auto">
          <a:xfrm>
            <a:off x="9847484" y="4046925"/>
            <a:ext cx="2231446" cy="575161"/>
          </a:xfrm>
          <a:prstGeom prst="wedgeRoundRectCallout">
            <a:avLst>
              <a:gd name="adj1" fmla="val -65077"/>
              <a:gd name="adj2" fmla="val -3145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1" i="0" u="none" strike="noStrike" cap="none" normalizeH="0" baseline="0" dirty="0">
                <a:ln>
                  <a:noFill/>
                </a:ln>
                <a:solidFill>
                  <a:srgbClr val="FF0000"/>
                </a:solidFill>
                <a:effectLst/>
              </a:rPr>
              <a:t>输出跳变电平不定</a:t>
            </a:r>
          </a:p>
        </p:txBody>
      </p:sp>
      <p:sp>
        <p:nvSpPr>
          <p:cNvPr id="67" name="圆角矩形标注 66">
            <a:extLst>
              <a:ext uri="{FF2B5EF4-FFF2-40B4-BE49-F238E27FC236}">
                <a16:creationId xmlns:a16="http://schemas.microsoft.com/office/drawing/2014/main" id="{AEE44607-E516-4EF3-120A-D110A84ADADF}"/>
              </a:ext>
            </a:extLst>
          </p:cNvPr>
          <p:cNvSpPr/>
          <p:nvPr/>
        </p:nvSpPr>
        <p:spPr bwMode="auto">
          <a:xfrm>
            <a:off x="9572728" y="1219538"/>
            <a:ext cx="1889619" cy="815540"/>
          </a:xfrm>
          <a:prstGeom prst="wedgeRoundRectCallout">
            <a:avLst>
              <a:gd name="adj1" fmla="val -70591"/>
              <a:gd name="adj2" fmla="val 131390"/>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1" i="0" u="none" strike="noStrike" cap="none" normalizeH="0" baseline="0" dirty="0">
                <a:ln>
                  <a:noFill/>
                </a:ln>
                <a:solidFill>
                  <a:srgbClr val="FF0000"/>
                </a:solidFill>
                <a:effectLst/>
              </a:rPr>
              <a:t>全高不定</a:t>
            </a:r>
            <a:r>
              <a:rPr kumimoji="1" lang="en-US" altLang="zh-CN" b="1" i="0" u="none" strike="noStrike" cap="none" normalizeH="0" baseline="0" dirty="0">
                <a:ln>
                  <a:noFill/>
                </a:ln>
                <a:solidFill>
                  <a:srgbClr val="FF0000"/>
                </a:solidFill>
                <a:effectLst/>
              </a:rPr>
              <a:t>,</a:t>
            </a:r>
            <a:r>
              <a:rPr kumimoji="1" lang="zh-CN" altLang="en-US" b="1" i="0" u="none" strike="noStrike" cap="none" normalizeH="0" baseline="0" dirty="0">
                <a:ln>
                  <a:noFill/>
                </a:ln>
                <a:solidFill>
                  <a:srgbClr val="FF0000"/>
                </a:solidFill>
                <a:effectLst/>
              </a:rPr>
              <a:t>但后续有共同的跳变</a:t>
            </a:r>
          </a:p>
        </p:txBody>
      </p:sp>
      <p:sp>
        <p:nvSpPr>
          <p:cNvPr id="3" name="灯片编号占位符 2">
            <a:extLst>
              <a:ext uri="{FF2B5EF4-FFF2-40B4-BE49-F238E27FC236}">
                <a16:creationId xmlns:a16="http://schemas.microsoft.com/office/drawing/2014/main" id="{15E4AA09-E86D-F046-3A74-773A15966D1E}"/>
              </a:ext>
            </a:extLst>
          </p:cNvPr>
          <p:cNvSpPr>
            <a:spLocks noGrp="1"/>
          </p:cNvSpPr>
          <p:nvPr>
            <p:ph type="sldNum" sz="quarter" idx="12"/>
          </p:nvPr>
        </p:nvSpPr>
        <p:spPr/>
        <p:txBody>
          <a:bodyPr/>
          <a:lstStyle/>
          <a:p>
            <a:fld id="{392CBAA0-59E6-204E-8F03-85E5040D48B8}" type="slidenum">
              <a:rPr kumimoji="1" lang="zh-CN" altLang="en-US" smtClean="0"/>
              <a:t>10</a:t>
            </a:fld>
            <a:r>
              <a:rPr kumimoji="1" lang="en-US" altLang="zh-CN"/>
              <a:t>/70</a:t>
            </a:r>
            <a:endParaRPr kumimoji="1" lang="zh-CN" altLang="en-US" dirty="0"/>
          </a:p>
        </p:txBody>
      </p:sp>
    </p:spTree>
    <p:extLst>
      <p:ext uri="{BB962C8B-B14F-4D97-AF65-F5344CB8AC3E}">
        <p14:creationId xmlns:p14="http://schemas.microsoft.com/office/powerpoint/2010/main" val="150460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1000"/>
                                        <p:tgtEl>
                                          <p:spTgt spid="63"/>
                                        </p:tgtEl>
                                      </p:cBhvr>
                                    </p:animEffect>
                                    <p:anim calcmode="lin" valueType="num">
                                      <p:cBhvr>
                                        <p:cTn id="40" dur="1000" fill="hold"/>
                                        <p:tgtEl>
                                          <p:spTgt spid="63"/>
                                        </p:tgtEl>
                                        <p:attrNameLst>
                                          <p:attrName>ppt_x</p:attrName>
                                        </p:attrNameLst>
                                      </p:cBhvr>
                                      <p:tavLst>
                                        <p:tav tm="0">
                                          <p:val>
                                            <p:strVal val="#ppt_x"/>
                                          </p:val>
                                        </p:tav>
                                        <p:tav tm="100000">
                                          <p:val>
                                            <p:strVal val="#ppt_x"/>
                                          </p:val>
                                        </p:tav>
                                      </p:tavLst>
                                    </p:anim>
                                    <p:anim calcmode="lin" valueType="num">
                                      <p:cBhvr>
                                        <p:cTn id="4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65"/>
                                        </p:tgtEl>
                                        <p:attrNameLst>
                                          <p:attrName>style.visibility</p:attrName>
                                        </p:attrNameLst>
                                      </p:cBhvr>
                                      <p:to>
                                        <p:strVal val="visible"/>
                                      </p:to>
                                    </p:set>
                                    <p:anim calcmode="lin" valueType="num">
                                      <p:cBhvr additive="base">
                                        <p:cTn id="68" dur="500" fill="hold"/>
                                        <p:tgtEl>
                                          <p:spTgt spid="65"/>
                                        </p:tgtEl>
                                        <p:attrNameLst>
                                          <p:attrName>ppt_x</p:attrName>
                                        </p:attrNameLst>
                                      </p:cBhvr>
                                      <p:tavLst>
                                        <p:tav tm="0">
                                          <p:val>
                                            <p:strVal val="#ppt_x"/>
                                          </p:val>
                                        </p:tav>
                                        <p:tav tm="100000">
                                          <p:val>
                                            <p:strVal val="#ppt_x"/>
                                          </p:val>
                                        </p:tav>
                                      </p:tavLst>
                                    </p:anim>
                                    <p:anim calcmode="lin" valueType="num">
                                      <p:cBhvr additive="base">
                                        <p:cTn id="69"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left)">
                                      <p:cBhvr>
                                        <p:cTn id="74" dur="500"/>
                                        <p:tgtEl>
                                          <p:spTgt spid="20"/>
                                        </p:tgtEl>
                                      </p:cBhvr>
                                    </p:animEffec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left)">
                                      <p:cBhvr>
                                        <p:cTn id="78" dur="500"/>
                                        <p:tgtEl>
                                          <p:spTgt spid="2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left)">
                                      <p:cBhvr>
                                        <p:cTn id="83" dur="500"/>
                                        <p:tgtEl>
                                          <p:spTgt spid="22"/>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left)">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up)">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wipe(left)">
                                      <p:cBhvr>
                                        <p:cTn id="97" dur="500"/>
                                        <p:tgtEl>
                                          <p:spTgt spid="31"/>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wipe(left)">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left)">
                                      <p:cBhvr>
                                        <p:cTn id="106" dur="500"/>
                                        <p:tgtEl>
                                          <p:spTgt spid="33"/>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ntr" presetSubtype="42" fill="hold" nodeType="click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barn(outHorizontal)">
                                      <p:cBhvr>
                                        <p:cTn id="111" dur="500"/>
                                        <p:tgtEl>
                                          <p:spTgt spid="3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wipe(left)">
                                      <p:cBhvr>
                                        <p:cTn id="116" dur="500"/>
                                        <p:tgtEl>
                                          <p:spTgt spid="39"/>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wipe(left)">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16" presetClass="entr" presetSubtype="26" fill="hold" nodeType="click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barn(inHorizontal)">
                                      <p:cBhvr>
                                        <p:cTn id="126" dur="500"/>
                                        <p:tgtEl>
                                          <p:spTgt spid="4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wipe(left)">
                                      <p:cBhvr>
                                        <p:cTn id="131" dur="500"/>
                                        <p:tgtEl>
                                          <p:spTgt spid="48"/>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wipe(left)">
                                      <p:cBhvr>
                                        <p:cTn id="136" dur="500"/>
                                        <p:tgtEl>
                                          <p:spTgt spid="51"/>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nodeType="click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wipe(down)">
                                      <p:cBhvr>
                                        <p:cTn id="141" dur="500"/>
                                        <p:tgtEl>
                                          <p:spTgt spid="54"/>
                                        </p:tgtEl>
                                      </p:cBhvr>
                                    </p:animEffect>
                                  </p:childTnLst>
                                </p:cTn>
                              </p:par>
                            </p:childTnLst>
                          </p:cTn>
                        </p:par>
                        <p:par>
                          <p:cTn id="142" fill="hold">
                            <p:stCondLst>
                              <p:cond delay="500"/>
                            </p:stCondLst>
                            <p:childTnLst>
                              <p:par>
                                <p:cTn id="143" presetID="22" presetClass="entr" presetSubtype="8" fill="hold" nodeType="after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left)">
                                      <p:cBhvr>
                                        <p:cTn id="145" dur="500"/>
                                        <p:tgtEl>
                                          <p:spTgt spid="55"/>
                                        </p:tgtEl>
                                      </p:cBhvr>
                                    </p:animEffect>
                                  </p:childTnLst>
                                </p:cTn>
                              </p:par>
                            </p:childTnLst>
                          </p:cTn>
                        </p:par>
                        <p:par>
                          <p:cTn id="146" fill="hold">
                            <p:stCondLst>
                              <p:cond delay="1000"/>
                            </p:stCondLst>
                            <p:childTnLst>
                              <p:par>
                                <p:cTn id="147" presetID="22" presetClass="entr" presetSubtype="8" fill="hold" nodeType="afterEffect">
                                  <p:stCondLst>
                                    <p:cond delay="0"/>
                                  </p:stCondLst>
                                  <p:childTnLst>
                                    <p:set>
                                      <p:cBhvr>
                                        <p:cTn id="148" dur="1" fill="hold">
                                          <p:stCondLst>
                                            <p:cond delay="0"/>
                                          </p:stCondLst>
                                        </p:cTn>
                                        <p:tgtEl>
                                          <p:spTgt spid="56"/>
                                        </p:tgtEl>
                                        <p:attrNameLst>
                                          <p:attrName>style.visibility</p:attrName>
                                        </p:attrNameLst>
                                      </p:cBhvr>
                                      <p:to>
                                        <p:strVal val="visible"/>
                                      </p:to>
                                    </p:set>
                                    <p:animEffect transition="in" filter="wipe(left)">
                                      <p:cBhvr>
                                        <p:cTn id="149" dur="500"/>
                                        <p:tgtEl>
                                          <p:spTgt spid="56"/>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57"/>
                                        </p:tgtEl>
                                        <p:attrNameLst>
                                          <p:attrName>style.visibility</p:attrName>
                                        </p:attrNameLst>
                                      </p:cBhvr>
                                      <p:to>
                                        <p:strVal val="visible"/>
                                      </p:to>
                                    </p:set>
                                    <p:animEffect transition="in" filter="wipe(left)">
                                      <p:cBhvr>
                                        <p:cTn id="154" dur="500"/>
                                        <p:tgtEl>
                                          <p:spTgt spid="57"/>
                                        </p:tgtEl>
                                      </p:cBhvr>
                                    </p:animEffect>
                                  </p:childTnLst>
                                </p:cTn>
                              </p:par>
                            </p:childTnLst>
                          </p:cTn>
                        </p:par>
                        <p:par>
                          <p:cTn id="155" fill="hold">
                            <p:stCondLst>
                              <p:cond delay="500"/>
                            </p:stCondLst>
                            <p:childTnLst>
                              <p:par>
                                <p:cTn id="156" presetID="22" presetClass="entr" presetSubtype="8" fill="hold" nodeType="afterEffect">
                                  <p:stCondLst>
                                    <p:cond delay="1000"/>
                                  </p:stCondLst>
                                  <p:childTnLst>
                                    <p:set>
                                      <p:cBhvr>
                                        <p:cTn id="157" dur="1" fill="hold">
                                          <p:stCondLst>
                                            <p:cond delay="0"/>
                                          </p:stCondLst>
                                        </p:cTn>
                                        <p:tgtEl>
                                          <p:spTgt spid="58"/>
                                        </p:tgtEl>
                                        <p:attrNameLst>
                                          <p:attrName>style.visibility</p:attrName>
                                        </p:attrNameLst>
                                      </p:cBhvr>
                                      <p:to>
                                        <p:strVal val="visible"/>
                                      </p:to>
                                    </p:set>
                                    <p:animEffect transition="in" filter="wipe(left)">
                                      <p:cBhvr>
                                        <p:cTn id="158" dur="500"/>
                                        <p:tgtEl>
                                          <p:spTgt spid="58"/>
                                        </p:tgtEl>
                                      </p:cBhvr>
                                    </p:animEffect>
                                  </p:childTnLst>
                                </p:cTn>
                              </p:par>
                            </p:childTnLst>
                          </p:cTn>
                        </p:par>
                        <p:par>
                          <p:cTn id="159" fill="hold">
                            <p:stCondLst>
                              <p:cond delay="2000"/>
                            </p:stCondLst>
                            <p:childTnLst>
                              <p:par>
                                <p:cTn id="160" presetID="22" presetClass="entr" presetSubtype="8" fill="hold" nodeType="afterEffect">
                                  <p:stCondLst>
                                    <p:cond delay="0"/>
                                  </p:stCondLst>
                                  <p:childTnLst>
                                    <p:set>
                                      <p:cBhvr>
                                        <p:cTn id="161" dur="1" fill="hold">
                                          <p:stCondLst>
                                            <p:cond delay="0"/>
                                          </p:stCondLst>
                                        </p:cTn>
                                        <p:tgtEl>
                                          <p:spTgt spid="59"/>
                                        </p:tgtEl>
                                        <p:attrNameLst>
                                          <p:attrName>style.visibility</p:attrName>
                                        </p:attrNameLst>
                                      </p:cBhvr>
                                      <p:to>
                                        <p:strVal val="visible"/>
                                      </p:to>
                                    </p:set>
                                    <p:animEffect transition="in" filter="wipe(left)">
                                      <p:cBhvr>
                                        <p:cTn id="162" dur="500"/>
                                        <p:tgtEl>
                                          <p:spTgt spid="59"/>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nodeType="clickEffect">
                                  <p:stCondLst>
                                    <p:cond delay="0"/>
                                  </p:stCondLst>
                                  <p:childTnLst>
                                    <p:set>
                                      <p:cBhvr>
                                        <p:cTn id="166" dur="1" fill="hold">
                                          <p:stCondLst>
                                            <p:cond delay="0"/>
                                          </p:stCondLst>
                                        </p:cTn>
                                        <p:tgtEl>
                                          <p:spTgt spid="60"/>
                                        </p:tgtEl>
                                        <p:attrNameLst>
                                          <p:attrName>style.visibility</p:attrName>
                                        </p:attrNameLst>
                                      </p:cBhvr>
                                      <p:to>
                                        <p:strVal val="visible"/>
                                      </p:to>
                                    </p:set>
                                    <p:animEffect transition="in" filter="wipe(up)">
                                      <p:cBhvr>
                                        <p:cTn id="167" dur="500"/>
                                        <p:tgtEl>
                                          <p:spTgt spid="60"/>
                                        </p:tgtEl>
                                      </p:cBhvr>
                                    </p:animEffect>
                                  </p:childTnLst>
                                </p:cTn>
                              </p:par>
                            </p:childTnLst>
                          </p:cTn>
                        </p:par>
                        <p:par>
                          <p:cTn id="168" fill="hold">
                            <p:stCondLst>
                              <p:cond delay="500"/>
                            </p:stCondLst>
                            <p:childTnLst>
                              <p:par>
                                <p:cTn id="169" presetID="22" presetClass="entr" presetSubtype="8" fill="hold" nodeType="afterEffect">
                                  <p:stCondLst>
                                    <p:cond delay="0"/>
                                  </p:stCondLst>
                                  <p:childTnLst>
                                    <p:set>
                                      <p:cBhvr>
                                        <p:cTn id="170" dur="1" fill="hold">
                                          <p:stCondLst>
                                            <p:cond delay="0"/>
                                          </p:stCondLst>
                                        </p:cTn>
                                        <p:tgtEl>
                                          <p:spTgt spid="61"/>
                                        </p:tgtEl>
                                        <p:attrNameLst>
                                          <p:attrName>style.visibility</p:attrName>
                                        </p:attrNameLst>
                                      </p:cBhvr>
                                      <p:to>
                                        <p:strVal val="visible"/>
                                      </p:to>
                                    </p:set>
                                    <p:animEffect transition="in" filter="wipe(left)">
                                      <p:cBhvr>
                                        <p:cTn id="171" dur="500"/>
                                        <p:tgtEl>
                                          <p:spTgt spid="61"/>
                                        </p:tgtEl>
                                      </p:cBhvr>
                                    </p:animEffect>
                                  </p:childTnLst>
                                </p:cTn>
                              </p:par>
                            </p:childTnLst>
                          </p:cTn>
                        </p:par>
                        <p:par>
                          <p:cTn id="172" fill="hold">
                            <p:stCondLst>
                              <p:cond delay="1000"/>
                            </p:stCondLst>
                            <p:childTnLst>
                              <p:par>
                                <p:cTn id="173" presetID="22" presetClass="entr" presetSubtype="8" fill="hold" nodeType="afterEffect">
                                  <p:stCondLst>
                                    <p:cond delay="1000"/>
                                  </p:stCondLst>
                                  <p:childTnLst>
                                    <p:set>
                                      <p:cBhvr>
                                        <p:cTn id="174" dur="1" fill="hold">
                                          <p:stCondLst>
                                            <p:cond delay="0"/>
                                          </p:stCondLst>
                                        </p:cTn>
                                        <p:tgtEl>
                                          <p:spTgt spid="62"/>
                                        </p:tgtEl>
                                        <p:attrNameLst>
                                          <p:attrName>style.visibility</p:attrName>
                                        </p:attrNameLst>
                                      </p:cBhvr>
                                      <p:to>
                                        <p:strVal val="visible"/>
                                      </p:to>
                                    </p:set>
                                    <p:animEffect transition="in" filter="wipe(left)">
                                      <p:cBhvr>
                                        <p:cTn id="175" dur="500"/>
                                        <p:tgtEl>
                                          <p:spTgt spid="62"/>
                                        </p:tgtEl>
                                      </p:cBhvr>
                                    </p:animEffect>
                                  </p:childTnLst>
                                </p:cTn>
                              </p:par>
                            </p:childTnLst>
                          </p:cTn>
                        </p:par>
                      </p:childTnLst>
                    </p:cTn>
                  </p:par>
                  <p:par>
                    <p:cTn id="176" fill="hold">
                      <p:stCondLst>
                        <p:cond delay="indefinite"/>
                      </p:stCondLst>
                      <p:childTnLst>
                        <p:par>
                          <p:cTn id="177" fill="hold">
                            <p:stCondLst>
                              <p:cond delay="0"/>
                            </p:stCondLst>
                            <p:childTnLst>
                              <p:par>
                                <p:cTn id="178" presetID="2" presetClass="entr" presetSubtype="4" fill="hold" grpId="0" nodeType="clickEffect">
                                  <p:stCondLst>
                                    <p:cond delay="0"/>
                                  </p:stCondLst>
                                  <p:childTnLst>
                                    <p:set>
                                      <p:cBhvr>
                                        <p:cTn id="179" dur="1" fill="hold">
                                          <p:stCondLst>
                                            <p:cond delay="0"/>
                                          </p:stCondLst>
                                        </p:cTn>
                                        <p:tgtEl>
                                          <p:spTgt spid="66"/>
                                        </p:tgtEl>
                                        <p:attrNameLst>
                                          <p:attrName>style.visibility</p:attrName>
                                        </p:attrNameLst>
                                      </p:cBhvr>
                                      <p:to>
                                        <p:strVal val="visible"/>
                                      </p:to>
                                    </p:set>
                                    <p:anim calcmode="lin" valueType="num">
                                      <p:cBhvr additive="base">
                                        <p:cTn id="180" dur="500" fill="hold"/>
                                        <p:tgtEl>
                                          <p:spTgt spid="66"/>
                                        </p:tgtEl>
                                        <p:attrNameLst>
                                          <p:attrName>ppt_x</p:attrName>
                                        </p:attrNameLst>
                                      </p:cBhvr>
                                      <p:tavLst>
                                        <p:tav tm="0">
                                          <p:val>
                                            <p:strVal val="#ppt_x"/>
                                          </p:val>
                                        </p:tav>
                                        <p:tav tm="100000">
                                          <p:val>
                                            <p:strVal val="#ppt_x"/>
                                          </p:val>
                                        </p:tav>
                                      </p:tavLst>
                                    </p:anim>
                                    <p:anim calcmode="lin" valueType="num">
                                      <p:cBhvr additive="base">
                                        <p:cTn id="181"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42" presetClass="entr" presetSubtype="0" fill="hold" grpId="0" nodeType="clickEffect">
                                  <p:stCondLst>
                                    <p:cond delay="0"/>
                                  </p:stCondLst>
                                  <p:childTnLst>
                                    <p:set>
                                      <p:cBhvr>
                                        <p:cTn id="185" dur="1" fill="hold">
                                          <p:stCondLst>
                                            <p:cond delay="0"/>
                                          </p:stCondLst>
                                        </p:cTn>
                                        <p:tgtEl>
                                          <p:spTgt spid="67"/>
                                        </p:tgtEl>
                                        <p:attrNameLst>
                                          <p:attrName>style.visibility</p:attrName>
                                        </p:attrNameLst>
                                      </p:cBhvr>
                                      <p:to>
                                        <p:strVal val="visible"/>
                                      </p:to>
                                    </p:set>
                                    <p:animEffect transition="in" filter="fade">
                                      <p:cBhvr>
                                        <p:cTn id="186" dur="1000"/>
                                        <p:tgtEl>
                                          <p:spTgt spid="67"/>
                                        </p:tgtEl>
                                      </p:cBhvr>
                                    </p:animEffect>
                                    <p:anim calcmode="lin" valueType="num">
                                      <p:cBhvr>
                                        <p:cTn id="187" dur="1000" fill="hold"/>
                                        <p:tgtEl>
                                          <p:spTgt spid="67"/>
                                        </p:tgtEl>
                                        <p:attrNameLst>
                                          <p:attrName>ppt_x</p:attrName>
                                        </p:attrNameLst>
                                      </p:cBhvr>
                                      <p:tavLst>
                                        <p:tav tm="0">
                                          <p:val>
                                            <p:strVal val="#ppt_x"/>
                                          </p:val>
                                        </p:tav>
                                        <p:tav tm="100000">
                                          <p:val>
                                            <p:strVal val="#ppt_x"/>
                                          </p:val>
                                        </p:tav>
                                      </p:tavLst>
                                    </p:anim>
                                    <p:anim calcmode="lin" valueType="num">
                                      <p:cBhvr>
                                        <p:cTn id="188"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4" grpId="0" build="p" autoUpdateAnimBg="0"/>
      <p:bldP spid="63" grpId="0" animBg="1"/>
      <p:bldP spid="64" grpId="0" animBg="1"/>
      <p:bldP spid="65" grpId="0" animBg="1"/>
      <p:bldP spid="66" grpId="0" animBg="1"/>
      <p:bldP spid="6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latin typeface="Myriad Pro" panose="020B0503030403020204" pitchFamily="34" charset="0"/>
                <a:ea typeface="Songti SC" panose="02010600040101010101" pitchFamily="2" charset="-122"/>
              </a:rPr>
              <a:t>基本</a:t>
            </a:r>
            <a:r>
              <a:rPr kumimoji="1" lang="en-US" altLang="zh-CN" sz="2400" dirty="0">
                <a:latin typeface="Myriad Pro" panose="020B0503030403020204" pitchFamily="34" charset="0"/>
                <a:ea typeface="Songti SC" panose="02010600040101010101" pitchFamily="2" charset="-122"/>
              </a:rPr>
              <a:t>R-S</a:t>
            </a:r>
            <a:r>
              <a:rPr kumimoji="1" lang="zh-CN" altLang="en-US" sz="2400" dirty="0">
                <a:latin typeface="Myriad Pro" panose="020B0503030403020204" pitchFamily="34" charset="0"/>
                <a:ea typeface="Songti SC" panose="02010600040101010101" pitchFamily="2" charset="-122"/>
              </a:rPr>
              <a:t>触发器</a:t>
            </a:r>
            <a:endParaRPr kumimoji="1" lang="en-US" altLang="zh-CN" sz="2400" dirty="0">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由或非门组成</a:t>
            </a:r>
            <a:endParaRPr kumimoji="1" lang="en-US" altLang="zh-CN" sz="2000" dirty="0">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3D3AEC0E-3D96-884D-38B8-0E952CF92B95}"/>
              </a:ext>
            </a:extLst>
          </p:cNvPr>
          <p:cNvSpPr>
            <a:spLocks noGrp="1"/>
          </p:cNvSpPr>
          <p:nvPr>
            <p:ph type="sldNum" sz="quarter" idx="12"/>
          </p:nvPr>
        </p:nvSpPr>
        <p:spPr/>
        <p:txBody>
          <a:bodyPr/>
          <a:lstStyle/>
          <a:p>
            <a:fld id="{392CBAA0-59E6-204E-8F03-85E5040D48B8}" type="slidenum">
              <a:rPr kumimoji="1" lang="zh-CN" altLang="en-US" smtClean="0"/>
              <a:t>11</a:t>
            </a:fld>
            <a:r>
              <a:rPr kumimoji="1" lang="en-US" altLang="zh-CN"/>
              <a:t>/70</a:t>
            </a:r>
            <a:endParaRPr kumimoji="1" lang="zh-CN" altLang="en-US" dirty="0"/>
          </a:p>
        </p:txBody>
      </p:sp>
    </p:spTree>
    <p:extLst>
      <p:ext uri="{BB962C8B-B14F-4D97-AF65-F5344CB8AC3E}">
        <p14:creationId xmlns:p14="http://schemas.microsoft.com/office/powerpoint/2010/main" val="406844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用或非门组成的基本触发器</a:t>
            </a:r>
          </a:p>
        </p:txBody>
      </p:sp>
      <p:sp>
        <p:nvSpPr>
          <p:cNvPr id="5" name="Text Box 3">
            <a:extLst>
              <a:ext uri="{FF2B5EF4-FFF2-40B4-BE49-F238E27FC236}">
                <a16:creationId xmlns:a16="http://schemas.microsoft.com/office/drawing/2014/main" id="{71C19DE9-6FA3-457D-B395-3A0EB30B695F}"/>
              </a:ext>
            </a:extLst>
          </p:cNvPr>
          <p:cNvSpPr txBox="1">
            <a:spLocks noChangeArrowheads="1"/>
          </p:cNvSpPr>
          <p:nvPr/>
        </p:nvSpPr>
        <p:spPr bwMode="auto">
          <a:xfrm>
            <a:off x="1702312" y="1496761"/>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一、电路及符号</a:t>
            </a:r>
          </a:p>
        </p:txBody>
      </p:sp>
      <p:grpSp>
        <p:nvGrpSpPr>
          <p:cNvPr id="6" name="Group 4">
            <a:extLst>
              <a:ext uri="{FF2B5EF4-FFF2-40B4-BE49-F238E27FC236}">
                <a16:creationId xmlns:a16="http://schemas.microsoft.com/office/drawing/2014/main" id="{B46B30FF-B60D-88E5-EB01-49F6211941D3}"/>
              </a:ext>
            </a:extLst>
          </p:cNvPr>
          <p:cNvGrpSpPr>
            <a:grpSpLocks/>
          </p:cNvGrpSpPr>
          <p:nvPr/>
        </p:nvGrpSpPr>
        <p:grpSpPr bwMode="auto">
          <a:xfrm>
            <a:off x="8093587" y="1212599"/>
            <a:ext cx="1350963" cy="2370137"/>
            <a:chOff x="4148" y="547"/>
            <a:chExt cx="851" cy="1493"/>
          </a:xfrm>
        </p:grpSpPr>
        <p:grpSp>
          <p:nvGrpSpPr>
            <p:cNvPr id="7" name="Group 5">
              <a:extLst>
                <a:ext uri="{FF2B5EF4-FFF2-40B4-BE49-F238E27FC236}">
                  <a16:creationId xmlns:a16="http://schemas.microsoft.com/office/drawing/2014/main" id="{50D2BB61-15F3-6068-1FE5-4CCA6C466D8F}"/>
                </a:ext>
              </a:extLst>
            </p:cNvPr>
            <p:cNvGrpSpPr>
              <a:grpSpLocks/>
            </p:cNvGrpSpPr>
            <p:nvPr/>
          </p:nvGrpSpPr>
          <p:grpSpPr bwMode="auto">
            <a:xfrm>
              <a:off x="4369" y="1482"/>
              <a:ext cx="45" cy="299"/>
              <a:chOff x="2131" y="2070"/>
              <a:chExt cx="45" cy="299"/>
            </a:xfrm>
          </p:grpSpPr>
          <p:sp>
            <p:nvSpPr>
              <p:cNvPr id="26" name="Line 6">
                <a:extLst>
                  <a:ext uri="{FF2B5EF4-FFF2-40B4-BE49-F238E27FC236}">
                    <a16:creationId xmlns:a16="http://schemas.microsoft.com/office/drawing/2014/main" id="{22E46CA0-8FA3-AAC5-CA29-87FB7AFEC811}"/>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Oval 7">
                <a:extLst>
                  <a:ext uri="{FF2B5EF4-FFF2-40B4-BE49-F238E27FC236}">
                    <a16:creationId xmlns:a16="http://schemas.microsoft.com/office/drawing/2014/main" id="{8893692C-8F4F-FACA-4318-75570255E0A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 name="Rectangle 8">
              <a:extLst>
                <a:ext uri="{FF2B5EF4-FFF2-40B4-BE49-F238E27FC236}">
                  <a16:creationId xmlns:a16="http://schemas.microsoft.com/office/drawing/2014/main" id="{3B6F8C95-D31C-773E-6546-98D83B45F403}"/>
                </a:ext>
              </a:extLst>
            </p:cNvPr>
            <p:cNvSpPr>
              <a:spLocks noChangeArrowheads="1"/>
            </p:cNvSpPr>
            <p:nvPr/>
          </p:nvSpPr>
          <p:spPr bwMode="auto">
            <a:xfrm>
              <a:off x="4744" y="58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9" name="Line 9">
              <a:extLst>
                <a:ext uri="{FF2B5EF4-FFF2-40B4-BE49-F238E27FC236}">
                  <a16:creationId xmlns:a16="http://schemas.microsoft.com/office/drawing/2014/main" id="{2D2F10BE-5B71-C10D-40F1-C0E92C090516}"/>
                </a:ext>
              </a:extLst>
            </p:cNvPr>
            <p:cNvSpPr>
              <a:spLocks noChangeShapeType="1"/>
            </p:cNvSpPr>
            <p:nvPr/>
          </p:nvSpPr>
          <p:spPr bwMode="auto">
            <a:xfrm>
              <a:off x="4828" y="598"/>
              <a:ext cx="128"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 name="Rectangle 10">
              <a:extLst>
                <a:ext uri="{FF2B5EF4-FFF2-40B4-BE49-F238E27FC236}">
                  <a16:creationId xmlns:a16="http://schemas.microsoft.com/office/drawing/2014/main" id="{DA3F9AFD-4D0A-CDF7-7B71-EFCB23053B83}"/>
                </a:ext>
              </a:extLst>
            </p:cNvPr>
            <p:cNvSpPr>
              <a:spLocks noChangeArrowheads="1"/>
            </p:cNvSpPr>
            <p:nvPr/>
          </p:nvSpPr>
          <p:spPr bwMode="auto">
            <a:xfrm>
              <a:off x="4148" y="54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11" name="Rectangle 11">
              <a:extLst>
                <a:ext uri="{FF2B5EF4-FFF2-40B4-BE49-F238E27FC236}">
                  <a16:creationId xmlns:a16="http://schemas.microsoft.com/office/drawing/2014/main" id="{D87C002A-38F5-AEAE-7DEB-59D193D54B11}"/>
                </a:ext>
              </a:extLst>
            </p:cNvPr>
            <p:cNvSpPr>
              <a:spLocks noChangeArrowheads="1"/>
            </p:cNvSpPr>
            <p:nvPr/>
          </p:nvSpPr>
          <p:spPr bwMode="auto">
            <a:xfrm>
              <a:off x="4224" y="1050"/>
              <a:ext cx="708" cy="42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2" name="Group 12">
              <a:extLst>
                <a:ext uri="{FF2B5EF4-FFF2-40B4-BE49-F238E27FC236}">
                  <a16:creationId xmlns:a16="http://schemas.microsoft.com/office/drawing/2014/main" id="{F533E2A6-D052-3F35-83DB-21476BFFCAED}"/>
                </a:ext>
              </a:extLst>
            </p:cNvPr>
            <p:cNvGrpSpPr>
              <a:grpSpLocks/>
            </p:cNvGrpSpPr>
            <p:nvPr/>
          </p:nvGrpSpPr>
          <p:grpSpPr bwMode="auto">
            <a:xfrm>
              <a:off x="4735" y="1476"/>
              <a:ext cx="45" cy="299"/>
              <a:chOff x="2131" y="2070"/>
              <a:chExt cx="45" cy="299"/>
            </a:xfrm>
          </p:grpSpPr>
          <p:sp>
            <p:nvSpPr>
              <p:cNvPr id="24" name="Line 13">
                <a:extLst>
                  <a:ext uri="{FF2B5EF4-FFF2-40B4-BE49-F238E27FC236}">
                    <a16:creationId xmlns:a16="http://schemas.microsoft.com/office/drawing/2014/main" id="{A53DC5AF-B188-4D2B-8FFE-2F745FCA6100}"/>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Oval 14">
                <a:extLst>
                  <a:ext uri="{FF2B5EF4-FFF2-40B4-BE49-F238E27FC236}">
                    <a16:creationId xmlns:a16="http://schemas.microsoft.com/office/drawing/2014/main" id="{15EEB154-B4CB-FDCF-7897-EC9826C8323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3" name="Group 15">
              <a:extLst>
                <a:ext uri="{FF2B5EF4-FFF2-40B4-BE49-F238E27FC236}">
                  <a16:creationId xmlns:a16="http://schemas.microsoft.com/office/drawing/2014/main" id="{4A7701A5-94C7-3DB4-7099-837437A8531D}"/>
                </a:ext>
              </a:extLst>
            </p:cNvPr>
            <p:cNvGrpSpPr>
              <a:grpSpLocks/>
            </p:cNvGrpSpPr>
            <p:nvPr/>
          </p:nvGrpSpPr>
          <p:grpSpPr bwMode="auto">
            <a:xfrm flipV="1">
              <a:off x="4375" y="744"/>
              <a:ext cx="45" cy="299"/>
              <a:chOff x="2131" y="2070"/>
              <a:chExt cx="45" cy="299"/>
            </a:xfrm>
          </p:grpSpPr>
          <p:sp>
            <p:nvSpPr>
              <p:cNvPr id="22" name="Line 16">
                <a:extLst>
                  <a:ext uri="{FF2B5EF4-FFF2-40B4-BE49-F238E27FC236}">
                    <a16:creationId xmlns:a16="http://schemas.microsoft.com/office/drawing/2014/main" id="{F75CFE72-6852-3B32-848A-1C9333E1F5F2}"/>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Oval 17">
                <a:extLst>
                  <a:ext uri="{FF2B5EF4-FFF2-40B4-BE49-F238E27FC236}">
                    <a16:creationId xmlns:a16="http://schemas.microsoft.com/office/drawing/2014/main" id="{FB7C94C9-27BF-EF59-5B40-040684D2EF6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 name="Group 18">
              <a:extLst>
                <a:ext uri="{FF2B5EF4-FFF2-40B4-BE49-F238E27FC236}">
                  <a16:creationId xmlns:a16="http://schemas.microsoft.com/office/drawing/2014/main" id="{E75831DB-C556-41A1-2FA8-3E604553FEC2}"/>
                </a:ext>
              </a:extLst>
            </p:cNvPr>
            <p:cNvGrpSpPr>
              <a:grpSpLocks/>
            </p:cNvGrpSpPr>
            <p:nvPr/>
          </p:nvGrpSpPr>
          <p:grpSpPr bwMode="auto">
            <a:xfrm flipV="1">
              <a:off x="4717" y="738"/>
              <a:ext cx="45" cy="299"/>
              <a:chOff x="2131" y="2070"/>
              <a:chExt cx="45" cy="299"/>
            </a:xfrm>
          </p:grpSpPr>
          <p:sp>
            <p:nvSpPr>
              <p:cNvPr id="20" name="Line 19">
                <a:extLst>
                  <a:ext uri="{FF2B5EF4-FFF2-40B4-BE49-F238E27FC236}">
                    <a16:creationId xmlns:a16="http://schemas.microsoft.com/office/drawing/2014/main" id="{E45928C9-74B6-8E6E-6202-0BB1B8A0A8E6}"/>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Oval 20">
                <a:extLst>
                  <a:ext uri="{FF2B5EF4-FFF2-40B4-BE49-F238E27FC236}">
                    <a16:creationId xmlns:a16="http://schemas.microsoft.com/office/drawing/2014/main" id="{FCF47D2B-799B-05AE-5398-1EA8E946B85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5" name="Oval 21">
              <a:extLst>
                <a:ext uri="{FF2B5EF4-FFF2-40B4-BE49-F238E27FC236}">
                  <a16:creationId xmlns:a16="http://schemas.microsoft.com/office/drawing/2014/main" id="{CF7EF130-0A24-283B-0160-0274E2EDE860}"/>
                </a:ext>
              </a:extLst>
            </p:cNvPr>
            <p:cNvSpPr>
              <a:spLocks noChangeArrowheads="1"/>
            </p:cNvSpPr>
            <p:nvPr/>
          </p:nvSpPr>
          <p:spPr bwMode="auto">
            <a:xfrm flipH="1">
              <a:off x="4706" y="96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Rectangle 22">
              <a:extLst>
                <a:ext uri="{FF2B5EF4-FFF2-40B4-BE49-F238E27FC236}">
                  <a16:creationId xmlns:a16="http://schemas.microsoft.com/office/drawing/2014/main" id="{DA01B38D-FD12-3F30-E6CD-B5EBF2C204FB}"/>
                </a:ext>
              </a:extLst>
            </p:cNvPr>
            <p:cNvSpPr>
              <a:spLocks noChangeArrowheads="1"/>
            </p:cNvSpPr>
            <p:nvPr/>
          </p:nvSpPr>
          <p:spPr bwMode="auto">
            <a:xfrm>
              <a:off x="4644" y="1201"/>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CC"/>
                  </a:solidFill>
                </a:rPr>
                <a:t>S</a:t>
              </a:r>
            </a:p>
          </p:txBody>
        </p:sp>
        <p:sp>
          <p:nvSpPr>
            <p:cNvPr id="17" name="Rectangle 23">
              <a:extLst>
                <a:ext uri="{FF2B5EF4-FFF2-40B4-BE49-F238E27FC236}">
                  <a16:creationId xmlns:a16="http://schemas.microsoft.com/office/drawing/2014/main" id="{4D580DE6-6152-DF41-2697-C974A1DBE1F6}"/>
                </a:ext>
              </a:extLst>
            </p:cNvPr>
            <p:cNvSpPr>
              <a:spLocks noChangeArrowheads="1"/>
            </p:cNvSpPr>
            <p:nvPr/>
          </p:nvSpPr>
          <p:spPr bwMode="auto">
            <a:xfrm>
              <a:off x="4290" y="121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CC"/>
                  </a:solidFill>
                </a:rPr>
                <a:t>R</a:t>
              </a:r>
            </a:p>
          </p:txBody>
        </p:sp>
        <p:sp>
          <p:nvSpPr>
            <p:cNvPr id="18" name="Rectangle 24">
              <a:extLst>
                <a:ext uri="{FF2B5EF4-FFF2-40B4-BE49-F238E27FC236}">
                  <a16:creationId xmlns:a16="http://schemas.microsoft.com/office/drawing/2014/main" id="{D91BED98-3B59-20D6-F439-3B35AC36E3ED}"/>
                </a:ext>
              </a:extLst>
            </p:cNvPr>
            <p:cNvSpPr>
              <a:spLocks noChangeArrowheads="1"/>
            </p:cNvSpPr>
            <p:nvPr/>
          </p:nvSpPr>
          <p:spPr bwMode="auto">
            <a:xfrm>
              <a:off x="4680" y="1752"/>
              <a:ext cx="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19" name="Rectangle 25">
              <a:extLst>
                <a:ext uri="{FF2B5EF4-FFF2-40B4-BE49-F238E27FC236}">
                  <a16:creationId xmlns:a16="http://schemas.microsoft.com/office/drawing/2014/main" id="{56600BC4-DF15-FFE7-A13F-A9E0A4AE3781}"/>
                </a:ext>
              </a:extLst>
            </p:cNvPr>
            <p:cNvSpPr>
              <a:spLocks noChangeArrowheads="1"/>
            </p:cNvSpPr>
            <p:nvPr/>
          </p:nvSpPr>
          <p:spPr bwMode="auto">
            <a:xfrm>
              <a:off x="4278" y="1752"/>
              <a:ext cx="2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grpSp>
      <p:sp>
        <p:nvSpPr>
          <p:cNvPr id="28" name="Text Box 61">
            <a:extLst>
              <a:ext uri="{FF2B5EF4-FFF2-40B4-BE49-F238E27FC236}">
                <a16:creationId xmlns:a16="http://schemas.microsoft.com/office/drawing/2014/main" id="{BBE4956A-E493-DB1C-8B87-9CF7BDD27935}"/>
              </a:ext>
            </a:extLst>
          </p:cNvPr>
          <p:cNvSpPr txBox="1">
            <a:spLocks noChangeArrowheads="1"/>
          </p:cNvSpPr>
          <p:nvPr/>
        </p:nvSpPr>
        <p:spPr bwMode="auto">
          <a:xfrm>
            <a:off x="1702312" y="2963611"/>
            <a:ext cx="287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二、工作原理</a:t>
            </a:r>
          </a:p>
        </p:txBody>
      </p:sp>
      <p:graphicFrame>
        <p:nvGraphicFramePr>
          <p:cNvPr id="29" name="Object 62">
            <a:extLst>
              <a:ext uri="{FF2B5EF4-FFF2-40B4-BE49-F238E27FC236}">
                <a16:creationId xmlns:a16="http://schemas.microsoft.com/office/drawing/2014/main" id="{8CCE7296-0A93-BFE5-ED79-8645BA45AC96}"/>
              </a:ext>
            </a:extLst>
          </p:cNvPr>
          <p:cNvGraphicFramePr>
            <a:graphicFrameLocks noChangeAspect="1"/>
          </p:cNvGraphicFramePr>
          <p:nvPr>
            <p:extLst>
              <p:ext uri="{D42A27DB-BD31-4B8C-83A1-F6EECF244321}">
                <p14:modId xmlns:p14="http://schemas.microsoft.com/office/powerpoint/2010/main" val="1084354766"/>
              </p:ext>
            </p:extLst>
          </p:nvPr>
        </p:nvGraphicFramePr>
        <p:xfrm>
          <a:off x="2003937" y="3630361"/>
          <a:ext cx="1706563" cy="425450"/>
        </p:xfrm>
        <a:graphic>
          <a:graphicData uri="http://schemas.openxmlformats.org/presentationml/2006/ole">
            <mc:AlternateContent xmlns:mc="http://schemas.openxmlformats.org/markup-compatibility/2006">
              <mc:Choice xmlns:v="urn:schemas-microsoft-com:vml" Requires="v">
                <p:oleObj name="Equation" r:id="rId2" imgW="710891" imgH="177723" progId="Equation.3">
                  <p:embed/>
                </p:oleObj>
              </mc:Choice>
              <mc:Fallback>
                <p:oleObj name="Equation" r:id="rId2" imgW="710891" imgH="177723" progId="Equation.3">
                  <p:embed/>
                  <p:pic>
                    <p:nvPicPr>
                      <p:cNvPr id="31806" name="Object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937" y="3630361"/>
                        <a:ext cx="1706563" cy="425450"/>
                      </a:xfrm>
                      <a:prstGeom prst="rect">
                        <a:avLst/>
                      </a:prstGeom>
                      <a:solidFill>
                        <a:srgbClr val="FFFFCC"/>
                      </a:solidFill>
                      <a:ln>
                        <a:noFill/>
                      </a:ln>
                      <a:effectLst/>
                      <a:extLs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63">
            <a:extLst>
              <a:ext uri="{FF2B5EF4-FFF2-40B4-BE49-F238E27FC236}">
                <a16:creationId xmlns:a16="http://schemas.microsoft.com/office/drawing/2014/main" id="{F5BF1B0C-31C6-AE32-BAE9-C36E81816354}"/>
              </a:ext>
            </a:extLst>
          </p:cNvPr>
          <p:cNvGraphicFramePr>
            <a:graphicFrameLocks noChangeAspect="1"/>
          </p:cNvGraphicFramePr>
          <p:nvPr>
            <p:extLst>
              <p:ext uri="{D42A27DB-BD31-4B8C-83A1-F6EECF244321}">
                <p14:modId xmlns:p14="http://schemas.microsoft.com/office/powerpoint/2010/main" val="2911931853"/>
              </p:ext>
            </p:extLst>
          </p:nvPr>
        </p:nvGraphicFramePr>
        <p:xfrm>
          <a:off x="4515362" y="3419224"/>
          <a:ext cx="3289300" cy="671512"/>
        </p:xfrm>
        <a:graphic>
          <a:graphicData uri="http://schemas.openxmlformats.org/presentationml/2006/ole">
            <mc:AlternateContent xmlns:mc="http://schemas.openxmlformats.org/markup-compatibility/2006">
              <mc:Choice xmlns:v="urn:schemas-microsoft-com:vml" Requires="v">
                <p:oleObj name="Equation" r:id="rId4" imgW="1231366" imgH="253890" progId="Equation.3">
                  <p:embed/>
                </p:oleObj>
              </mc:Choice>
              <mc:Fallback>
                <p:oleObj name="Equation" r:id="rId4" imgW="1231366" imgH="253890" progId="Equation.3">
                  <p:embed/>
                  <p:pic>
                    <p:nvPicPr>
                      <p:cNvPr id="31807"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5362" y="3419224"/>
                        <a:ext cx="3289300" cy="6715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64">
            <a:extLst>
              <a:ext uri="{FF2B5EF4-FFF2-40B4-BE49-F238E27FC236}">
                <a16:creationId xmlns:a16="http://schemas.microsoft.com/office/drawing/2014/main" id="{C7D89899-04E6-75CA-1D3D-6E2AC57573E4}"/>
              </a:ext>
            </a:extLst>
          </p:cNvPr>
          <p:cNvGraphicFramePr>
            <a:graphicFrameLocks noChangeAspect="1"/>
          </p:cNvGraphicFramePr>
          <p:nvPr>
            <p:extLst>
              <p:ext uri="{D42A27DB-BD31-4B8C-83A1-F6EECF244321}">
                <p14:modId xmlns:p14="http://schemas.microsoft.com/office/powerpoint/2010/main" val="2555269764"/>
              </p:ext>
            </p:extLst>
          </p:nvPr>
        </p:nvGraphicFramePr>
        <p:xfrm>
          <a:off x="2003937" y="4309811"/>
          <a:ext cx="2011363" cy="487363"/>
        </p:xfrm>
        <a:graphic>
          <a:graphicData uri="http://schemas.openxmlformats.org/presentationml/2006/ole">
            <mc:AlternateContent xmlns:mc="http://schemas.openxmlformats.org/markup-compatibility/2006">
              <mc:Choice xmlns:v="urn:schemas-microsoft-com:vml" Requires="v">
                <p:oleObj name="Equation" r:id="rId6" imgW="837836" imgH="203112" progId="Equation.3">
                  <p:embed/>
                </p:oleObj>
              </mc:Choice>
              <mc:Fallback>
                <p:oleObj name="Equation" r:id="rId6" imgW="837836" imgH="203112" progId="Equation.3">
                  <p:embed/>
                  <p:pic>
                    <p:nvPicPr>
                      <p:cNvPr id="31808" name="Object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3937" y="4309811"/>
                        <a:ext cx="2011363" cy="487363"/>
                      </a:xfrm>
                      <a:prstGeom prst="rect">
                        <a:avLst/>
                      </a:prstGeom>
                      <a:solidFill>
                        <a:srgbClr val="FFFFCC"/>
                      </a:solidFill>
                      <a:ln>
                        <a:noFill/>
                      </a:ln>
                      <a:effectLst/>
                      <a:extLs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65">
            <a:extLst>
              <a:ext uri="{FF2B5EF4-FFF2-40B4-BE49-F238E27FC236}">
                <a16:creationId xmlns:a16="http://schemas.microsoft.com/office/drawing/2014/main" id="{D7A050C7-2478-FC4D-43E8-2801AC1EA880}"/>
              </a:ext>
            </a:extLst>
          </p:cNvPr>
          <p:cNvGraphicFramePr>
            <a:graphicFrameLocks noChangeAspect="1"/>
          </p:cNvGraphicFramePr>
          <p:nvPr>
            <p:extLst>
              <p:ext uri="{D42A27DB-BD31-4B8C-83A1-F6EECF244321}">
                <p14:modId xmlns:p14="http://schemas.microsoft.com/office/powerpoint/2010/main" val="3225235919"/>
              </p:ext>
            </p:extLst>
          </p:nvPr>
        </p:nvGraphicFramePr>
        <p:xfrm>
          <a:off x="4580450" y="4141536"/>
          <a:ext cx="2722562" cy="687388"/>
        </p:xfrm>
        <a:graphic>
          <a:graphicData uri="http://schemas.openxmlformats.org/presentationml/2006/ole">
            <mc:AlternateContent xmlns:mc="http://schemas.openxmlformats.org/markup-compatibility/2006">
              <mc:Choice xmlns:v="urn:schemas-microsoft-com:vml" Requires="v">
                <p:oleObj name="Equation" r:id="rId8" imgW="1002865" imgH="253890" progId="Equation.3">
                  <p:embed/>
                </p:oleObj>
              </mc:Choice>
              <mc:Fallback>
                <p:oleObj name="Equation" r:id="rId8" imgW="1002865" imgH="253890" progId="Equation.3">
                  <p:embed/>
                  <p:pic>
                    <p:nvPicPr>
                      <p:cNvPr id="31809" name="Object 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0450" y="4141536"/>
                        <a:ext cx="2722562" cy="6873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66">
            <a:extLst>
              <a:ext uri="{FF2B5EF4-FFF2-40B4-BE49-F238E27FC236}">
                <a16:creationId xmlns:a16="http://schemas.microsoft.com/office/drawing/2014/main" id="{14B15670-2A0C-B242-1465-354DCAEB07A4}"/>
              </a:ext>
            </a:extLst>
          </p:cNvPr>
          <p:cNvGraphicFramePr>
            <a:graphicFrameLocks noChangeAspect="1"/>
          </p:cNvGraphicFramePr>
          <p:nvPr>
            <p:extLst>
              <p:ext uri="{D42A27DB-BD31-4B8C-83A1-F6EECF244321}">
                <p14:modId xmlns:p14="http://schemas.microsoft.com/office/powerpoint/2010/main" val="2449891878"/>
              </p:ext>
            </p:extLst>
          </p:nvPr>
        </p:nvGraphicFramePr>
        <p:xfrm>
          <a:off x="1988062" y="5006724"/>
          <a:ext cx="2011363" cy="487362"/>
        </p:xfrm>
        <a:graphic>
          <a:graphicData uri="http://schemas.openxmlformats.org/presentationml/2006/ole">
            <mc:AlternateContent xmlns:mc="http://schemas.openxmlformats.org/markup-compatibility/2006">
              <mc:Choice xmlns:v="urn:schemas-microsoft-com:vml" Requires="v">
                <p:oleObj name="Equation" r:id="rId10" imgW="837836" imgH="203112" progId="Equation.3">
                  <p:embed/>
                </p:oleObj>
              </mc:Choice>
              <mc:Fallback>
                <p:oleObj name="Equation" r:id="rId10" imgW="837836" imgH="203112" progId="Equation.3">
                  <p:embed/>
                  <p:pic>
                    <p:nvPicPr>
                      <p:cNvPr id="31810" name="Object 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8062" y="5006724"/>
                        <a:ext cx="2011363" cy="487362"/>
                      </a:xfrm>
                      <a:prstGeom prst="rect">
                        <a:avLst/>
                      </a:prstGeom>
                      <a:solidFill>
                        <a:srgbClr val="FFFFCC"/>
                      </a:solidFill>
                      <a:ln>
                        <a:noFill/>
                      </a:ln>
                      <a:effectLst/>
                      <a:extLs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67">
            <a:extLst>
              <a:ext uri="{FF2B5EF4-FFF2-40B4-BE49-F238E27FC236}">
                <a16:creationId xmlns:a16="http://schemas.microsoft.com/office/drawing/2014/main" id="{321EE620-D987-A48D-00DB-B98B2A18E2F6}"/>
              </a:ext>
            </a:extLst>
          </p:cNvPr>
          <p:cNvGraphicFramePr>
            <a:graphicFrameLocks noChangeAspect="1"/>
          </p:cNvGraphicFramePr>
          <p:nvPr>
            <p:extLst>
              <p:ext uri="{D42A27DB-BD31-4B8C-83A1-F6EECF244321}">
                <p14:modId xmlns:p14="http://schemas.microsoft.com/office/powerpoint/2010/main" val="1263359617"/>
              </p:ext>
            </p:extLst>
          </p:nvPr>
        </p:nvGraphicFramePr>
        <p:xfrm>
          <a:off x="4580450" y="4828924"/>
          <a:ext cx="2768600" cy="698500"/>
        </p:xfrm>
        <a:graphic>
          <a:graphicData uri="http://schemas.openxmlformats.org/presentationml/2006/ole">
            <mc:AlternateContent xmlns:mc="http://schemas.openxmlformats.org/markup-compatibility/2006">
              <mc:Choice xmlns:v="urn:schemas-microsoft-com:vml" Requires="v">
                <p:oleObj name="Equation" r:id="rId12" imgW="1002865" imgH="253890" progId="Equation.3">
                  <p:embed/>
                </p:oleObj>
              </mc:Choice>
              <mc:Fallback>
                <p:oleObj name="Equation" r:id="rId12" imgW="1002865" imgH="253890" progId="Equation.3">
                  <p:embed/>
                  <p:pic>
                    <p:nvPicPr>
                      <p:cNvPr id="31811"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80450" y="4828924"/>
                        <a:ext cx="2768600" cy="698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68">
            <a:extLst>
              <a:ext uri="{FF2B5EF4-FFF2-40B4-BE49-F238E27FC236}">
                <a16:creationId xmlns:a16="http://schemas.microsoft.com/office/drawing/2014/main" id="{F1BFF00C-89C0-4332-2C7A-0798B09F34BD}"/>
              </a:ext>
            </a:extLst>
          </p:cNvPr>
          <p:cNvGraphicFramePr>
            <a:graphicFrameLocks noChangeAspect="1"/>
          </p:cNvGraphicFramePr>
          <p:nvPr>
            <p:extLst>
              <p:ext uri="{D42A27DB-BD31-4B8C-83A1-F6EECF244321}">
                <p14:modId xmlns:p14="http://schemas.microsoft.com/office/powerpoint/2010/main" val="2790213906"/>
              </p:ext>
            </p:extLst>
          </p:nvPr>
        </p:nvGraphicFramePr>
        <p:xfrm>
          <a:off x="2019812" y="5706811"/>
          <a:ext cx="1676400" cy="425450"/>
        </p:xfrm>
        <a:graphic>
          <a:graphicData uri="http://schemas.openxmlformats.org/presentationml/2006/ole">
            <mc:AlternateContent xmlns:mc="http://schemas.openxmlformats.org/markup-compatibility/2006">
              <mc:Choice xmlns:v="urn:schemas-microsoft-com:vml" Requires="v">
                <p:oleObj name="Equation" r:id="rId14" imgW="698197" imgH="177723" progId="Equation.3">
                  <p:embed/>
                </p:oleObj>
              </mc:Choice>
              <mc:Fallback>
                <p:oleObj name="Equation" r:id="rId14" imgW="698197" imgH="177723" progId="Equation.3">
                  <p:embed/>
                  <p:pic>
                    <p:nvPicPr>
                      <p:cNvPr id="31812"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19812" y="5706811"/>
                        <a:ext cx="1676400" cy="425450"/>
                      </a:xfrm>
                      <a:prstGeom prst="rect">
                        <a:avLst/>
                      </a:prstGeom>
                      <a:solidFill>
                        <a:srgbClr val="FFFFCC"/>
                      </a:solidFill>
                      <a:ln>
                        <a:noFill/>
                      </a:ln>
                      <a:effectLst/>
                      <a:extLs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Text Box 70">
            <a:extLst>
              <a:ext uri="{FF2B5EF4-FFF2-40B4-BE49-F238E27FC236}">
                <a16:creationId xmlns:a16="http://schemas.microsoft.com/office/drawing/2014/main" id="{1C87BBC7-7513-4FD1-058B-C7036124D70D}"/>
              </a:ext>
            </a:extLst>
          </p:cNvPr>
          <p:cNvSpPr txBox="1">
            <a:spLocks noChangeArrowheads="1"/>
          </p:cNvSpPr>
          <p:nvPr/>
        </p:nvSpPr>
        <p:spPr bwMode="auto">
          <a:xfrm>
            <a:off x="7988812" y="3552574"/>
            <a:ext cx="180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a:t>
            </a:r>
            <a:r>
              <a:rPr lang="zh-CN" altLang="en-US" sz="2800" b="1">
                <a:solidFill>
                  <a:srgbClr val="FF0066"/>
                </a:solidFill>
              </a:rPr>
              <a:t>保持”</a:t>
            </a:r>
          </a:p>
        </p:txBody>
      </p:sp>
      <p:sp>
        <p:nvSpPr>
          <p:cNvPr id="38" name="Text Box 71">
            <a:extLst>
              <a:ext uri="{FF2B5EF4-FFF2-40B4-BE49-F238E27FC236}">
                <a16:creationId xmlns:a16="http://schemas.microsoft.com/office/drawing/2014/main" id="{0C4C0E74-FF96-8F7C-559E-D64810097B3D}"/>
              </a:ext>
            </a:extLst>
          </p:cNvPr>
          <p:cNvSpPr txBox="1">
            <a:spLocks noChangeArrowheads="1"/>
          </p:cNvSpPr>
          <p:nvPr/>
        </p:nvSpPr>
        <p:spPr bwMode="auto">
          <a:xfrm>
            <a:off x="8007862" y="4927349"/>
            <a:ext cx="1522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a:t>
            </a:r>
            <a:r>
              <a:rPr lang="zh-CN" altLang="en-US" sz="2800" b="1">
                <a:solidFill>
                  <a:srgbClr val="FF0066"/>
                </a:solidFill>
              </a:rPr>
              <a:t>置 </a:t>
            </a:r>
            <a:r>
              <a:rPr lang="en-US" altLang="zh-CN" sz="2800" b="1">
                <a:solidFill>
                  <a:srgbClr val="FF0066"/>
                </a:solidFill>
              </a:rPr>
              <a:t>0”</a:t>
            </a:r>
          </a:p>
        </p:txBody>
      </p:sp>
      <p:sp>
        <p:nvSpPr>
          <p:cNvPr id="39" name="Text Box 72">
            <a:extLst>
              <a:ext uri="{FF2B5EF4-FFF2-40B4-BE49-F238E27FC236}">
                <a16:creationId xmlns:a16="http://schemas.microsoft.com/office/drawing/2014/main" id="{06AFBD77-B53F-B8F6-4114-8D9EDA8E4922}"/>
              </a:ext>
            </a:extLst>
          </p:cNvPr>
          <p:cNvSpPr txBox="1">
            <a:spLocks noChangeArrowheads="1"/>
          </p:cNvSpPr>
          <p:nvPr/>
        </p:nvSpPr>
        <p:spPr bwMode="auto">
          <a:xfrm>
            <a:off x="8007862" y="4278061"/>
            <a:ext cx="1978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a:t>
            </a:r>
            <a:r>
              <a:rPr lang="zh-CN" altLang="en-US" sz="2800" b="1">
                <a:solidFill>
                  <a:srgbClr val="FF0066"/>
                </a:solidFill>
              </a:rPr>
              <a:t>置 </a:t>
            </a:r>
            <a:r>
              <a:rPr lang="en-US" altLang="zh-CN" sz="2800" b="1">
                <a:solidFill>
                  <a:srgbClr val="FF0066"/>
                </a:solidFill>
              </a:rPr>
              <a:t>1”</a:t>
            </a:r>
          </a:p>
        </p:txBody>
      </p:sp>
      <p:sp>
        <p:nvSpPr>
          <p:cNvPr id="40" name="Text Box 73">
            <a:extLst>
              <a:ext uri="{FF2B5EF4-FFF2-40B4-BE49-F238E27FC236}">
                <a16:creationId xmlns:a16="http://schemas.microsoft.com/office/drawing/2014/main" id="{B76AF493-8BAD-552C-167C-1C995EF478A2}"/>
              </a:ext>
            </a:extLst>
          </p:cNvPr>
          <p:cNvSpPr txBox="1">
            <a:spLocks noChangeArrowheads="1"/>
          </p:cNvSpPr>
          <p:nvPr/>
        </p:nvSpPr>
        <p:spPr bwMode="auto">
          <a:xfrm>
            <a:off x="8038025" y="5508374"/>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a:t>
            </a:r>
            <a:r>
              <a:rPr lang="zh-CN" altLang="en-US" sz="2800" b="1">
                <a:solidFill>
                  <a:srgbClr val="FF0066"/>
                </a:solidFill>
              </a:rPr>
              <a:t>不允许”</a:t>
            </a:r>
          </a:p>
        </p:txBody>
      </p:sp>
      <p:sp>
        <p:nvSpPr>
          <p:cNvPr id="41" name="Text Box 74">
            <a:extLst>
              <a:ext uri="{FF2B5EF4-FFF2-40B4-BE49-F238E27FC236}">
                <a16:creationId xmlns:a16="http://schemas.microsoft.com/office/drawing/2014/main" id="{777CF119-5D56-C296-964B-257C29174662}"/>
              </a:ext>
            </a:extLst>
          </p:cNvPr>
          <p:cNvSpPr txBox="1">
            <a:spLocks noChangeArrowheads="1"/>
          </p:cNvSpPr>
          <p:nvPr/>
        </p:nvSpPr>
        <p:spPr bwMode="auto">
          <a:xfrm>
            <a:off x="4401062" y="6178299"/>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若高电平同时撤消，则状态</a:t>
            </a:r>
            <a:r>
              <a:rPr lang="zh-CN" altLang="en-US" sz="2800" b="1">
                <a:solidFill>
                  <a:srgbClr val="FF0066"/>
                </a:solidFill>
              </a:rPr>
              <a:t>不定</a:t>
            </a:r>
            <a:r>
              <a:rPr lang="zh-CN" altLang="en-US" sz="2800" b="1"/>
              <a:t>。</a:t>
            </a:r>
          </a:p>
        </p:txBody>
      </p:sp>
      <p:grpSp>
        <p:nvGrpSpPr>
          <p:cNvPr id="42" name="Group 84">
            <a:extLst>
              <a:ext uri="{FF2B5EF4-FFF2-40B4-BE49-F238E27FC236}">
                <a16:creationId xmlns:a16="http://schemas.microsoft.com/office/drawing/2014/main" id="{BB43BAE7-8D02-C5E2-6FE3-F75B847AE6F9}"/>
              </a:ext>
            </a:extLst>
          </p:cNvPr>
          <p:cNvGrpSpPr>
            <a:grpSpLocks/>
          </p:cNvGrpSpPr>
          <p:nvPr/>
        </p:nvGrpSpPr>
        <p:grpSpPr bwMode="auto">
          <a:xfrm>
            <a:off x="4886837" y="1325311"/>
            <a:ext cx="2997200" cy="2266950"/>
            <a:chOff x="2428" y="636"/>
            <a:chExt cx="1888" cy="1428"/>
          </a:xfrm>
        </p:grpSpPr>
        <p:grpSp>
          <p:nvGrpSpPr>
            <p:cNvPr id="43" name="Group 26">
              <a:extLst>
                <a:ext uri="{FF2B5EF4-FFF2-40B4-BE49-F238E27FC236}">
                  <a16:creationId xmlns:a16="http://schemas.microsoft.com/office/drawing/2014/main" id="{193B367E-107C-954C-1A2A-22844293F021}"/>
                </a:ext>
              </a:extLst>
            </p:cNvPr>
            <p:cNvGrpSpPr>
              <a:grpSpLocks/>
            </p:cNvGrpSpPr>
            <p:nvPr/>
          </p:nvGrpSpPr>
          <p:grpSpPr bwMode="auto">
            <a:xfrm>
              <a:off x="2428" y="636"/>
              <a:ext cx="1888" cy="1428"/>
              <a:chOff x="1980" y="606"/>
              <a:chExt cx="1888" cy="1428"/>
            </a:xfrm>
          </p:grpSpPr>
          <p:sp>
            <p:nvSpPr>
              <p:cNvPr id="45" name="Rectangle 27">
                <a:extLst>
                  <a:ext uri="{FF2B5EF4-FFF2-40B4-BE49-F238E27FC236}">
                    <a16:creationId xmlns:a16="http://schemas.microsoft.com/office/drawing/2014/main" id="{BA789A1B-B989-F7D9-3F5B-5B4956F8E461}"/>
                  </a:ext>
                </a:extLst>
              </p:cNvPr>
              <p:cNvSpPr>
                <a:spLocks noChangeArrowheads="1"/>
              </p:cNvSpPr>
              <p:nvPr/>
            </p:nvSpPr>
            <p:spPr bwMode="auto">
              <a:xfrm>
                <a:off x="3444" y="1159"/>
                <a:ext cx="4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2</a:t>
                </a:r>
              </a:p>
            </p:txBody>
          </p:sp>
          <p:sp>
            <p:nvSpPr>
              <p:cNvPr id="46" name="Rectangle 28">
                <a:extLst>
                  <a:ext uri="{FF2B5EF4-FFF2-40B4-BE49-F238E27FC236}">
                    <a16:creationId xmlns:a16="http://schemas.microsoft.com/office/drawing/2014/main" id="{5FA98F62-B91B-9287-E92E-24A30893F436}"/>
                  </a:ext>
                </a:extLst>
              </p:cNvPr>
              <p:cNvSpPr>
                <a:spLocks noChangeArrowheads="1"/>
              </p:cNvSpPr>
              <p:nvPr/>
            </p:nvSpPr>
            <p:spPr bwMode="auto">
              <a:xfrm>
                <a:off x="2220" y="606"/>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47" name="Rectangle 29">
                <a:extLst>
                  <a:ext uri="{FF2B5EF4-FFF2-40B4-BE49-F238E27FC236}">
                    <a16:creationId xmlns:a16="http://schemas.microsoft.com/office/drawing/2014/main" id="{32CB2C47-59F6-771E-AF7F-5AB7021DE090}"/>
                  </a:ext>
                </a:extLst>
              </p:cNvPr>
              <p:cNvSpPr>
                <a:spLocks noChangeArrowheads="1"/>
              </p:cNvSpPr>
              <p:nvPr/>
            </p:nvSpPr>
            <p:spPr bwMode="auto">
              <a:xfrm>
                <a:off x="1980" y="114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1</a:t>
                </a:r>
              </a:p>
            </p:txBody>
          </p:sp>
          <p:grpSp>
            <p:nvGrpSpPr>
              <p:cNvPr id="48" name="Group 30">
                <a:extLst>
                  <a:ext uri="{FF2B5EF4-FFF2-40B4-BE49-F238E27FC236}">
                    <a16:creationId xmlns:a16="http://schemas.microsoft.com/office/drawing/2014/main" id="{1AD3690B-A8ED-92DE-F81B-6EF31CF764E0}"/>
                  </a:ext>
                </a:extLst>
              </p:cNvPr>
              <p:cNvGrpSpPr>
                <a:grpSpLocks/>
              </p:cNvGrpSpPr>
              <p:nvPr/>
            </p:nvGrpSpPr>
            <p:grpSpPr bwMode="auto">
              <a:xfrm>
                <a:off x="2384" y="1326"/>
                <a:ext cx="45" cy="431"/>
                <a:chOff x="518" y="1962"/>
                <a:chExt cx="45" cy="431"/>
              </a:xfrm>
            </p:grpSpPr>
            <p:sp>
              <p:nvSpPr>
                <p:cNvPr id="77" name="Line 31">
                  <a:extLst>
                    <a:ext uri="{FF2B5EF4-FFF2-40B4-BE49-F238E27FC236}">
                      <a16:creationId xmlns:a16="http://schemas.microsoft.com/office/drawing/2014/main" id="{FD1B159C-CF9F-4263-A765-551615E0267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Oval 32">
                  <a:extLst>
                    <a:ext uri="{FF2B5EF4-FFF2-40B4-BE49-F238E27FC236}">
                      <a16:creationId xmlns:a16="http://schemas.microsoft.com/office/drawing/2014/main" id="{BCB5F39A-046E-3C28-4231-6C0B37E2352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9" name="Group 33">
                <a:extLst>
                  <a:ext uri="{FF2B5EF4-FFF2-40B4-BE49-F238E27FC236}">
                    <a16:creationId xmlns:a16="http://schemas.microsoft.com/office/drawing/2014/main" id="{6304ABAE-3D76-094B-E6A9-622A21AEE92D}"/>
                  </a:ext>
                </a:extLst>
              </p:cNvPr>
              <p:cNvGrpSpPr>
                <a:grpSpLocks/>
              </p:cNvGrpSpPr>
              <p:nvPr/>
            </p:nvGrpSpPr>
            <p:grpSpPr bwMode="auto">
              <a:xfrm flipH="1">
                <a:off x="3331" y="1320"/>
                <a:ext cx="45" cy="431"/>
                <a:chOff x="518" y="1962"/>
                <a:chExt cx="45" cy="431"/>
              </a:xfrm>
            </p:grpSpPr>
            <p:sp>
              <p:nvSpPr>
                <p:cNvPr id="75" name="Line 34">
                  <a:extLst>
                    <a:ext uri="{FF2B5EF4-FFF2-40B4-BE49-F238E27FC236}">
                      <a16:creationId xmlns:a16="http://schemas.microsoft.com/office/drawing/2014/main" id="{1172D274-B0DB-8D45-4A83-59C43CECFE1A}"/>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Oval 35">
                  <a:extLst>
                    <a:ext uri="{FF2B5EF4-FFF2-40B4-BE49-F238E27FC236}">
                      <a16:creationId xmlns:a16="http://schemas.microsoft.com/office/drawing/2014/main" id="{51541C44-53FE-E467-8E6B-636313E9936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0" name="Rectangle 36">
                <a:extLst>
                  <a:ext uri="{FF2B5EF4-FFF2-40B4-BE49-F238E27FC236}">
                    <a16:creationId xmlns:a16="http://schemas.microsoft.com/office/drawing/2014/main" id="{AF932487-B96F-393C-D572-009B3D62AE33}"/>
                  </a:ext>
                </a:extLst>
              </p:cNvPr>
              <p:cNvSpPr>
                <a:spLocks noChangeArrowheads="1"/>
              </p:cNvSpPr>
              <p:nvPr/>
            </p:nvSpPr>
            <p:spPr bwMode="auto">
              <a:xfrm>
                <a:off x="2292" y="174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51" name="Rectangle 37">
                <a:extLst>
                  <a:ext uri="{FF2B5EF4-FFF2-40B4-BE49-F238E27FC236}">
                    <a16:creationId xmlns:a16="http://schemas.microsoft.com/office/drawing/2014/main" id="{E2E44D24-260F-5E0A-8E68-D069DE9AB7CC}"/>
                  </a:ext>
                </a:extLst>
              </p:cNvPr>
              <p:cNvSpPr>
                <a:spLocks noChangeArrowheads="1"/>
              </p:cNvSpPr>
              <p:nvPr/>
            </p:nvSpPr>
            <p:spPr bwMode="auto">
              <a:xfrm>
                <a:off x="2256" y="115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52" name="Group 38">
                <a:extLst>
                  <a:ext uri="{FF2B5EF4-FFF2-40B4-BE49-F238E27FC236}">
                    <a16:creationId xmlns:a16="http://schemas.microsoft.com/office/drawing/2014/main" id="{1A4FBDD9-E83E-4CF7-0EFF-F13AF57CBC9C}"/>
                  </a:ext>
                </a:extLst>
              </p:cNvPr>
              <p:cNvGrpSpPr>
                <a:grpSpLocks/>
              </p:cNvGrpSpPr>
              <p:nvPr/>
            </p:nvGrpSpPr>
            <p:grpSpPr bwMode="auto">
              <a:xfrm flipV="1">
                <a:off x="2444" y="726"/>
                <a:ext cx="45" cy="431"/>
                <a:chOff x="518" y="1962"/>
                <a:chExt cx="45" cy="431"/>
              </a:xfrm>
            </p:grpSpPr>
            <p:sp>
              <p:nvSpPr>
                <p:cNvPr id="73" name="Line 39">
                  <a:extLst>
                    <a:ext uri="{FF2B5EF4-FFF2-40B4-BE49-F238E27FC236}">
                      <a16:creationId xmlns:a16="http://schemas.microsoft.com/office/drawing/2014/main" id="{F83861F5-D13D-CDB0-47C2-93CB2998786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Oval 40">
                  <a:extLst>
                    <a:ext uri="{FF2B5EF4-FFF2-40B4-BE49-F238E27FC236}">
                      <a16:creationId xmlns:a16="http://schemas.microsoft.com/office/drawing/2014/main" id="{15CB0A0A-9A0B-33C1-2F60-C8D78D66A92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3" name="Rectangle 41">
                <a:extLst>
                  <a:ext uri="{FF2B5EF4-FFF2-40B4-BE49-F238E27FC236}">
                    <a16:creationId xmlns:a16="http://schemas.microsoft.com/office/drawing/2014/main" id="{B9B955D9-09FD-CBEB-A3EC-DC7CE15B8FE9}"/>
                  </a:ext>
                </a:extLst>
              </p:cNvPr>
              <p:cNvSpPr>
                <a:spLocks noChangeArrowheads="1"/>
              </p:cNvSpPr>
              <p:nvPr/>
            </p:nvSpPr>
            <p:spPr bwMode="auto">
              <a:xfrm flipH="1">
                <a:off x="3060" y="115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54" name="Group 42">
                <a:extLst>
                  <a:ext uri="{FF2B5EF4-FFF2-40B4-BE49-F238E27FC236}">
                    <a16:creationId xmlns:a16="http://schemas.microsoft.com/office/drawing/2014/main" id="{E5FA52D9-0C41-53CE-9860-346352653013}"/>
                  </a:ext>
                </a:extLst>
              </p:cNvPr>
              <p:cNvGrpSpPr>
                <a:grpSpLocks/>
              </p:cNvGrpSpPr>
              <p:nvPr/>
            </p:nvGrpSpPr>
            <p:grpSpPr bwMode="auto">
              <a:xfrm flipH="1" flipV="1">
                <a:off x="3259" y="714"/>
                <a:ext cx="45" cy="431"/>
                <a:chOff x="518" y="1962"/>
                <a:chExt cx="45" cy="431"/>
              </a:xfrm>
            </p:grpSpPr>
            <p:sp>
              <p:nvSpPr>
                <p:cNvPr id="71" name="Line 43">
                  <a:extLst>
                    <a:ext uri="{FF2B5EF4-FFF2-40B4-BE49-F238E27FC236}">
                      <a16:creationId xmlns:a16="http://schemas.microsoft.com/office/drawing/2014/main" id="{7CF1B016-98EF-E0FC-F7EA-F042EE826B96}"/>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Oval 44">
                  <a:extLst>
                    <a:ext uri="{FF2B5EF4-FFF2-40B4-BE49-F238E27FC236}">
                      <a16:creationId xmlns:a16="http://schemas.microsoft.com/office/drawing/2014/main" id="{8558EB46-9BEF-6C50-84D5-C248D1D36E07}"/>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55" name="Oval 45">
                <a:extLst>
                  <a:ext uri="{FF2B5EF4-FFF2-40B4-BE49-F238E27FC236}">
                    <a16:creationId xmlns:a16="http://schemas.microsoft.com/office/drawing/2014/main" id="{46D03794-8300-F4EF-FD0C-A68D711EEB8D}"/>
                  </a:ext>
                </a:extLst>
              </p:cNvPr>
              <p:cNvSpPr>
                <a:spLocks noChangeArrowheads="1"/>
              </p:cNvSpPr>
              <p:nvPr/>
            </p:nvSpPr>
            <p:spPr bwMode="auto">
              <a:xfrm flipH="1">
                <a:off x="3248" y="107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Oval 46">
                <a:extLst>
                  <a:ext uri="{FF2B5EF4-FFF2-40B4-BE49-F238E27FC236}">
                    <a16:creationId xmlns:a16="http://schemas.microsoft.com/office/drawing/2014/main" id="{AA04AC67-99D6-12B2-3CA4-DE4C31692F6F}"/>
                  </a:ext>
                </a:extLst>
              </p:cNvPr>
              <p:cNvSpPr>
                <a:spLocks noChangeArrowheads="1"/>
              </p:cNvSpPr>
              <p:nvPr/>
            </p:nvSpPr>
            <p:spPr bwMode="auto">
              <a:xfrm>
                <a:off x="2444" y="962"/>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Oval 47">
                <a:extLst>
                  <a:ext uri="{FF2B5EF4-FFF2-40B4-BE49-F238E27FC236}">
                    <a16:creationId xmlns:a16="http://schemas.microsoft.com/office/drawing/2014/main" id="{2D8FF185-DF0F-CC48-80CD-AA8B8D7953C2}"/>
                  </a:ext>
                </a:extLst>
              </p:cNvPr>
              <p:cNvSpPr>
                <a:spLocks noChangeArrowheads="1"/>
              </p:cNvSpPr>
              <p:nvPr/>
            </p:nvSpPr>
            <p:spPr bwMode="auto">
              <a:xfrm>
                <a:off x="3260" y="962"/>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Rectangle 48">
                <a:extLst>
                  <a:ext uri="{FF2B5EF4-FFF2-40B4-BE49-F238E27FC236}">
                    <a16:creationId xmlns:a16="http://schemas.microsoft.com/office/drawing/2014/main" id="{AE0E045D-F84C-436D-F124-31C5A20086A4}"/>
                  </a:ext>
                </a:extLst>
              </p:cNvPr>
              <p:cNvSpPr>
                <a:spLocks noChangeArrowheads="1"/>
              </p:cNvSpPr>
              <p:nvPr/>
            </p:nvSpPr>
            <p:spPr bwMode="auto">
              <a:xfrm>
                <a:off x="3246" y="174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59" name="Rectangle 49">
                <a:extLst>
                  <a:ext uri="{FF2B5EF4-FFF2-40B4-BE49-F238E27FC236}">
                    <a16:creationId xmlns:a16="http://schemas.microsoft.com/office/drawing/2014/main" id="{9B1405DA-F621-CFC0-80B7-F23689D653E5}"/>
                  </a:ext>
                </a:extLst>
              </p:cNvPr>
              <p:cNvSpPr>
                <a:spLocks noChangeArrowheads="1"/>
              </p:cNvSpPr>
              <p:nvPr/>
            </p:nvSpPr>
            <p:spPr bwMode="auto">
              <a:xfrm>
                <a:off x="3318" y="61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60" name="Freeform 50">
                <a:extLst>
                  <a:ext uri="{FF2B5EF4-FFF2-40B4-BE49-F238E27FC236}">
                    <a16:creationId xmlns:a16="http://schemas.microsoft.com/office/drawing/2014/main" id="{AB9072E3-B744-50E6-467F-622870A34D22}"/>
                  </a:ext>
                </a:extLst>
              </p:cNvPr>
              <p:cNvSpPr>
                <a:spLocks/>
              </p:cNvSpPr>
              <p:nvPr/>
            </p:nvSpPr>
            <p:spPr bwMode="auto">
              <a:xfrm>
                <a:off x="2472" y="984"/>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Freeform 51">
                <a:extLst>
                  <a:ext uri="{FF2B5EF4-FFF2-40B4-BE49-F238E27FC236}">
                    <a16:creationId xmlns:a16="http://schemas.microsoft.com/office/drawing/2014/main" id="{1E563F73-3972-1CC2-F2F1-AC0CFE3416BB}"/>
                  </a:ext>
                </a:extLst>
              </p:cNvPr>
              <p:cNvSpPr>
                <a:spLocks/>
              </p:cNvSpPr>
              <p:nvPr/>
            </p:nvSpPr>
            <p:spPr bwMode="auto">
              <a:xfrm flipH="1">
                <a:off x="2754" y="984"/>
                <a:ext cx="504" cy="624"/>
              </a:xfrm>
              <a:custGeom>
                <a:avLst/>
                <a:gdLst>
                  <a:gd name="T0" fmla="*/ 0 w 576"/>
                  <a:gd name="T1" fmla="*/ 0 h 528"/>
                  <a:gd name="T2" fmla="*/ 252 w 576"/>
                  <a:gd name="T3" fmla="*/ 0 h 528"/>
                  <a:gd name="T4" fmla="*/ 504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Freeform 52">
                <a:extLst>
                  <a:ext uri="{FF2B5EF4-FFF2-40B4-BE49-F238E27FC236}">
                    <a16:creationId xmlns:a16="http://schemas.microsoft.com/office/drawing/2014/main" id="{2B46367B-EF9D-464C-A27C-8379DD67820E}"/>
                  </a:ext>
                </a:extLst>
              </p:cNvPr>
              <p:cNvSpPr>
                <a:spLocks/>
              </p:cNvSpPr>
              <p:nvPr/>
            </p:nvSpPr>
            <p:spPr bwMode="auto">
              <a:xfrm>
                <a:off x="2988" y="1452"/>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Freeform 53">
                <a:extLst>
                  <a:ext uri="{FF2B5EF4-FFF2-40B4-BE49-F238E27FC236}">
                    <a16:creationId xmlns:a16="http://schemas.microsoft.com/office/drawing/2014/main" id="{CDCA1A01-2C74-E7D8-3B14-7730B42AFC77}"/>
                  </a:ext>
                </a:extLst>
              </p:cNvPr>
              <p:cNvSpPr>
                <a:spLocks/>
              </p:cNvSpPr>
              <p:nvPr/>
            </p:nvSpPr>
            <p:spPr bwMode="auto">
              <a:xfrm flipH="1">
                <a:off x="2550" y="1458"/>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Oval 54">
                <a:extLst>
                  <a:ext uri="{FF2B5EF4-FFF2-40B4-BE49-F238E27FC236}">
                    <a16:creationId xmlns:a16="http://schemas.microsoft.com/office/drawing/2014/main" id="{9E1984E6-E6FB-7304-612C-2F4FE6FFF0BB}"/>
                  </a:ext>
                </a:extLst>
              </p:cNvPr>
              <p:cNvSpPr>
                <a:spLocks noChangeArrowheads="1"/>
              </p:cNvSpPr>
              <p:nvPr/>
            </p:nvSpPr>
            <p:spPr bwMode="auto">
              <a:xfrm flipH="1">
                <a:off x="2426" y="107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5" name="Group 55">
                <a:extLst>
                  <a:ext uri="{FF2B5EF4-FFF2-40B4-BE49-F238E27FC236}">
                    <a16:creationId xmlns:a16="http://schemas.microsoft.com/office/drawing/2014/main" id="{60596D83-E07C-9D25-8012-D0AED3167DB8}"/>
                  </a:ext>
                </a:extLst>
              </p:cNvPr>
              <p:cNvGrpSpPr>
                <a:grpSpLocks/>
              </p:cNvGrpSpPr>
              <p:nvPr/>
            </p:nvGrpSpPr>
            <p:grpSpPr bwMode="auto">
              <a:xfrm>
                <a:off x="2294" y="1074"/>
                <a:ext cx="382" cy="327"/>
                <a:chOff x="3506" y="2130"/>
                <a:chExt cx="382" cy="327"/>
              </a:xfrm>
            </p:grpSpPr>
            <p:sp>
              <p:nvSpPr>
                <p:cNvPr id="69" name="Text Box 56">
                  <a:extLst>
                    <a:ext uri="{FF2B5EF4-FFF2-40B4-BE49-F238E27FC236}">
                      <a16:creationId xmlns:a16="http://schemas.microsoft.com/office/drawing/2014/main" id="{8E4C1F29-8AC3-002B-CF03-1E415622DBBA}"/>
                    </a:ext>
                  </a:extLst>
                </p:cNvPr>
                <p:cNvSpPr txBox="1">
                  <a:spLocks noChangeArrowheads="1"/>
                </p:cNvSpPr>
                <p:nvPr/>
              </p:nvSpPr>
              <p:spPr bwMode="auto">
                <a:xfrm>
                  <a:off x="3506" y="2130"/>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cs typeface="Times New Roman" panose="02020603050405020304" pitchFamily="18" charset="0"/>
                    </a:rPr>
                    <a:t>&gt;</a:t>
                  </a:r>
                  <a:r>
                    <a:rPr lang="en-US" altLang="zh-CN" sz="2000" b="1">
                      <a:cs typeface="Times New Roman" panose="02020603050405020304" pitchFamily="18" charset="0"/>
                    </a:rPr>
                    <a:t>1</a:t>
                  </a:r>
                  <a:endParaRPr lang="en-US" altLang="zh-CN" sz="2000" b="1"/>
                </a:p>
              </p:txBody>
            </p:sp>
            <p:sp>
              <p:nvSpPr>
                <p:cNvPr id="70" name="Line 57">
                  <a:extLst>
                    <a:ext uri="{FF2B5EF4-FFF2-40B4-BE49-F238E27FC236}">
                      <a16:creationId xmlns:a16="http://schemas.microsoft.com/office/drawing/2014/main" id="{EEF68A01-48CE-87EC-C038-52A6FAEBCDB0}"/>
                    </a:ext>
                  </a:extLst>
                </p:cNvPr>
                <p:cNvSpPr>
                  <a:spLocks noChangeShapeType="1"/>
                </p:cNvSpPr>
                <p:nvPr/>
              </p:nvSpPr>
              <p:spPr bwMode="auto">
                <a:xfrm flipH="1">
                  <a:off x="3582" y="2340"/>
                  <a:ext cx="102" cy="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 name="Group 58">
                <a:extLst>
                  <a:ext uri="{FF2B5EF4-FFF2-40B4-BE49-F238E27FC236}">
                    <a16:creationId xmlns:a16="http://schemas.microsoft.com/office/drawing/2014/main" id="{D65C0B57-F149-501B-3048-9E1AE28A3A58}"/>
                  </a:ext>
                </a:extLst>
              </p:cNvPr>
              <p:cNvGrpSpPr>
                <a:grpSpLocks/>
              </p:cNvGrpSpPr>
              <p:nvPr/>
            </p:nvGrpSpPr>
            <p:grpSpPr bwMode="auto">
              <a:xfrm>
                <a:off x="3134" y="1050"/>
                <a:ext cx="382" cy="327"/>
                <a:chOff x="3506" y="2130"/>
                <a:chExt cx="382" cy="327"/>
              </a:xfrm>
            </p:grpSpPr>
            <p:sp>
              <p:nvSpPr>
                <p:cNvPr id="67" name="Text Box 59">
                  <a:extLst>
                    <a:ext uri="{FF2B5EF4-FFF2-40B4-BE49-F238E27FC236}">
                      <a16:creationId xmlns:a16="http://schemas.microsoft.com/office/drawing/2014/main" id="{FFF826AD-4503-1399-29ED-D09215CC84D9}"/>
                    </a:ext>
                  </a:extLst>
                </p:cNvPr>
                <p:cNvSpPr txBox="1">
                  <a:spLocks noChangeArrowheads="1"/>
                </p:cNvSpPr>
                <p:nvPr/>
              </p:nvSpPr>
              <p:spPr bwMode="auto">
                <a:xfrm>
                  <a:off x="3506" y="2130"/>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cs typeface="Times New Roman" panose="02020603050405020304" pitchFamily="18" charset="0"/>
                    </a:rPr>
                    <a:t>&gt;</a:t>
                  </a:r>
                  <a:r>
                    <a:rPr lang="en-US" altLang="zh-CN" sz="2000" b="1">
                      <a:cs typeface="Times New Roman" panose="02020603050405020304" pitchFamily="18" charset="0"/>
                    </a:rPr>
                    <a:t>1</a:t>
                  </a:r>
                  <a:endParaRPr lang="en-US" altLang="zh-CN" sz="2000" b="1"/>
                </a:p>
              </p:txBody>
            </p:sp>
            <p:sp>
              <p:nvSpPr>
                <p:cNvPr id="68" name="Line 60">
                  <a:extLst>
                    <a:ext uri="{FF2B5EF4-FFF2-40B4-BE49-F238E27FC236}">
                      <a16:creationId xmlns:a16="http://schemas.microsoft.com/office/drawing/2014/main" id="{D7B79653-5FE5-8D2B-F701-24D43A337CD6}"/>
                    </a:ext>
                  </a:extLst>
                </p:cNvPr>
                <p:cNvSpPr>
                  <a:spLocks noChangeShapeType="1"/>
                </p:cNvSpPr>
                <p:nvPr/>
              </p:nvSpPr>
              <p:spPr bwMode="auto">
                <a:xfrm flipH="1">
                  <a:off x="3582" y="2340"/>
                  <a:ext cx="102" cy="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4" name="Line 83">
              <a:extLst>
                <a:ext uri="{FF2B5EF4-FFF2-40B4-BE49-F238E27FC236}">
                  <a16:creationId xmlns:a16="http://schemas.microsoft.com/office/drawing/2014/main" id="{7CB90780-A6FB-4CED-903F-2A08115D94DA}"/>
                </a:ext>
              </a:extLst>
            </p:cNvPr>
            <p:cNvSpPr>
              <a:spLocks noChangeShapeType="1"/>
            </p:cNvSpPr>
            <p:nvPr/>
          </p:nvSpPr>
          <p:spPr bwMode="auto">
            <a:xfrm flipV="1">
              <a:off x="3816" y="684"/>
              <a:ext cx="159"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 name="灯片编号占位符 2">
            <a:extLst>
              <a:ext uri="{FF2B5EF4-FFF2-40B4-BE49-F238E27FC236}">
                <a16:creationId xmlns:a16="http://schemas.microsoft.com/office/drawing/2014/main" id="{1B10DBC7-3A6D-DB1E-FF36-4B7191769F17}"/>
              </a:ext>
            </a:extLst>
          </p:cNvPr>
          <p:cNvSpPr>
            <a:spLocks noGrp="1"/>
          </p:cNvSpPr>
          <p:nvPr>
            <p:ph type="sldNum" sz="quarter" idx="12"/>
          </p:nvPr>
        </p:nvSpPr>
        <p:spPr/>
        <p:txBody>
          <a:bodyPr/>
          <a:lstStyle/>
          <a:p>
            <a:fld id="{392CBAA0-59E6-204E-8F03-85E5040D48B8}" type="slidenum">
              <a:rPr kumimoji="1" lang="zh-CN" altLang="en-US" smtClean="0"/>
              <a:t>12</a:t>
            </a:fld>
            <a:r>
              <a:rPr kumimoji="1" lang="en-US" altLang="zh-CN"/>
              <a:t>/70</a:t>
            </a:r>
            <a:endParaRPr kumimoji="1" lang="zh-CN" altLang="en-US" dirty="0"/>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57A6AC9A-15C8-7B9B-A4BE-B98E8D177AE0}"/>
                  </a:ext>
                </a:extLst>
              </p:cNvPr>
              <p:cNvSpPr txBox="1"/>
              <p:nvPr/>
            </p:nvSpPr>
            <p:spPr>
              <a:xfrm>
                <a:off x="4551637" y="5667868"/>
                <a:ext cx="2918299" cy="44063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kumimoji="1" lang="en-US" altLang="zh-CN" sz="2800" b="1" i="1" smtClean="0">
                              <a:latin typeface="Cambria Math" panose="02040503050406030204" pitchFamily="18" charset="0"/>
                            </a:rPr>
                          </m:ctrlPr>
                        </m:sSupPr>
                        <m:e>
                          <m:r>
                            <a:rPr kumimoji="1" lang="en-US" altLang="zh-CN" sz="2800" b="1" i="1" smtClean="0">
                              <a:latin typeface="Cambria Math" panose="02040503050406030204" pitchFamily="18" charset="0"/>
                            </a:rPr>
                            <m:t>𝑸</m:t>
                          </m:r>
                        </m:e>
                        <m:sup>
                          <m:r>
                            <a:rPr kumimoji="1" lang="en-US" altLang="zh-CN" sz="2800" b="1" i="1" smtClean="0">
                              <a:latin typeface="Cambria Math" panose="02040503050406030204" pitchFamily="18" charset="0"/>
                            </a:rPr>
                            <m:t>𝒏</m:t>
                          </m:r>
                          <m:r>
                            <a:rPr kumimoji="1" lang="en-US" altLang="zh-CN" sz="2800" b="1" i="1" smtClean="0">
                              <a:latin typeface="Cambria Math" panose="02040503050406030204" pitchFamily="18" charset="0"/>
                            </a:rPr>
                            <m:t>+</m:t>
                          </m:r>
                          <m:r>
                            <a:rPr kumimoji="1" lang="en-US" altLang="zh-CN" sz="2800" b="1" i="1" smtClean="0">
                              <a:latin typeface="Cambria Math" panose="02040503050406030204" pitchFamily="18" charset="0"/>
                            </a:rPr>
                            <m:t>𝟏</m:t>
                          </m:r>
                        </m:sup>
                      </m:sSup>
                      <m:r>
                        <a:rPr kumimoji="1" lang="en-US" altLang="zh-CN" sz="2800" b="1" i="1" smtClean="0">
                          <a:latin typeface="Cambria Math" panose="02040503050406030204" pitchFamily="18" charset="0"/>
                        </a:rPr>
                        <m:t>=</m:t>
                      </m:r>
                      <m:sSup>
                        <m:sSupPr>
                          <m:ctrlPr>
                            <a:rPr kumimoji="1" lang="en-US" altLang="zh-CN" sz="2800" b="1" i="1" smtClean="0">
                              <a:latin typeface="Cambria Math" panose="02040503050406030204" pitchFamily="18" charset="0"/>
                            </a:rPr>
                          </m:ctrlPr>
                        </m:sSupPr>
                        <m:e>
                          <m:acc>
                            <m:accPr>
                              <m:chr m:val="̅"/>
                              <m:ctrlPr>
                                <a:rPr kumimoji="1" lang="en-US" altLang="zh-CN" sz="2800" b="1" i="1" smtClean="0">
                                  <a:latin typeface="Cambria Math" panose="02040503050406030204" pitchFamily="18" charset="0"/>
                                </a:rPr>
                              </m:ctrlPr>
                            </m:accPr>
                            <m:e>
                              <m:r>
                                <a:rPr kumimoji="1" lang="en-US" altLang="zh-CN" sz="2800" b="1" i="1" smtClean="0">
                                  <a:latin typeface="Cambria Math" panose="02040503050406030204" pitchFamily="18" charset="0"/>
                                </a:rPr>
                                <m:t>𝑸</m:t>
                              </m:r>
                            </m:e>
                          </m:acc>
                        </m:e>
                        <m:sup>
                          <m:r>
                            <a:rPr kumimoji="1" lang="en-US" altLang="zh-CN" sz="2800" b="1" i="1" smtClean="0">
                              <a:latin typeface="Cambria Math" panose="02040503050406030204" pitchFamily="18" charset="0"/>
                            </a:rPr>
                            <m:t>𝒏</m:t>
                          </m:r>
                          <m:r>
                            <a:rPr kumimoji="1" lang="en-US" altLang="zh-CN" sz="2800" b="1" i="1" smtClean="0">
                              <a:latin typeface="Cambria Math" panose="02040503050406030204" pitchFamily="18" charset="0"/>
                            </a:rPr>
                            <m:t>+</m:t>
                          </m:r>
                          <m:r>
                            <a:rPr kumimoji="1" lang="en-US" altLang="zh-CN" sz="2800" b="1" i="1" smtClean="0">
                              <a:latin typeface="Cambria Math" panose="02040503050406030204" pitchFamily="18" charset="0"/>
                            </a:rPr>
                            <m:t>𝟏</m:t>
                          </m:r>
                        </m:sup>
                      </m:sSup>
                      <m:r>
                        <a:rPr kumimoji="1" lang="en-US" altLang="zh-CN" sz="2800" b="1" i="1" smtClean="0">
                          <a:latin typeface="Cambria Math" panose="02040503050406030204" pitchFamily="18" charset="0"/>
                        </a:rPr>
                        <m:t>=</m:t>
                      </m:r>
                      <m:r>
                        <a:rPr kumimoji="1" lang="en-US" altLang="zh-CN" sz="2800" b="1" i="1" smtClean="0">
                          <a:latin typeface="Cambria Math" panose="02040503050406030204" pitchFamily="18" charset="0"/>
                        </a:rPr>
                        <m:t>𝟎</m:t>
                      </m:r>
                      <m:r>
                        <a:rPr kumimoji="1" lang="zh-CN" altLang="en-US" sz="2800" b="1" i="1" smtClean="0">
                          <a:latin typeface="Cambria Math" panose="02040503050406030204" pitchFamily="18" charset="0"/>
                        </a:rPr>
                        <m:t> </m:t>
                      </m:r>
                    </m:oMath>
                  </m:oMathPara>
                </a14:m>
                <a:endParaRPr kumimoji="1" lang="zh-CN" altLang="en-US" sz="2800" b="1" dirty="0"/>
              </a:p>
            </p:txBody>
          </p:sp>
        </mc:Choice>
        <mc:Fallback>
          <p:sp>
            <p:nvSpPr>
              <p:cNvPr id="2" name="文本框 1">
                <a:extLst>
                  <a:ext uri="{FF2B5EF4-FFF2-40B4-BE49-F238E27FC236}">
                    <a16:creationId xmlns:a16="http://schemas.microsoft.com/office/drawing/2014/main" id="{57A6AC9A-15C8-7B9B-A4BE-B98E8D177AE0}"/>
                  </a:ext>
                </a:extLst>
              </p:cNvPr>
              <p:cNvSpPr txBox="1">
                <a:spLocks noRot="1" noChangeAspect="1" noMove="1" noResize="1" noEditPoints="1" noAdjustHandles="1" noChangeArrowheads="1" noChangeShapeType="1" noTextEdit="1"/>
              </p:cNvSpPr>
              <p:nvPr/>
            </p:nvSpPr>
            <p:spPr>
              <a:xfrm>
                <a:off x="4551637" y="5667868"/>
                <a:ext cx="2918299" cy="440633"/>
              </a:xfrm>
              <a:prstGeom prst="rect">
                <a:avLst/>
              </a:prstGeom>
              <a:blipFill>
                <a:blip r:embed="rId16"/>
                <a:stretch>
                  <a:fillRect l="-3043" t="-5714" r="-4348" b="-37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596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xEl>
                                              <p:pRg st="0" end="0"/>
                                            </p:txEl>
                                          </p:spTgt>
                                        </p:tgtEl>
                                        <p:attrNameLst>
                                          <p:attrName>style.visibility</p:attrName>
                                        </p:attrNameLst>
                                      </p:cBhvr>
                                      <p:to>
                                        <p:strVal val="visible"/>
                                      </p:to>
                                    </p:set>
                                    <p:animEffect transition="in" filter="wipe(left)">
                                      <p:cBhvr>
                                        <p:cTn id="22" dur="500"/>
                                        <p:tgtEl>
                                          <p:spTgt spid="2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slide(fromBottom)">
                                      <p:cBhvr>
                                        <p:cTn id="27" dur="500"/>
                                        <p:tgtEl>
                                          <p:spTgt spid="29"/>
                                        </p:tgtEl>
                                      </p:cBhvr>
                                    </p:animEffect>
                                  </p:childTnLst>
                                </p:cTn>
                              </p:par>
                            </p:childTnLst>
                          </p:cTn>
                        </p:par>
                        <p:par>
                          <p:cTn id="28" fill="hold">
                            <p:stCondLst>
                              <p:cond delay="500"/>
                            </p:stCondLst>
                            <p:childTnLst>
                              <p:par>
                                <p:cTn id="29" presetID="12" presetClass="entr" presetSubtype="4"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slide(fromBottom)">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slide(fromBottom)">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slide(fromBottom)">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slide(fromBottom)">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slide(fromBottom)">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slide(fromBottom)">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slide(fromBottom)">
                                      <p:cBhvr>
                                        <p:cTn id="61" dur="500"/>
                                        <p:tgtEl>
                                          <p:spTgt spid="34"/>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slide(fromBottom)">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slide(fromBottom)">
                                      <p:cBhvr>
                                        <p:cTn id="71" dur="500"/>
                                        <p:tgtEl>
                                          <p:spTgt spid="35"/>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slide(fromBottom)">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slide(fromBottom)">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28" grpId="0" build="p" autoUpdateAnimBg="0"/>
      <p:bldP spid="37" grpId="0" autoUpdateAnimBg="0"/>
      <p:bldP spid="38" grpId="0" autoUpdateAnimBg="0"/>
      <p:bldP spid="39" grpId="0" autoUpdateAnimBg="0"/>
      <p:bldP spid="40" grpId="0" autoUpdateAnimBg="0"/>
      <p:bldP spid="41" grpId="0" autoUpdateAnimBg="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用或非门组成的基本触发器</a:t>
            </a:r>
          </a:p>
        </p:txBody>
      </p:sp>
      <p:grpSp>
        <p:nvGrpSpPr>
          <p:cNvPr id="5" name="Group 113">
            <a:extLst>
              <a:ext uri="{FF2B5EF4-FFF2-40B4-BE49-F238E27FC236}">
                <a16:creationId xmlns:a16="http://schemas.microsoft.com/office/drawing/2014/main" id="{CB4FB201-CCF8-98B5-8776-5A27A99E90C7}"/>
              </a:ext>
            </a:extLst>
          </p:cNvPr>
          <p:cNvGrpSpPr>
            <a:grpSpLocks/>
          </p:cNvGrpSpPr>
          <p:nvPr/>
        </p:nvGrpSpPr>
        <p:grpSpPr bwMode="auto">
          <a:xfrm>
            <a:off x="6571533" y="1014161"/>
            <a:ext cx="2573338" cy="1822450"/>
            <a:chOff x="3322" y="544"/>
            <a:chExt cx="1621" cy="1148"/>
          </a:xfrm>
        </p:grpSpPr>
        <p:sp>
          <p:nvSpPr>
            <p:cNvPr id="6" name="Line 3">
              <a:extLst>
                <a:ext uri="{FF2B5EF4-FFF2-40B4-BE49-F238E27FC236}">
                  <a16:creationId xmlns:a16="http://schemas.microsoft.com/office/drawing/2014/main" id="{8FC13A38-B3E6-D4B4-ECEA-2BE08FCEB5E2}"/>
                </a:ext>
              </a:extLst>
            </p:cNvPr>
            <p:cNvSpPr>
              <a:spLocks noChangeShapeType="1"/>
            </p:cNvSpPr>
            <p:nvPr/>
          </p:nvSpPr>
          <p:spPr bwMode="auto">
            <a:xfrm flipH="1">
              <a:off x="3322" y="544"/>
              <a:ext cx="1" cy="1007"/>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4">
              <a:extLst>
                <a:ext uri="{FF2B5EF4-FFF2-40B4-BE49-F238E27FC236}">
                  <a16:creationId xmlns:a16="http://schemas.microsoft.com/office/drawing/2014/main" id="{58BEBC18-EFF5-79A5-0779-D0FF435EE3F1}"/>
                </a:ext>
              </a:extLst>
            </p:cNvPr>
            <p:cNvSpPr>
              <a:spLocks noChangeShapeType="1"/>
            </p:cNvSpPr>
            <p:nvPr/>
          </p:nvSpPr>
          <p:spPr bwMode="auto">
            <a:xfrm flipH="1">
              <a:off x="4138" y="638"/>
              <a:ext cx="1" cy="907"/>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5">
              <a:extLst>
                <a:ext uri="{FF2B5EF4-FFF2-40B4-BE49-F238E27FC236}">
                  <a16:creationId xmlns:a16="http://schemas.microsoft.com/office/drawing/2014/main" id="{5F7F0B6E-5FA0-C963-2971-371BF2CA378B}"/>
                </a:ext>
              </a:extLst>
            </p:cNvPr>
            <p:cNvSpPr>
              <a:spLocks noChangeShapeType="1"/>
            </p:cNvSpPr>
            <p:nvPr/>
          </p:nvSpPr>
          <p:spPr bwMode="auto">
            <a:xfrm flipH="1">
              <a:off x="3508" y="831"/>
              <a:ext cx="1" cy="720"/>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6">
              <a:extLst>
                <a:ext uri="{FF2B5EF4-FFF2-40B4-BE49-F238E27FC236}">
                  <a16:creationId xmlns:a16="http://schemas.microsoft.com/office/drawing/2014/main" id="{8EF00248-4985-9896-5A7F-FDF7BB0765AA}"/>
                </a:ext>
              </a:extLst>
            </p:cNvPr>
            <p:cNvSpPr>
              <a:spLocks noChangeShapeType="1"/>
            </p:cNvSpPr>
            <p:nvPr/>
          </p:nvSpPr>
          <p:spPr bwMode="auto">
            <a:xfrm flipH="1">
              <a:off x="3728" y="688"/>
              <a:ext cx="1" cy="839"/>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7">
              <a:extLst>
                <a:ext uri="{FF2B5EF4-FFF2-40B4-BE49-F238E27FC236}">
                  <a16:creationId xmlns:a16="http://schemas.microsoft.com/office/drawing/2014/main" id="{96457413-E190-C2D5-41C2-23F4BA0B31F5}"/>
                </a:ext>
              </a:extLst>
            </p:cNvPr>
            <p:cNvSpPr>
              <a:spLocks noChangeShapeType="1"/>
            </p:cNvSpPr>
            <p:nvPr/>
          </p:nvSpPr>
          <p:spPr bwMode="auto">
            <a:xfrm flipH="1">
              <a:off x="3911" y="823"/>
              <a:ext cx="1" cy="869"/>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8">
              <a:extLst>
                <a:ext uri="{FF2B5EF4-FFF2-40B4-BE49-F238E27FC236}">
                  <a16:creationId xmlns:a16="http://schemas.microsoft.com/office/drawing/2014/main" id="{AAA89ADA-49BF-EBDD-839A-4D7484866339}"/>
                </a:ext>
              </a:extLst>
            </p:cNvPr>
            <p:cNvSpPr>
              <a:spLocks noChangeShapeType="1"/>
            </p:cNvSpPr>
            <p:nvPr/>
          </p:nvSpPr>
          <p:spPr bwMode="auto">
            <a:xfrm flipH="1">
              <a:off x="4540" y="608"/>
              <a:ext cx="1" cy="907"/>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9">
              <a:extLst>
                <a:ext uri="{FF2B5EF4-FFF2-40B4-BE49-F238E27FC236}">
                  <a16:creationId xmlns:a16="http://schemas.microsoft.com/office/drawing/2014/main" id="{E757DBE0-6CFE-3499-05AF-C3312CEFAFBE}"/>
                </a:ext>
              </a:extLst>
            </p:cNvPr>
            <p:cNvSpPr>
              <a:spLocks noChangeShapeType="1"/>
            </p:cNvSpPr>
            <p:nvPr/>
          </p:nvSpPr>
          <p:spPr bwMode="auto">
            <a:xfrm flipH="1">
              <a:off x="4761" y="901"/>
              <a:ext cx="1" cy="487"/>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
              <a:extLst>
                <a:ext uri="{FF2B5EF4-FFF2-40B4-BE49-F238E27FC236}">
                  <a16:creationId xmlns:a16="http://schemas.microsoft.com/office/drawing/2014/main" id="{09902A0C-8F12-F05D-F3E0-8B81759EEF76}"/>
                </a:ext>
              </a:extLst>
            </p:cNvPr>
            <p:cNvSpPr>
              <a:spLocks noChangeShapeType="1"/>
            </p:cNvSpPr>
            <p:nvPr/>
          </p:nvSpPr>
          <p:spPr bwMode="auto">
            <a:xfrm flipH="1">
              <a:off x="4942" y="644"/>
              <a:ext cx="1" cy="907"/>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 name="Text Box 11">
            <a:extLst>
              <a:ext uri="{FF2B5EF4-FFF2-40B4-BE49-F238E27FC236}">
                <a16:creationId xmlns:a16="http://schemas.microsoft.com/office/drawing/2014/main" id="{35513D86-1919-9E80-CC2E-584F0E99BC6E}"/>
              </a:ext>
            </a:extLst>
          </p:cNvPr>
          <p:cNvSpPr txBox="1">
            <a:spLocks noChangeArrowheads="1"/>
          </p:cNvSpPr>
          <p:nvPr/>
        </p:nvSpPr>
        <p:spPr bwMode="auto">
          <a:xfrm>
            <a:off x="5091983" y="896686"/>
            <a:ext cx="439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S</a:t>
            </a:r>
          </a:p>
        </p:txBody>
      </p:sp>
      <p:grpSp>
        <p:nvGrpSpPr>
          <p:cNvPr id="15" name="Group 12">
            <a:extLst>
              <a:ext uri="{FF2B5EF4-FFF2-40B4-BE49-F238E27FC236}">
                <a16:creationId xmlns:a16="http://schemas.microsoft.com/office/drawing/2014/main" id="{2A757AB6-B21D-C750-BCB5-29583662168F}"/>
              </a:ext>
            </a:extLst>
          </p:cNvPr>
          <p:cNvGrpSpPr>
            <a:grpSpLocks/>
          </p:cNvGrpSpPr>
          <p:nvPr/>
        </p:nvGrpSpPr>
        <p:grpSpPr bwMode="auto">
          <a:xfrm>
            <a:off x="5474571" y="863349"/>
            <a:ext cx="4529137" cy="292100"/>
            <a:chOff x="753" y="627"/>
            <a:chExt cx="2853" cy="184"/>
          </a:xfrm>
        </p:grpSpPr>
        <p:sp>
          <p:nvSpPr>
            <p:cNvPr id="16" name="Freeform 13">
              <a:extLst>
                <a:ext uri="{FF2B5EF4-FFF2-40B4-BE49-F238E27FC236}">
                  <a16:creationId xmlns:a16="http://schemas.microsoft.com/office/drawing/2014/main" id="{B6B8B0F5-D5AE-2465-1679-98794FA373BA}"/>
                </a:ext>
              </a:extLst>
            </p:cNvPr>
            <p:cNvSpPr>
              <a:spLocks/>
            </p:cNvSpPr>
            <p:nvPr/>
          </p:nvSpPr>
          <p:spPr bwMode="auto">
            <a:xfrm>
              <a:off x="753" y="627"/>
              <a:ext cx="969" cy="183"/>
            </a:xfrm>
            <a:custGeom>
              <a:avLst/>
              <a:gdLst>
                <a:gd name="T0" fmla="*/ 0 w 969"/>
                <a:gd name="T1" fmla="*/ 183 h 183"/>
                <a:gd name="T2" fmla="*/ 287 w 969"/>
                <a:gd name="T3" fmla="*/ 182 h 183"/>
                <a:gd name="T4" fmla="*/ 287 w 969"/>
                <a:gd name="T5" fmla="*/ 0 h 183"/>
                <a:gd name="T6" fmla="*/ 691 w 969"/>
                <a:gd name="T7" fmla="*/ 0 h 183"/>
                <a:gd name="T8" fmla="*/ 691 w 969"/>
                <a:gd name="T9" fmla="*/ 182 h 183"/>
                <a:gd name="T10" fmla="*/ 969 w 969"/>
                <a:gd name="T11" fmla="*/ 182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9" h="183">
                  <a:moveTo>
                    <a:pt x="0" y="183"/>
                  </a:moveTo>
                  <a:lnTo>
                    <a:pt x="287" y="182"/>
                  </a:lnTo>
                  <a:lnTo>
                    <a:pt x="287" y="0"/>
                  </a:lnTo>
                  <a:lnTo>
                    <a:pt x="691" y="0"/>
                  </a:lnTo>
                  <a:lnTo>
                    <a:pt x="691" y="182"/>
                  </a:lnTo>
                  <a:lnTo>
                    <a:pt x="969" y="182"/>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4">
              <a:extLst>
                <a:ext uri="{FF2B5EF4-FFF2-40B4-BE49-F238E27FC236}">
                  <a16:creationId xmlns:a16="http://schemas.microsoft.com/office/drawing/2014/main" id="{C03D5E45-783D-E6D2-2343-5426B8C2E2D4}"/>
                </a:ext>
              </a:extLst>
            </p:cNvPr>
            <p:cNvSpPr>
              <a:spLocks/>
            </p:cNvSpPr>
            <p:nvPr/>
          </p:nvSpPr>
          <p:spPr bwMode="auto">
            <a:xfrm>
              <a:off x="1563" y="628"/>
              <a:ext cx="969" cy="183"/>
            </a:xfrm>
            <a:custGeom>
              <a:avLst/>
              <a:gdLst>
                <a:gd name="T0" fmla="*/ 0 w 969"/>
                <a:gd name="T1" fmla="*/ 183 h 183"/>
                <a:gd name="T2" fmla="*/ 287 w 969"/>
                <a:gd name="T3" fmla="*/ 182 h 183"/>
                <a:gd name="T4" fmla="*/ 287 w 969"/>
                <a:gd name="T5" fmla="*/ 0 h 183"/>
                <a:gd name="T6" fmla="*/ 691 w 969"/>
                <a:gd name="T7" fmla="*/ 0 h 183"/>
                <a:gd name="T8" fmla="*/ 691 w 969"/>
                <a:gd name="T9" fmla="*/ 182 h 183"/>
                <a:gd name="T10" fmla="*/ 969 w 969"/>
                <a:gd name="T11" fmla="*/ 182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9" h="183">
                  <a:moveTo>
                    <a:pt x="0" y="183"/>
                  </a:moveTo>
                  <a:lnTo>
                    <a:pt x="287" y="182"/>
                  </a:lnTo>
                  <a:lnTo>
                    <a:pt x="287" y="0"/>
                  </a:lnTo>
                  <a:lnTo>
                    <a:pt x="691" y="0"/>
                  </a:lnTo>
                  <a:lnTo>
                    <a:pt x="691" y="182"/>
                  </a:lnTo>
                  <a:lnTo>
                    <a:pt x="969" y="182"/>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5">
              <a:extLst>
                <a:ext uri="{FF2B5EF4-FFF2-40B4-BE49-F238E27FC236}">
                  <a16:creationId xmlns:a16="http://schemas.microsoft.com/office/drawing/2014/main" id="{3AF1686B-9E2E-623B-20A6-E537A66B46C7}"/>
                </a:ext>
              </a:extLst>
            </p:cNvPr>
            <p:cNvSpPr>
              <a:spLocks/>
            </p:cNvSpPr>
            <p:nvPr/>
          </p:nvSpPr>
          <p:spPr bwMode="auto">
            <a:xfrm>
              <a:off x="2369" y="627"/>
              <a:ext cx="1237" cy="183"/>
            </a:xfrm>
            <a:custGeom>
              <a:avLst/>
              <a:gdLst>
                <a:gd name="T0" fmla="*/ 0 w 1237"/>
                <a:gd name="T1" fmla="*/ 183 h 183"/>
                <a:gd name="T2" fmla="*/ 287 w 1237"/>
                <a:gd name="T3" fmla="*/ 182 h 183"/>
                <a:gd name="T4" fmla="*/ 287 w 1237"/>
                <a:gd name="T5" fmla="*/ 0 h 183"/>
                <a:gd name="T6" fmla="*/ 691 w 1237"/>
                <a:gd name="T7" fmla="*/ 0 h 183"/>
                <a:gd name="T8" fmla="*/ 691 w 1237"/>
                <a:gd name="T9" fmla="*/ 182 h 183"/>
                <a:gd name="T10" fmla="*/ 1237 w 1237"/>
                <a:gd name="T11" fmla="*/ 180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7" h="183">
                  <a:moveTo>
                    <a:pt x="0" y="183"/>
                  </a:moveTo>
                  <a:lnTo>
                    <a:pt x="287" y="182"/>
                  </a:lnTo>
                  <a:lnTo>
                    <a:pt x="287" y="0"/>
                  </a:lnTo>
                  <a:lnTo>
                    <a:pt x="691" y="0"/>
                  </a:lnTo>
                  <a:lnTo>
                    <a:pt x="691" y="182"/>
                  </a:lnTo>
                  <a:lnTo>
                    <a:pt x="1237" y="180"/>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 name="Text Box 16">
            <a:extLst>
              <a:ext uri="{FF2B5EF4-FFF2-40B4-BE49-F238E27FC236}">
                <a16:creationId xmlns:a16="http://schemas.microsoft.com/office/drawing/2014/main" id="{00469A9C-A368-76F5-016C-5EDC6793B9DD}"/>
              </a:ext>
            </a:extLst>
          </p:cNvPr>
          <p:cNvSpPr txBox="1">
            <a:spLocks noChangeArrowheads="1"/>
          </p:cNvSpPr>
          <p:nvPr/>
        </p:nvSpPr>
        <p:spPr bwMode="auto">
          <a:xfrm>
            <a:off x="5091983" y="1334836"/>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R</a:t>
            </a:r>
          </a:p>
        </p:txBody>
      </p:sp>
      <p:grpSp>
        <p:nvGrpSpPr>
          <p:cNvPr id="20" name="Group 17">
            <a:extLst>
              <a:ext uri="{FF2B5EF4-FFF2-40B4-BE49-F238E27FC236}">
                <a16:creationId xmlns:a16="http://schemas.microsoft.com/office/drawing/2014/main" id="{4F782734-6963-A9B7-B3C2-A7872D4D3955}"/>
              </a:ext>
            </a:extLst>
          </p:cNvPr>
          <p:cNvGrpSpPr>
            <a:grpSpLocks/>
          </p:cNvGrpSpPr>
          <p:nvPr/>
        </p:nvGrpSpPr>
        <p:grpSpPr bwMode="auto">
          <a:xfrm>
            <a:off x="5485683" y="1460249"/>
            <a:ext cx="4460875" cy="292100"/>
            <a:chOff x="754" y="961"/>
            <a:chExt cx="2810" cy="184"/>
          </a:xfrm>
        </p:grpSpPr>
        <p:sp>
          <p:nvSpPr>
            <p:cNvPr id="21" name="Freeform 18">
              <a:extLst>
                <a:ext uri="{FF2B5EF4-FFF2-40B4-BE49-F238E27FC236}">
                  <a16:creationId xmlns:a16="http://schemas.microsoft.com/office/drawing/2014/main" id="{1D7D45BD-8499-EECC-3C6C-D9BFC29533AD}"/>
                </a:ext>
              </a:extLst>
            </p:cNvPr>
            <p:cNvSpPr>
              <a:spLocks/>
            </p:cNvSpPr>
            <p:nvPr/>
          </p:nvSpPr>
          <p:spPr bwMode="auto">
            <a:xfrm>
              <a:off x="2742" y="962"/>
              <a:ext cx="822" cy="183"/>
            </a:xfrm>
            <a:custGeom>
              <a:avLst/>
              <a:gdLst>
                <a:gd name="T0" fmla="*/ 0 w 822"/>
                <a:gd name="T1" fmla="*/ 183 h 183"/>
                <a:gd name="T2" fmla="*/ 140 w 822"/>
                <a:gd name="T3" fmla="*/ 182 h 183"/>
                <a:gd name="T4" fmla="*/ 140 w 822"/>
                <a:gd name="T5" fmla="*/ 0 h 183"/>
                <a:gd name="T6" fmla="*/ 544 w 822"/>
                <a:gd name="T7" fmla="*/ 0 h 183"/>
                <a:gd name="T8" fmla="*/ 544 w 822"/>
                <a:gd name="T9" fmla="*/ 182 h 183"/>
                <a:gd name="T10" fmla="*/ 822 w 822"/>
                <a:gd name="T11" fmla="*/ 182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2" h="183">
                  <a:moveTo>
                    <a:pt x="0" y="183"/>
                  </a:moveTo>
                  <a:lnTo>
                    <a:pt x="140" y="182"/>
                  </a:lnTo>
                  <a:lnTo>
                    <a:pt x="140" y="0"/>
                  </a:lnTo>
                  <a:lnTo>
                    <a:pt x="544" y="0"/>
                  </a:lnTo>
                  <a:lnTo>
                    <a:pt x="544" y="182"/>
                  </a:lnTo>
                  <a:lnTo>
                    <a:pt x="822" y="182"/>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19">
              <a:extLst>
                <a:ext uri="{FF2B5EF4-FFF2-40B4-BE49-F238E27FC236}">
                  <a16:creationId xmlns:a16="http://schemas.microsoft.com/office/drawing/2014/main" id="{88EE76EB-EE64-BF47-0B17-04B4F6D03490}"/>
                </a:ext>
              </a:extLst>
            </p:cNvPr>
            <p:cNvSpPr>
              <a:spLocks/>
            </p:cNvSpPr>
            <p:nvPr/>
          </p:nvSpPr>
          <p:spPr bwMode="auto">
            <a:xfrm>
              <a:off x="1473" y="963"/>
              <a:ext cx="780" cy="182"/>
            </a:xfrm>
            <a:custGeom>
              <a:avLst/>
              <a:gdLst>
                <a:gd name="T0" fmla="*/ 0 w 780"/>
                <a:gd name="T1" fmla="*/ 180 h 182"/>
                <a:gd name="T2" fmla="*/ 153 w 780"/>
                <a:gd name="T3" fmla="*/ 182 h 182"/>
                <a:gd name="T4" fmla="*/ 153 w 780"/>
                <a:gd name="T5" fmla="*/ 0 h 182"/>
                <a:gd name="T6" fmla="*/ 557 w 780"/>
                <a:gd name="T7" fmla="*/ 0 h 182"/>
                <a:gd name="T8" fmla="*/ 557 w 780"/>
                <a:gd name="T9" fmla="*/ 182 h 182"/>
                <a:gd name="T10" fmla="*/ 780 w 780"/>
                <a:gd name="T11" fmla="*/ 180 h 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0" h="182">
                  <a:moveTo>
                    <a:pt x="0" y="180"/>
                  </a:moveTo>
                  <a:lnTo>
                    <a:pt x="153" y="182"/>
                  </a:lnTo>
                  <a:lnTo>
                    <a:pt x="153" y="0"/>
                  </a:lnTo>
                  <a:lnTo>
                    <a:pt x="557" y="0"/>
                  </a:lnTo>
                  <a:lnTo>
                    <a:pt x="557" y="182"/>
                  </a:lnTo>
                  <a:lnTo>
                    <a:pt x="780" y="180"/>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0">
              <a:extLst>
                <a:ext uri="{FF2B5EF4-FFF2-40B4-BE49-F238E27FC236}">
                  <a16:creationId xmlns:a16="http://schemas.microsoft.com/office/drawing/2014/main" id="{7347ED22-67BE-BCA7-48C9-48982FC9AAC3}"/>
                </a:ext>
              </a:extLst>
            </p:cNvPr>
            <p:cNvSpPr>
              <a:spLocks/>
            </p:cNvSpPr>
            <p:nvPr/>
          </p:nvSpPr>
          <p:spPr bwMode="auto">
            <a:xfrm>
              <a:off x="2099" y="961"/>
              <a:ext cx="706" cy="183"/>
            </a:xfrm>
            <a:custGeom>
              <a:avLst/>
              <a:gdLst>
                <a:gd name="T0" fmla="*/ 0 w 706"/>
                <a:gd name="T1" fmla="*/ 183 h 183"/>
                <a:gd name="T2" fmla="*/ 155 w 706"/>
                <a:gd name="T3" fmla="*/ 182 h 183"/>
                <a:gd name="T4" fmla="*/ 155 w 706"/>
                <a:gd name="T5" fmla="*/ 0 h 183"/>
                <a:gd name="T6" fmla="*/ 559 w 706"/>
                <a:gd name="T7" fmla="*/ 0 h 183"/>
                <a:gd name="T8" fmla="*/ 559 w 706"/>
                <a:gd name="T9" fmla="*/ 182 h 183"/>
                <a:gd name="T10" fmla="*/ 706 w 706"/>
                <a:gd name="T11" fmla="*/ 183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6" h="183">
                  <a:moveTo>
                    <a:pt x="0" y="183"/>
                  </a:moveTo>
                  <a:lnTo>
                    <a:pt x="155" y="182"/>
                  </a:lnTo>
                  <a:lnTo>
                    <a:pt x="155" y="0"/>
                  </a:lnTo>
                  <a:lnTo>
                    <a:pt x="559" y="0"/>
                  </a:lnTo>
                  <a:lnTo>
                    <a:pt x="559" y="182"/>
                  </a:lnTo>
                  <a:lnTo>
                    <a:pt x="706" y="183"/>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1">
              <a:extLst>
                <a:ext uri="{FF2B5EF4-FFF2-40B4-BE49-F238E27FC236}">
                  <a16:creationId xmlns:a16="http://schemas.microsoft.com/office/drawing/2014/main" id="{FD6E7069-3ABD-AFC1-5641-52A7252AF489}"/>
                </a:ext>
              </a:extLst>
            </p:cNvPr>
            <p:cNvSpPr>
              <a:spLocks/>
            </p:cNvSpPr>
            <p:nvPr/>
          </p:nvSpPr>
          <p:spPr bwMode="auto">
            <a:xfrm>
              <a:off x="754" y="962"/>
              <a:ext cx="878" cy="183"/>
            </a:xfrm>
            <a:custGeom>
              <a:avLst/>
              <a:gdLst>
                <a:gd name="T0" fmla="*/ 0 w 878"/>
                <a:gd name="T1" fmla="*/ 183 h 183"/>
                <a:gd name="T2" fmla="*/ 287 w 878"/>
                <a:gd name="T3" fmla="*/ 182 h 183"/>
                <a:gd name="T4" fmla="*/ 287 w 878"/>
                <a:gd name="T5" fmla="*/ 0 h 183"/>
                <a:gd name="T6" fmla="*/ 691 w 878"/>
                <a:gd name="T7" fmla="*/ 0 h 183"/>
                <a:gd name="T8" fmla="*/ 691 w 878"/>
                <a:gd name="T9" fmla="*/ 182 h 183"/>
                <a:gd name="T10" fmla="*/ 878 w 878"/>
                <a:gd name="T11" fmla="*/ 182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78" h="183">
                  <a:moveTo>
                    <a:pt x="0" y="183"/>
                  </a:moveTo>
                  <a:lnTo>
                    <a:pt x="287" y="182"/>
                  </a:lnTo>
                  <a:lnTo>
                    <a:pt x="287" y="0"/>
                  </a:lnTo>
                  <a:lnTo>
                    <a:pt x="691" y="0"/>
                  </a:lnTo>
                  <a:lnTo>
                    <a:pt x="691" y="182"/>
                  </a:lnTo>
                  <a:lnTo>
                    <a:pt x="878" y="182"/>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 name="Text Box 22">
            <a:extLst>
              <a:ext uri="{FF2B5EF4-FFF2-40B4-BE49-F238E27FC236}">
                <a16:creationId xmlns:a16="http://schemas.microsoft.com/office/drawing/2014/main" id="{9AAE5453-6E76-EF36-2281-27BFC49958B1}"/>
              </a:ext>
            </a:extLst>
          </p:cNvPr>
          <p:cNvSpPr txBox="1">
            <a:spLocks noChangeArrowheads="1"/>
          </p:cNvSpPr>
          <p:nvPr/>
        </p:nvSpPr>
        <p:spPr bwMode="auto">
          <a:xfrm>
            <a:off x="5031658" y="1992061"/>
            <a:ext cx="54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grpSp>
        <p:nvGrpSpPr>
          <p:cNvPr id="26" name="Group 23">
            <a:extLst>
              <a:ext uri="{FF2B5EF4-FFF2-40B4-BE49-F238E27FC236}">
                <a16:creationId xmlns:a16="http://schemas.microsoft.com/office/drawing/2014/main" id="{70D0FA05-316D-B1CA-C902-6705821925B2}"/>
              </a:ext>
            </a:extLst>
          </p:cNvPr>
          <p:cNvGrpSpPr>
            <a:grpSpLocks/>
          </p:cNvGrpSpPr>
          <p:nvPr/>
        </p:nvGrpSpPr>
        <p:grpSpPr bwMode="auto">
          <a:xfrm>
            <a:off x="5511083" y="1977774"/>
            <a:ext cx="4445000" cy="314325"/>
            <a:chOff x="764" y="1287"/>
            <a:chExt cx="2800" cy="198"/>
          </a:xfrm>
        </p:grpSpPr>
        <p:sp>
          <p:nvSpPr>
            <p:cNvPr id="27" name="Freeform 24">
              <a:extLst>
                <a:ext uri="{FF2B5EF4-FFF2-40B4-BE49-F238E27FC236}">
                  <a16:creationId xmlns:a16="http://schemas.microsoft.com/office/drawing/2014/main" id="{B0BBD400-6443-C3E2-E334-F20FA96A5F7F}"/>
                </a:ext>
              </a:extLst>
            </p:cNvPr>
            <p:cNvSpPr>
              <a:spLocks/>
            </p:cNvSpPr>
            <p:nvPr/>
          </p:nvSpPr>
          <p:spPr bwMode="auto">
            <a:xfrm>
              <a:off x="1608" y="1293"/>
              <a:ext cx="1047" cy="183"/>
            </a:xfrm>
            <a:custGeom>
              <a:avLst/>
              <a:gdLst>
                <a:gd name="T0" fmla="*/ 0 w 1047"/>
                <a:gd name="T1" fmla="*/ 183 h 183"/>
                <a:gd name="T2" fmla="*/ 429 w 1047"/>
                <a:gd name="T3" fmla="*/ 182 h 183"/>
                <a:gd name="T4" fmla="*/ 429 w 1047"/>
                <a:gd name="T5" fmla="*/ 0 h 183"/>
                <a:gd name="T6" fmla="*/ 645 w 1047"/>
                <a:gd name="T7" fmla="*/ 0 h 183"/>
                <a:gd name="T8" fmla="*/ 645 w 1047"/>
                <a:gd name="T9" fmla="*/ 182 h 183"/>
                <a:gd name="T10" fmla="*/ 1047 w 1047"/>
                <a:gd name="T11" fmla="*/ 183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7" h="183">
                  <a:moveTo>
                    <a:pt x="0" y="183"/>
                  </a:moveTo>
                  <a:lnTo>
                    <a:pt x="429" y="182"/>
                  </a:lnTo>
                  <a:lnTo>
                    <a:pt x="429" y="0"/>
                  </a:lnTo>
                  <a:lnTo>
                    <a:pt x="645" y="0"/>
                  </a:lnTo>
                  <a:lnTo>
                    <a:pt x="645" y="182"/>
                  </a:lnTo>
                  <a:lnTo>
                    <a:pt x="1047" y="183"/>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5">
              <a:extLst>
                <a:ext uri="{FF2B5EF4-FFF2-40B4-BE49-F238E27FC236}">
                  <a16:creationId xmlns:a16="http://schemas.microsoft.com/office/drawing/2014/main" id="{69227959-FB37-CB20-3AF8-5DCB044D50CB}"/>
                </a:ext>
              </a:extLst>
            </p:cNvPr>
            <p:cNvSpPr>
              <a:spLocks/>
            </p:cNvSpPr>
            <p:nvPr/>
          </p:nvSpPr>
          <p:spPr bwMode="auto">
            <a:xfrm>
              <a:off x="2652" y="1299"/>
              <a:ext cx="912" cy="186"/>
            </a:xfrm>
            <a:custGeom>
              <a:avLst/>
              <a:gdLst>
                <a:gd name="T0" fmla="*/ 0 w 912"/>
                <a:gd name="T1" fmla="*/ 186 h 186"/>
                <a:gd name="T2" fmla="*/ 3 w 912"/>
                <a:gd name="T3" fmla="*/ 182 h 186"/>
                <a:gd name="T4" fmla="*/ 3 w 912"/>
                <a:gd name="T5" fmla="*/ 0 h 186"/>
                <a:gd name="T6" fmla="*/ 219 w 912"/>
                <a:gd name="T7" fmla="*/ 0 h 186"/>
                <a:gd name="T8" fmla="*/ 219 w 912"/>
                <a:gd name="T9" fmla="*/ 182 h 186"/>
                <a:gd name="T10" fmla="*/ 912 w 912"/>
                <a:gd name="T11" fmla="*/ 183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2" h="186">
                  <a:moveTo>
                    <a:pt x="0" y="186"/>
                  </a:moveTo>
                  <a:lnTo>
                    <a:pt x="3" y="182"/>
                  </a:lnTo>
                  <a:lnTo>
                    <a:pt x="3" y="0"/>
                  </a:lnTo>
                  <a:lnTo>
                    <a:pt x="219" y="0"/>
                  </a:lnTo>
                  <a:lnTo>
                    <a:pt x="219" y="182"/>
                  </a:lnTo>
                  <a:lnTo>
                    <a:pt x="912" y="183"/>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26">
              <a:extLst>
                <a:ext uri="{FF2B5EF4-FFF2-40B4-BE49-F238E27FC236}">
                  <a16:creationId xmlns:a16="http://schemas.microsoft.com/office/drawing/2014/main" id="{6A7C1156-1D62-AAB1-E9E6-161B71E93ED8}"/>
                </a:ext>
              </a:extLst>
            </p:cNvPr>
            <p:cNvSpPr>
              <a:spLocks/>
            </p:cNvSpPr>
            <p:nvPr/>
          </p:nvSpPr>
          <p:spPr bwMode="auto">
            <a:xfrm>
              <a:off x="764" y="1475"/>
              <a:ext cx="670" cy="1"/>
            </a:xfrm>
            <a:custGeom>
              <a:avLst/>
              <a:gdLst>
                <a:gd name="T0" fmla="*/ 0 w 670"/>
                <a:gd name="T1" fmla="*/ 0 h 1"/>
                <a:gd name="T2" fmla="*/ 670 w 670"/>
                <a:gd name="T3" fmla="*/ 1 h 1"/>
                <a:gd name="T4" fmla="*/ 0 60000 65536"/>
                <a:gd name="T5" fmla="*/ 0 60000 65536"/>
              </a:gdLst>
              <a:ahLst/>
              <a:cxnLst>
                <a:cxn ang="T4">
                  <a:pos x="T0" y="T1"/>
                </a:cxn>
                <a:cxn ang="T5">
                  <a:pos x="T2" y="T3"/>
                </a:cxn>
              </a:cxnLst>
              <a:rect l="0" t="0" r="r" b="b"/>
              <a:pathLst>
                <a:path w="670" h="1">
                  <a:moveTo>
                    <a:pt x="0" y="0"/>
                  </a:moveTo>
                  <a:lnTo>
                    <a:pt x="670" y="1"/>
                  </a:lnTo>
                </a:path>
              </a:pathLst>
            </a:custGeom>
            <a:noFill/>
            <a:ln w="38100" cmpd="sng">
              <a:solidFill>
                <a:srgbClr val="FF0066"/>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7">
              <a:extLst>
                <a:ext uri="{FF2B5EF4-FFF2-40B4-BE49-F238E27FC236}">
                  <a16:creationId xmlns:a16="http://schemas.microsoft.com/office/drawing/2014/main" id="{92166894-AE8F-516C-C4BF-1B63BF870AEF}"/>
                </a:ext>
              </a:extLst>
            </p:cNvPr>
            <p:cNvSpPr>
              <a:spLocks noChangeShapeType="1"/>
            </p:cNvSpPr>
            <p:nvPr/>
          </p:nvSpPr>
          <p:spPr bwMode="auto">
            <a:xfrm>
              <a:off x="1422" y="1476"/>
              <a:ext cx="210" cy="0"/>
            </a:xfrm>
            <a:prstGeom prst="line">
              <a:avLst/>
            </a:prstGeom>
            <a:noFill/>
            <a:ln w="38100" cap="rnd">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8">
              <a:extLst>
                <a:ext uri="{FF2B5EF4-FFF2-40B4-BE49-F238E27FC236}">
                  <a16:creationId xmlns:a16="http://schemas.microsoft.com/office/drawing/2014/main" id="{11DE8BE5-333C-EC6F-56EF-7CF8571E0981}"/>
                </a:ext>
              </a:extLst>
            </p:cNvPr>
            <p:cNvSpPr>
              <a:spLocks noChangeShapeType="1"/>
            </p:cNvSpPr>
            <p:nvPr/>
          </p:nvSpPr>
          <p:spPr bwMode="auto">
            <a:xfrm>
              <a:off x="1440" y="1293"/>
              <a:ext cx="183" cy="0"/>
            </a:xfrm>
            <a:prstGeom prst="line">
              <a:avLst/>
            </a:prstGeom>
            <a:noFill/>
            <a:ln w="38100" cap="rnd">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9">
              <a:extLst>
                <a:ext uri="{FF2B5EF4-FFF2-40B4-BE49-F238E27FC236}">
                  <a16:creationId xmlns:a16="http://schemas.microsoft.com/office/drawing/2014/main" id="{D684A04A-91B7-652A-A07E-43F22229F1BA}"/>
                </a:ext>
              </a:extLst>
            </p:cNvPr>
            <p:cNvSpPr>
              <a:spLocks noChangeShapeType="1"/>
            </p:cNvSpPr>
            <p:nvPr/>
          </p:nvSpPr>
          <p:spPr bwMode="auto">
            <a:xfrm>
              <a:off x="1431" y="1299"/>
              <a:ext cx="0" cy="183"/>
            </a:xfrm>
            <a:prstGeom prst="line">
              <a:avLst/>
            </a:prstGeom>
            <a:noFill/>
            <a:ln w="38100" cap="rnd">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0">
              <a:extLst>
                <a:ext uri="{FF2B5EF4-FFF2-40B4-BE49-F238E27FC236}">
                  <a16:creationId xmlns:a16="http://schemas.microsoft.com/office/drawing/2014/main" id="{9D3621F6-5A33-9CEB-0E50-0EF6B32EA40D}"/>
                </a:ext>
              </a:extLst>
            </p:cNvPr>
            <p:cNvSpPr>
              <a:spLocks noChangeShapeType="1"/>
            </p:cNvSpPr>
            <p:nvPr/>
          </p:nvSpPr>
          <p:spPr bwMode="auto">
            <a:xfrm>
              <a:off x="1617" y="1287"/>
              <a:ext cx="0" cy="183"/>
            </a:xfrm>
            <a:prstGeom prst="line">
              <a:avLst/>
            </a:prstGeom>
            <a:noFill/>
            <a:ln w="38100" cap="rnd">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31">
            <a:extLst>
              <a:ext uri="{FF2B5EF4-FFF2-40B4-BE49-F238E27FC236}">
                <a16:creationId xmlns:a16="http://schemas.microsoft.com/office/drawing/2014/main" id="{14091784-777A-DF78-AF9E-99834B408AC6}"/>
              </a:ext>
            </a:extLst>
          </p:cNvPr>
          <p:cNvGrpSpPr>
            <a:grpSpLocks/>
          </p:cNvGrpSpPr>
          <p:nvPr/>
        </p:nvGrpSpPr>
        <p:grpSpPr bwMode="auto">
          <a:xfrm>
            <a:off x="5050708" y="2487361"/>
            <a:ext cx="396875" cy="519113"/>
            <a:chOff x="480" y="1608"/>
            <a:chExt cx="250" cy="327"/>
          </a:xfrm>
        </p:grpSpPr>
        <p:sp>
          <p:nvSpPr>
            <p:cNvPr id="35" name="Text Box 32">
              <a:extLst>
                <a:ext uri="{FF2B5EF4-FFF2-40B4-BE49-F238E27FC236}">
                  <a16:creationId xmlns:a16="http://schemas.microsoft.com/office/drawing/2014/main" id="{AF477A67-0A11-D8C3-666E-5A74DDFFF1A4}"/>
                </a:ext>
              </a:extLst>
            </p:cNvPr>
            <p:cNvSpPr txBox="1">
              <a:spLocks noChangeArrowheads="1"/>
            </p:cNvSpPr>
            <p:nvPr/>
          </p:nvSpPr>
          <p:spPr bwMode="auto">
            <a:xfrm>
              <a:off x="480" y="1608"/>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sp>
          <p:nvSpPr>
            <p:cNvPr id="36" name="Line 33">
              <a:extLst>
                <a:ext uri="{FF2B5EF4-FFF2-40B4-BE49-F238E27FC236}">
                  <a16:creationId xmlns:a16="http://schemas.microsoft.com/office/drawing/2014/main" id="{74370DF3-00DB-D7FD-2861-92ABD81EC668}"/>
                </a:ext>
              </a:extLst>
            </p:cNvPr>
            <p:cNvSpPr>
              <a:spLocks noChangeShapeType="1"/>
            </p:cNvSpPr>
            <p:nvPr/>
          </p:nvSpPr>
          <p:spPr bwMode="auto">
            <a:xfrm>
              <a:off x="557" y="1668"/>
              <a:ext cx="159"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 name="Group 34">
            <a:extLst>
              <a:ext uri="{FF2B5EF4-FFF2-40B4-BE49-F238E27FC236}">
                <a16:creationId xmlns:a16="http://schemas.microsoft.com/office/drawing/2014/main" id="{1880BDA4-0005-4569-94FF-67F208230ACD}"/>
              </a:ext>
            </a:extLst>
          </p:cNvPr>
          <p:cNvGrpSpPr>
            <a:grpSpLocks/>
          </p:cNvGrpSpPr>
          <p:nvPr/>
        </p:nvGrpSpPr>
        <p:grpSpPr bwMode="auto">
          <a:xfrm>
            <a:off x="5493621" y="2531811"/>
            <a:ext cx="4510087" cy="331788"/>
            <a:chOff x="759" y="1594"/>
            <a:chExt cx="2841" cy="209"/>
          </a:xfrm>
        </p:grpSpPr>
        <p:sp>
          <p:nvSpPr>
            <p:cNvPr id="38" name="Freeform 35">
              <a:extLst>
                <a:ext uri="{FF2B5EF4-FFF2-40B4-BE49-F238E27FC236}">
                  <a16:creationId xmlns:a16="http://schemas.microsoft.com/office/drawing/2014/main" id="{11B5AC58-D1B5-8B41-F360-93EA8A65A0EF}"/>
                </a:ext>
              </a:extLst>
            </p:cNvPr>
            <p:cNvSpPr>
              <a:spLocks/>
            </p:cNvSpPr>
            <p:nvPr/>
          </p:nvSpPr>
          <p:spPr bwMode="auto">
            <a:xfrm>
              <a:off x="759" y="1607"/>
              <a:ext cx="689" cy="187"/>
            </a:xfrm>
            <a:custGeom>
              <a:avLst/>
              <a:gdLst>
                <a:gd name="T0" fmla="*/ 0 w 689"/>
                <a:gd name="T1" fmla="*/ 0 h 187"/>
                <a:gd name="T2" fmla="*/ 287 w 689"/>
                <a:gd name="T3" fmla="*/ 1 h 187"/>
                <a:gd name="T4" fmla="*/ 287 w 689"/>
                <a:gd name="T5" fmla="*/ 183 h 187"/>
                <a:gd name="T6" fmla="*/ 689 w 689"/>
                <a:gd name="T7" fmla="*/ 183 h 187"/>
                <a:gd name="T8" fmla="*/ 687 w 689"/>
                <a:gd name="T9" fmla="*/ 187 h 187"/>
                <a:gd name="T10" fmla="*/ 687 w 689"/>
                <a:gd name="T11" fmla="*/ 187 h 1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9" h="187">
                  <a:moveTo>
                    <a:pt x="0" y="0"/>
                  </a:moveTo>
                  <a:lnTo>
                    <a:pt x="287" y="1"/>
                  </a:lnTo>
                  <a:lnTo>
                    <a:pt x="287" y="183"/>
                  </a:lnTo>
                  <a:lnTo>
                    <a:pt x="689" y="183"/>
                  </a:lnTo>
                  <a:lnTo>
                    <a:pt x="687" y="187"/>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Freeform 36">
              <a:extLst>
                <a:ext uri="{FF2B5EF4-FFF2-40B4-BE49-F238E27FC236}">
                  <a16:creationId xmlns:a16="http://schemas.microsoft.com/office/drawing/2014/main" id="{1ABDA0F8-7775-49DF-74B4-168887DD311A}"/>
                </a:ext>
              </a:extLst>
            </p:cNvPr>
            <p:cNvSpPr>
              <a:spLocks/>
            </p:cNvSpPr>
            <p:nvPr/>
          </p:nvSpPr>
          <p:spPr bwMode="auto">
            <a:xfrm>
              <a:off x="1617" y="1595"/>
              <a:ext cx="909" cy="182"/>
            </a:xfrm>
            <a:custGeom>
              <a:avLst/>
              <a:gdLst>
                <a:gd name="T0" fmla="*/ 0 w 909"/>
                <a:gd name="T1" fmla="*/ 1 h 182"/>
                <a:gd name="T2" fmla="*/ 227 w 909"/>
                <a:gd name="T3" fmla="*/ 0 h 182"/>
                <a:gd name="T4" fmla="*/ 227 w 909"/>
                <a:gd name="T5" fmla="*/ 182 h 182"/>
                <a:gd name="T6" fmla="*/ 631 w 909"/>
                <a:gd name="T7" fmla="*/ 182 h 182"/>
                <a:gd name="T8" fmla="*/ 631 w 909"/>
                <a:gd name="T9" fmla="*/ 0 h 182"/>
                <a:gd name="T10" fmla="*/ 909 w 909"/>
                <a:gd name="T11" fmla="*/ 0 h 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9" h="182">
                  <a:moveTo>
                    <a:pt x="0" y="1"/>
                  </a:moveTo>
                  <a:lnTo>
                    <a:pt x="227" y="0"/>
                  </a:lnTo>
                  <a:lnTo>
                    <a:pt x="227" y="182"/>
                  </a:lnTo>
                  <a:lnTo>
                    <a:pt x="631" y="182"/>
                  </a:lnTo>
                  <a:lnTo>
                    <a:pt x="631" y="0"/>
                  </a:lnTo>
                  <a:lnTo>
                    <a:pt x="909" y="0"/>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Freeform 37">
              <a:extLst>
                <a:ext uri="{FF2B5EF4-FFF2-40B4-BE49-F238E27FC236}">
                  <a16:creationId xmlns:a16="http://schemas.microsoft.com/office/drawing/2014/main" id="{875AA5A9-6E87-8607-6266-D7BABCC605D3}"/>
                </a:ext>
              </a:extLst>
            </p:cNvPr>
            <p:cNvSpPr>
              <a:spLocks/>
            </p:cNvSpPr>
            <p:nvPr/>
          </p:nvSpPr>
          <p:spPr bwMode="auto">
            <a:xfrm flipV="1">
              <a:off x="2363" y="1594"/>
              <a:ext cx="1237" cy="183"/>
            </a:xfrm>
            <a:custGeom>
              <a:avLst/>
              <a:gdLst>
                <a:gd name="T0" fmla="*/ 0 w 1237"/>
                <a:gd name="T1" fmla="*/ 183 h 183"/>
                <a:gd name="T2" fmla="*/ 287 w 1237"/>
                <a:gd name="T3" fmla="*/ 182 h 183"/>
                <a:gd name="T4" fmla="*/ 287 w 1237"/>
                <a:gd name="T5" fmla="*/ 0 h 183"/>
                <a:gd name="T6" fmla="*/ 691 w 1237"/>
                <a:gd name="T7" fmla="*/ 0 h 183"/>
                <a:gd name="T8" fmla="*/ 691 w 1237"/>
                <a:gd name="T9" fmla="*/ 182 h 183"/>
                <a:gd name="T10" fmla="*/ 1237 w 1237"/>
                <a:gd name="T11" fmla="*/ 180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37" h="183">
                  <a:moveTo>
                    <a:pt x="0" y="183"/>
                  </a:moveTo>
                  <a:lnTo>
                    <a:pt x="287" y="182"/>
                  </a:lnTo>
                  <a:lnTo>
                    <a:pt x="287" y="0"/>
                  </a:lnTo>
                  <a:lnTo>
                    <a:pt x="691" y="0"/>
                  </a:lnTo>
                  <a:lnTo>
                    <a:pt x="691" y="182"/>
                  </a:lnTo>
                  <a:lnTo>
                    <a:pt x="1237" y="180"/>
                  </a:lnTo>
                </a:path>
              </a:pathLst>
            </a:custGeom>
            <a:noFill/>
            <a:ln w="38100" cmpd="sng">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38">
              <a:extLst>
                <a:ext uri="{FF2B5EF4-FFF2-40B4-BE49-F238E27FC236}">
                  <a16:creationId xmlns:a16="http://schemas.microsoft.com/office/drawing/2014/main" id="{13744932-A508-1351-D399-B21456261C74}"/>
                </a:ext>
              </a:extLst>
            </p:cNvPr>
            <p:cNvSpPr>
              <a:spLocks noChangeShapeType="1"/>
            </p:cNvSpPr>
            <p:nvPr/>
          </p:nvSpPr>
          <p:spPr bwMode="auto">
            <a:xfrm>
              <a:off x="1446" y="1791"/>
              <a:ext cx="183" cy="0"/>
            </a:xfrm>
            <a:prstGeom prst="line">
              <a:avLst/>
            </a:prstGeom>
            <a:noFill/>
            <a:ln w="38100" cap="rnd">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39">
              <a:extLst>
                <a:ext uri="{FF2B5EF4-FFF2-40B4-BE49-F238E27FC236}">
                  <a16:creationId xmlns:a16="http://schemas.microsoft.com/office/drawing/2014/main" id="{30B38CFD-7302-EC2D-BE6F-83807452AE87}"/>
                </a:ext>
              </a:extLst>
            </p:cNvPr>
            <p:cNvSpPr>
              <a:spLocks noChangeShapeType="1"/>
            </p:cNvSpPr>
            <p:nvPr/>
          </p:nvSpPr>
          <p:spPr bwMode="auto">
            <a:xfrm>
              <a:off x="1434" y="1614"/>
              <a:ext cx="0" cy="183"/>
            </a:xfrm>
            <a:prstGeom prst="line">
              <a:avLst/>
            </a:prstGeom>
            <a:noFill/>
            <a:ln w="38100" cap="rnd">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0">
              <a:extLst>
                <a:ext uri="{FF2B5EF4-FFF2-40B4-BE49-F238E27FC236}">
                  <a16:creationId xmlns:a16="http://schemas.microsoft.com/office/drawing/2014/main" id="{AE650D3E-E796-F3F8-683B-141FE6551C90}"/>
                </a:ext>
              </a:extLst>
            </p:cNvPr>
            <p:cNvSpPr>
              <a:spLocks noChangeShapeType="1"/>
            </p:cNvSpPr>
            <p:nvPr/>
          </p:nvSpPr>
          <p:spPr bwMode="auto">
            <a:xfrm>
              <a:off x="1434" y="1596"/>
              <a:ext cx="183" cy="0"/>
            </a:xfrm>
            <a:prstGeom prst="line">
              <a:avLst/>
            </a:prstGeom>
            <a:noFill/>
            <a:ln w="38100" cap="rnd">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1">
              <a:extLst>
                <a:ext uri="{FF2B5EF4-FFF2-40B4-BE49-F238E27FC236}">
                  <a16:creationId xmlns:a16="http://schemas.microsoft.com/office/drawing/2014/main" id="{5FD4F718-AE7C-E438-C517-84B28F21C65B}"/>
                </a:ext>
              </a:extLst>
            </p:cNvPr>
            <p:cNvSpPr>
              <a:spLocks noChangeShapeType="1"/>
            </p:cNvSpPr>
            <p:nvPr/>
          </p:nvSpPr>
          <p:spPr bwMode="auto">
            <a:xfrm>
              <a:off x="1617" y="1620"/>
              <a:ext cx="0" cy="183"/>
            </a:xfrm>
            <a:prstGeom prst="line">
              <a:avLst/>
            </a:prstGeom>
            <a:noFill/>
            <a:ln w="38100" cap="rnd">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 name="Text Box 42">
            <a:extLst>
              <a:ext uri="{FF2B5EF4-FFF2-40B4-BE49-F238E27FC236}">
                <a16:creationId xmlns:a16="http://schemas.microsoft.com/office/drawing/2014/main" id="{55F9E55B-90AF-6915-EB9B-1B75D9D6EC08}"/>
              </a:ext>
            </a:extLst>
          </p:cNvPr>
          <p:cNvSpPr txBox="1">
            <a:spLocks noChangeArrowheads="1"/>
          </p:cNvSpPr>
          <p:nvPr/>
        </p:nvSpPr>
        <p:spPr bwMode="auto">
          <a:xfrm>
            <a:off x="1662983" y="2931861"/>
            <a:ext cx="4375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三、特性表和特性方程</a:t>
            </a:r>
          </a:p>
        </p:txBody>
      </p:sp>
      <p:grpSp>
        <p:nvGrpSpPr>
          <p:cNvPr id="46" name="Group 43">
            <a:extLst>
              <a:ext uri="{FF2B5EF4-FFF2-40B4-BE49-F238E27FC236}">
                <a16:creationId xmlns:a16="http://schemas.microsoft.com/office/drawing/2014/main" id="{EB15F624-4B65-4CF2-70DA-CC674764E93A}"/>
              </a:ext>
            </a:extLst>
          </p:cNvPr>
          <p:cNvGrpSpPr>
            <a:grpSpLocks/>
          </p:cNvGrpSpPr>
          <p:nvPr/>
        </p:nvGrpSpPr>
        <p:grpSpPr bwMode="auto">
          <a:xfrm>
            <a:off x="2247183" y="3503361"/>
            <a:ext cx="3279775" cy="2176463"/>
            <a:chOff x="562" y="2532"/>
            <a:chExt cx="2066" cy="1371"/>
          </a:xfrm>
        </p:grpSpPr>
        <p:sp>
          <p:nvSpPr>
            <p:cNvPr id="47" name="Line 44">
              <a:extLst>
                <a:ext uri="{FF2B5EF4-FFF2-40B4-BE49-F238E27FC236}">
                  <a16:creationId xmlns:a16="http://schemas.microsoft.com/office/drawing/2014/main" id="{E4DCDF93-26FC-93F0-3AC3-807556065B19}"/>
                </a:ext>
              </a:extLst>
            </p:cNvPr>
            <p:cNvSpPr>
              <a:spLocks noChangeShapeType="1"/>
            </p:cNvSpPr>
            <p:nvPr/>
          </p:nvSpPr>
          <p:spPr bwMode="auto">
            <a:xfrm>
              <a:off x="562" y="2532"/>
              <a:ext cx="181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5">
              <a:extLst>
                <a:ext uri="{FF2B5EF4-FFF2-40B4-BE49-F238E27FC236}">
                  <a16:creationId xmlns:a16="http://schemas.microsoft.com/office/drawing/2014/main" id="{ECC0F926-7600-EAB3-9D2F-B53BA5A3B8BC}"/>
                </a:ext>
              </a:extLst>
            </p:cNvPr>
            <p:cNvSpPr>
              <a:spLocks noChangeShapeType="1"/>
            </p:cNvSpPr>
            <p:nvPr/>
          </p:nvSpPr>
          <p:spPr bwMode="auto">
            <a:xfrm>
              <a:off x="1234" y="2532"/>
              <a:ext cx="0" cy="13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46">
              <a:extLst>
                <a:ext uri="{FF2B5EF4-FFF2-40B4-BE49-F238E27FC236}">
                  <a16:creationId xmlns:a16="http://schemas.microsoft.com/office/drawing/2014/main" id="{8B191E7A-91C6-3372-CD72-1F15A83D04C3}"/>
                </a:ext>
              </a:extLst>
            </p:cNvPr>
            <p:cNvSpPr txBox="1">
              <a:spLocks noChangeArrowheads="1"/>
            </p:cNvSpPr>
            <p:nvPr/>
          </p:nvSpPr>
          <p:spPr bwMode="auto">
            <a:xfrm>
              <a:off x="636" y="2532"/>
              <a:ext cx="7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ea typeface="楷体_GB2312" pitchFamily="49" charset="-122"/>
                </a:rPr>
                <a:t>R  S</a:t>
              </a:r>
            </a:p>
          </p:txBody>
        </p:sp>
        <p:sp>
          <p:nvSpPr>
            <p:cNvPr id="50" name="Text Box 47">
              <a:extLst>
                <a:ext uri="{FF2B5EF4-FFF2-40B4-BE49-F238E27FC236}">
                  <a16:creationId xmlns:a16="http://schemas.microsoft.com/office/drawing/2014/main" id="{D84564B6-2E13-70DE-DE7B-0DB311FA5E4A}"/>
                </a:ext>
              </a:extLst>
            </p:cNvPr>
            <p:cNvSpPr txBox="1">
              <a:spLocks noChangeArrowheads="1"/>
            </p:cNvSpPr>
            <p:nvPr/>
          </p:nvSpPr>
          <p:spPr bwMode="auto">
            <a:xfrm>
              <a:off x="1282" y="2532"/>
              <a:ext cx="934"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r>
                <a:rPr lang="en-US" altLang="zh-CN" sz="2800" b="1" baseline="50000">
                  <a:solidFill>
                    <a:srgbClr val="FF0066"/>
                  </a:solidFill>
                </a:rPr>
                <a:t> </a:t>
              </a:r>
              <a:r>
                <a:rPr lang="en-US" altLang="zh-CN" sz="2800" b="1" i="1" baseline="50000">
                  <a:solidFill>
                    <a:srgbClr val="FF0066"/>
                  </a:solidFill>
                </a:rPr>
                <a:t>n</a:t>
              </a:r>
              <a:r>
                <a:rPr lang="en-US" altLang="zh-CN" sz="2800" b="1" baseline="50000">
                  <a:solidFill>
                    <a:srgbClr val="FF0066"/>
                  </a:solidFill>
                </a:rPr>
                <a:t>+1</a:t>
              </a:r>
            </a:p>
          </p:txBody>
        </p:sp>
        <p:sp>
          <p:nvSpPr>
            <p:cNvPr id="51" name="Line 48">
              <a:extLst>
                <a:ext uri="{FF2B5EF4-FFF2-40B4-BE49-F238E27FC236}">
                  <a16:creationId xmlns:a16="http://schemas.microsoft.com/office/drawing/2014/main" id="{8CB3D698-73F7-38DB-1638-55DA149D857E}"/>
                </a:ext>
              </a:extLst>
            </p:cNvPr>
            <p:cNvSpPr>
              <a:spLocks noChangeShapeType="1"/>
            </p:cNvSpPr>
            <p:nvPr/>
          </p:nvSpPr>
          <p:spPr bwMode="auto">
            <a:xfrm>
              <a:off x="562" y="2856"/>
              <a:ext cx="181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9">
              <a:extLst>
                <a:ext uri="{FF2B5EF4-FFF2-40B4-BE49-F238E27FC236}">
                  <a16:creationId xmlns:a16="http://schemas.microsoft.com/office/drawing/2014/main" id="{77458A00-3199-B973-856D-7D257C55CCB6}"/>
                </a:ext>
              </a:extLst>
            </p:cNvPr>
            <p:cNvSpPr>
              <a:spLocks noChangeShapeType="1"/>
            </p:cNvSpPr>
            <p:nvPr/>
          </p:nvSpPr>
          <p:spPr bwMode="auto">
            <a:xfrm>
              <a:off x="694" y="3900"/>
              <a:ext cx="181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Text Box 50">
              <a:extLst>
                <a:ext uri="{FF2B5EF4-FFF2-40B4-BE49-F238E27FC236}">
                  <a16:creationId xmlns:a16="http://schemas.microsoft.com/office/drawing/2014/main" id="{1B0C7C3A-3B93-99C1-2FD6-C48096F5ED04}"/>
                </a:ext>
              </a:extLst>
            </p:cNvPr>
            <p:cNvSpPr txBox="1">
              <a:spLocks noChangeArrowheads="1"/>
            </p:cNvSpPr>
            <p:nvPr/>
          </p:nvSpPr>
          <p:spPr bwMode="auto">
            <a:xfrm>
              <a:off x="670" y="2868"/>
              <a:ext cx="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0  0</a:t>
              </a:r>
            </a:p>
          </p:txBody>
        </p:sp>
        <p:sp>
          <p:nvSpPr>
            <p:cNvPr id="54" name="Text Box 51">
              <a:extLst>
                <a:ext uri="{FF2B5EF4-FFF2-40B4-BE49-F238E27FC236}">
                  <a16:creationId xmlns:a16="http://schemas.microsoft.com/office/drawing/2014/main" id="{7F9ECBD1-B222-7BAF-3873-7F7EE65EAAC3}"/>
                </a:ext>
              </a:extLst>
            </p:cNvPr>
            <p:cNvSpPr txBox="1">
              <a:spLocks noChangeArrowheads="1"/>
            </p:cNvSpPr>
            <p:nvPr/>
          </p:nvSpPr>
          <p:spPr bwMode="auto">
            <a:xfrm>
              <a:off x="670" y="3068"/>
              <a:ext cx="6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0  </a:t>
              </a:r>
              <a:r>
                <a:rPr lang="en-US" altLang="zh-CN" sz="2800" b="1">
                  <a:solidFill>
                    <a:srgbClr val="FF0066"/>
                  </a:solidFill>
                  <a:ea typeface="楷体_GB2312" pitchFamily="49" charset="-122"/>
                </a:rPr>
                <a:t>1</a:t>
              </a:r>
            </a:p>
          </p:txBody>
        </p:sp>
        <p:sp>
          <p:nvSpPr>
            <p:cNvPr id="55" name="Text Box 52">
              <a:extLst>
                <a:ext uri="{FF2B5EF4-FFF2-40B4-BE49-F238E27FC236}">
                  <a16:creationId xmlns:a16="http://schemas.microsoft.com/office/drawing/2014/main" id="{E696F62B-5491-F7BE-C4BA-F97D59A3243A}"/>
                </a:ext>
              </a:extLst>
            </p:cNvPr>
            <p:cNvSpPr txBox="1">
              <a:spLocks noChangeArrowheads="1"/>
            </p:cNvSpPr>
            <p:nvPr/>
          </p:nvSpPr>
          <p:spPr bwMode="auto">
            <a:xfrm>
              <a:off x="670" y="3340"/>
              <a:ext cx="8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1 </a:t>
              </a:r>
              <a:r>
                <a:rPr lang="en-US" altLang="zh-CN" sz="2800" b="1">
                  <a:solidFill>
                    <a:srgbClr val="0033CC"/>
                  </a:solidFill>
                  <a:ea typeface="楷体_GB2312" pitchFamily="49" charset="-122"/>
                </a:rPr>
                <a:t> 0</a:t>
              </a:r>
            </a:p>
          </p:txBody>
        </p:sp>
        <p:sp>
          <p:nvSpPr>
            <p:cNvPr id="56" name="Text Box 53">
              <a:extLst>
                <a:ext uri="{FF2B5EF4-FFF2-40B4-BE49-F238E27FC236}">
                  <a16:creationId xmlns:a16="http://schemas.microsoft.com/office/drawing/2014/main" id="{C4A7BB7F-897E-9432-9916-5A48D3D0E1F5}"/>
                </a:ext>
              </a:extLst>
            </p:cNvPr>
            <p:cNvSpPr txBox="1">
              <a:spLocks noChangeArrowheads="1"/>
            </p:cNvSpPr>
            <p:nvPr/>
          </p:nvSpPr>
          <p:spPr bwMode="auto">
            <a:xfrm>
              <a:off x="670" y="3576"/>
              <a:ext cx="5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1  1</a:t>
              </a:r>
            </a:p>
          </p:txBody>
        </p:sp>
        <p:sp>
          <p:nvSpPr>
            <p:cNvPr id="57" name="Text Box 54">
              <a:extLst>
                <a:ext uri="{FF2B5EF4-FFF2-40B4-BE49-F238E27FC236}">
                  <a16:creationId xmlns:a16="http://schemas.microsoft.com/office/drawing/2014/main" id="{7635EB15-8666-F2BE-7F3E-E9A32D89BAC8}"/>
                </a:ext>
              </a:extLst>
            </p:cNvPr>
            <p:cNvSpPr txBox="1">
              <a:spLocks noChangeArrowheads="1"/>
            </p:cNvSpPr>
            <p:nvPr/>
          </p:nvSpPr>
          <p:spPr bwMode="auto">
            <a:xfrm>
              <a:off x="1282" y="2820"/>
              <a:ext cx="586"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Q</a:t>
              </a:r>
              <a:r>
                <a:rPr lang="en-US" altLang="zh-CN" sz="2800" b="1" baseline="50000"/>
                <a:t> </a:t>
              </a:r>
              <a:r>
                <a:rPr lang="en-US" altLang="zh-CN" sz="2800" b="1" i="1" baseline="50000"/>
                <a:t>n</a:t>
              </a:r>
            </a:p>
          </p:txBody>
        </p:sp>
        <p:sp>
          <p:nvSpPr>
            <p:cNvPr id="58" name="Text Box 55">
              <a:extLst>
                <a:ext uri="{FF2B5EF4-FFF2-40B4-BE49-F238E27FC236}">
                  <a16:creationId xmlns:a16="http://schemas.microsoft.com/office/drawing/2014/main" id="{577FD155-36E6-43D6-2C1E-CD07A50338F6}"/>
                </a:ext>
              </a:extLst>
            </p:cNvPr>
            <p:cNvSpPr txBox="1">
              <a:spLocks noChangeArrowheads="1"/>
            </p:cNvSpPr>
            <p:nvPr/>
          </p:nvSpPr>
          <p:spPr bwMode="auto">
            <a:xfrm>
              <a:off x="1870" y="2844"/>
              <a:ext cx="758"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保持</a:t>
              </a:r>
            </a:p>
            <a:p>
              <a:pPr eaLnBrk="1" hangingPunct="1"/>
              <a:r>
                <a:rPr lang="zh-CN" altLang="en-US" b="1"/>
                <a:t>置</a:t>
              </a:r>
              <a:r>
                <a:rPr lang="zh-CN" altLang="en-US" b="1">
                  <a:solidFill>
                    <a:srgbClr val="0033CC"/>
                  </a:solidFill>
                </a:rPr>
                <a:t> </a:t>
              </a:r>
              <a:r>
                <a:rPr lang="en-US" altLang="zh-CN" sz="2800" b="1">
                  <a:solidFill>
                    <a:srgbClr val="FF0066"/>
                  </a:solidFill>
                </a:rPr>
                <a:t>1</a:t>
              </a:r>
            </a:p>
            <a:p>
              <a:pPr eaLnBrk="1" hangingPunct="1"/>
              <a:r>
                <a:rPr lang="zh-CN" altLang="en-US" b="1"/>
                <a:t>置</a:t>
              </a:r>
              <a:r>
                <a:rPr lang="zh-CN" altLang="en-US" b="1">
                  <a:solidFill>
                    <a:srgbClr val="0033CC"/>
                  </a:solidFill>
                </a:rPr>
                <a:t> </a:t>
              </a:r>
              <a:r>
                <a:rPr lang="en-US" altLang="zh-CN" sz="2800" b="1">
                  <a:solidFill>
                    <a:srgbClr val="0033CC"/>
                  </a:solidFill>
                </a:rPr>
                <a:t>0</a:t>
              </a:r>
            </a:p>
            <a:p>
              <a:pPr eaLnBrk="1" hangingPunct="1"/>
              <a:r>
                <a:rPr lang="zh-CN" altLang="en-US" b="1"/>
                <a:t>不许</a:t>
              </a:r>
            </a:p>
          </p:txBody>
        </p:sp>
        <p:sp>
          <p:nvSpPr>
            <p:cNvPr id="59" name="Text Box 56">
              <a:extLst>
                <a:ext uri="{FF2B5EF4-FFF2-40B4-BE49-F238E27FC236}">
                  <a16:creationId xmlns:a16="http://schemas.microsoft.com/office/drawing/2014/main" id="{2AA42834-FA1E-04B0-3695-DDE59C12150E}"/>
                </a:ext>
              </a:extLst>
            </p:cNvPr>
            <p:cNvSpPr txBox="1">
              <a:spLocks noChangeArrowheads="1"/>
            </p:cNvSpPr>
            <p:nvPr/>
          </p:nvSpPr>
          <p:spPr bwMode="auto">
            <a:xfrm>
              <a:off x="1306" y="3068"/>
              <a:ext cx="3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1</a:t>
              </a:r>
            </a:p>
          </p:txBody>
        </p:sp>
        <p:sp>
          <p:nvSpPr>
            <p:cNvPr id="60" name="Text Box 57">
              <a:extLst>
                <a:ext uri="{FF2B5EF4-FFF2-40B4-BE49-F238E27FC236}">
                  <a16:creationId xmlns:a16="http://schemas.microsoft.com/office/drawing/2014/main" id="{54EA8F70-1DFF-C3C3-6171-373A74D183BC}"/>
                </a:ext>
              </a:extLst>
            </p:cNvPr>
            <p:cNvSpPr txBox="1">
              <a:spLocks noChangeArrowheads="1"/>
            </p:cNvSpPr>
            <p:nvPr/>
          </p:nvSpPr>
          <p:spPr bwMode="auto">
            <a:xfrm>
              <a:off x="1318" y="3340"/>
              <a:ext cx="2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33CC"/>
                  </a:solidFill>
                </a:rPr>
                <a:t>0</a:t>
              </a:r>
            </a:p>
          </p:txBody>
        </p:sp>
        <p:sp>
          <p:nvSpPr>
            <p:cNvPr id="61" name="Text Box 58">
              <a:extLst>
                <a:ext uri="{FF2B5EF4-FFF2-40B4-BE49-F238E27FC236}">
                  <a16:creationId xmlns:a16="http://schemas.microsoft.com/office/drawing/2014/main" id="{1C4A3302-2FAB-78DD-565E-3A9CC1BAFB94}"/>
                </a:ext>
              </a:extLst>
            </p:cNvPr>
            <p:cNvSpPr txBox="1">
              <a:spLocks noChangeArrowheads="1"/>
            </p:cNvSpPr>
            <p:nvPr/>
          </p:nvSpPr>
          <p:spPr bwMode="auto">
            <a:xfrm>
              <a:off x="1258" y="3576"/>
              <a:ext cx="7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不用</a:t>
              </a:r>
            </a:p>
          </p:txBody>
        </p:sp>
      </p:grpSp>
      <p:sp>
        <p:nvSpPr>
          <p:cNvPr id="62" name="AutoShape 59">
            <a:extLst>
              <a:ext uri="{FF2B5EF4-FFF2-40B4-BE49-F238E27FC236}">
                <a16:creationId xmlns:a16="http://schemas.microsoft.com/office/drawing/2014/main" id="{62945E52-5EB3-DB09-376A-4BF92AE2C9E8}"/>
              </a:ext>
            </a:extLst>
          </p:cNvPr>
          <p:cNvSpPr>
            <a:spLocks/>
          </p:cNvSpPr>
          <p:nvPr/>
        </p:nvSpPr>
        <p:spPr bwMode="auto">
          <a:xfrm>
            <a:off x="1990008" y="5802061"/>
            <a:ext cx="171450" cy="876300"/>
          </a:xfrm>
          <a:prstGeom prst="leftBrace">
            <a:avLst>
              <a:gd name="adj1" fmla="val 4259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3" name="Group 60">
            <a:extLst>
              <a:ext uri="{FF2B5EF4-FFF2-40B4-BE49-F238E27FC236}">
                <a16:creationId xmlns:a16="http://schemas.microsoft.com/office/drawing/2014/main" id="{C66BF1F4-0950-A77F-0CB6-2F882B18FCAF}"/>
              </a:ext>
            </a:extLst>
          </p:cNvPr>
          <p:cNvGrpSpPr>
            <a:grpSpLocks/>
          </p:cNvGrpSpPr>
          <p:nvPr/>
        </p:nvGrpSpPr>
        <p:grpSpPr bwMode="auto">
          <a:xfrm>
            <a:off x="2199558" y="5706811"/>
            <a:ext cx="2895600" cy="519113"/>
            <a:chOff x="3288" y="2604"/>
            <a:chExt cx="1824" cy="327"/>
          </a:xfrm>
        </p:grpSpPr>
        <p:sp>
          <p:nvSpPr>
            <p:cNvPr id="64" name="Text Box 61">
              <a:extLst>
                <a:ext uri="{FF2B5EF4-FFF2-40B4-BE49-F238E27FC236}">
                  <a16:creationId xmlns:a16="http://schemas.microsoft.com/office/drawing/2014/main" id="{0A919111-FE35-AE58-407B-262FD6816746}"/>
                </a:ext>
              </a:extLst>
            </p:cNvPr>
            <p:cNvSpPr txBox="1">
              <a:spLocks noChangeArrowheads="1"/>
            </p:cNvSpPr>
            <p:nvPr/>
          </p:nvSpPr>
          <p:spPr bwMode="auto">
            <a:xfrm>
              <a:off x="3288" y="2604"/>
              <a:ext cx="1824"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r>
                <a:rPr lang="en-US" altLang="zh-CN" sz="2800" b="1" baseline="50000">
                  <a:solidFill>
                    <a:srgbClr val="FF0066"/>
                  </a:solidFill>
                </a:rPr>
                <a:t> </a:t>
              </a:r>
              <a:r>
                <a:rPr lang="en-US" altLang="zh-CN" sz="2800" b="1" i="1" baseline="50000">
                  <a:solidFill>
                    <a:srgbClr val="FF0066"/>
                  </a:solidFill>
                </a:rPr>
                <a:t>n</a:t>
              </a:r>
              <a:r>
                <a:rPr lang="en-US" altLang="zh-CN" sz="2800" b="1" baseline="50000">
                  <a:solidFill>
                    <a:srgbClr val="FF0066"/>
                  </a:solidFill>
                </a:rPr>
                <a:t>+1</a:t>
              </a:r>
              <a:r>
                <a:rPr lang="en-US" altLang="zh-CN" sz="2800" b="1">
                  <a:solidFill>
                    <a:srgbClr val="FF0066"/>
                  </a:solidFill>
                </a:rPr>
                <a:t>= </a:t>
              </a:r>
              <a:r>
                <a:rPr lang="en-US" altLang="zh-CN" sz="2800" b="1" i="1">
                  <a:solidFill>
                    <a:srgbClr val="FF0066"/>
                  </a:solidFill>
                </a:rPr>
                <a:t>S </a:t>
              </a:r>
              <a:r>
                <a:rPr lang="en-US" altLang="zh-CN" sz="2800" b="1">
                  <a:solidFill>
                    <a:srgbClr val="FF0066"/>
                  </a:solidFill>
                </a:rPr>
                <a:t>+ </a:t>
              </a:r>
              <a:r>
                <a:rPr lang="en-US" altLang="zh-CN" sz="2800" b="1" i="1">
                  <a:solidFill>
                    <a:srgbClr val="FF0066"/>
                  </a:solidFill>
                </a:rPr>
                <a:t>RQ</a:t>
              </a:r>
              <a:r>
                <a:rPr lang="en-US" altLang="zh-CN" sz="2800" b="1" baseline="50000">
                  <a:solidFill>
                    <a:srgbClr val="FF0066"/>
                  </a:solidFill>
                </a:rPr>
                <a:t> </a:t>
              </a:r>
              <a:r>
                <a:rPr lang="en-US" altLang="zh-CN" sz="2800" b="1" i="1" baseline="50000">
                  <a:solidFill>
                    <a:srgbClr val="FF0066"/>
                  </a:solidFill>
                </a:rPr>
                <a:t>n</a:t>
              </a:r>
            </a:p>
          </p:txBody>
        </p:sp>
        <p:sp>
          <p:nvSpPr>
            <p:cNvPr id="65" name="Line 62">
              <a:extLst>
                <a:ext uri="{FF2B5EF4-FFF2-40B4-BE49-F238E27FC236}">
                  <a16:creationId xmlns:a16="http://schemas.microsoft.com/office/drawing/2014/main" id="{A5EB36C4-1A69-E365-F42C-3D5E14ACAA2A}"/>
                </a:ext>
              </a:extLst>
            </p:cNvPr>
            <p:cNvSpPr>
              <a:spLocks noChangeShapeType="1"/>
            </p:cNvSpPr>
            <p:nvPr/>
          </p:nvSpPr>
          <p:spPr bwMode="auto">
            <a:xfrm>
              <a:off x="4380" y="2633"/>
              <a:ext cx="14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6" name="Object 63">
            <a:extLst>
              <a:ext uri="{FF2B5EF4-FFF2-40B4-BE49-F238E27FC236}">
                <a16:creationId xmlns:a16="http://schemas.microsoft.com/office/drawing/2014/main" id="{A6E9BAA4-B122-770F-8205-352334FAD838}"/>
              </a:ext>
            </a:extLst>
          </p:cNvPr>
          <p:cNvGraphicFramePr>
            <a:graphicFrameLocks noChangeAspect="1"/>
          </p:cNvGraphicFramePr>
          <p:nvPr>
            <p:extLst>
              <p:ext uri="{D42A27DB-BD31-4B8C-83A1-F6EECF244321}">
                <p14:modId xmlns:p14="http://schemas.microsoft.com/office/powerpoint/2010/main" val="1197403972"/>
              </p:ext>
            </p:extLst>
          </p:nvPr>
        </p:nvGraphicFramePr>
        <p:xfrm>
          <a:off x="2266233" y="6259261"/>
          <a:ext cx="1200150" cy="438150"/>
        </p:xfrm>
        <a:graphic>
          <a:graphicData uri="http://schemas.openxmlformats.org/presentationml/2006/ole">
            <mc:AlternateContent xmlns:mc="http://schemas.openxmlformats.org/markup-compatibility/2006">
              <mc:Choice xmlns:v="urn:schemas-microsoft-com:vml" Requires="v">
                <p:oleObj name="Equation" r:id="rId2" imgW="476244" imgH="171450" progId="Equation.3">
                  <p:embed/>
                </p:oleObj>
              </mc:Choice>
              <mc:Fallback>
                <p:oleObj name="Equation" r:id="rId2" imgW="476244" imgH="171450" progId="Equation.3">
                  <p:embed/>
                  <p:pic>
                    <p:nvPicPr>
                      <p:cNvPr id="32831"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233" y="6259261"/>
                        <a:ext cx="1200150" cy="438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Text Box 64">
            <a:extLst>
              <a:ext uri="{FF2B5EF4-FFF2-40B4-BE49-F238E27FC236}">
                <a16:creationId xmlns:a16="http://schemas.microsoft.com/office/drawing/2014/main" id="{30A1FE9C-885F-17FF-4250-1F3BDB602651}"/>
              </a:ext>
            </a:extLst>
          </p:cNvPr>
          <p:cNvSpPr txBox="1">
            <a:spLocks noChangeArrowheads="1"/>
          </p:cNvSpPr>
          <p:nvPr/>
        </p:nvSpPr>
        <p:spPr bwMode="auto">
          <a:xfrm>
            <a:off x="3494958" y="6159249"/>
            <a:ext cx="1943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约束条件</a:t>
            </a:r>
          </a:p>
        </p:txBody>
      </p:sp>
      <p:sp>
        <p:nvSpPr>
          <p:cNvPr id="68" name="Text Box 65">
            <a:extLst>
              <a:ext uri="{FF2B5EF4-FFF2-40B4-BE49-F238E27FC236}">
                <a16:creationId xmlns:a16="http://schemas.microsoft.com/office/drawing/2014/main" id="{641E73BC-BC95-F09E-CD31-D3CF42DA56DF}"/>
              </a:ext>
            </a:extLst>
          </p:cNvPr>
          <p:cNvSpPr txBox="1">
            <a:spLocks noChangeArrowheads="1"/>
          </p:cNvSpPr>
          <p:nvPr/>
        </p:nvSpPr>
        <p:spPr bwMode="auto">
          <a:xfrm>
            <a:off x="5923833" y="2947736"/>
            <a:ext cx="39846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33CC"/>
                </a:solidFill>
              </a:rPr>
              <a:t>四、基本 </a:t>
            </a:r>
            <a:r>
              <a:rPr lang="en-US" altLang="zh-CN" sz="2800" b="1" i="1">
                <a:solidFill>
                  <a:srgbClr val="0033CC"/>
                </a:solidFill>
              </a:rPr>
              <a:t>RS </a:t>
            </a:r>
            <a:r>
              <a:rPr lang="zh-CN" altLang="en-US" sz="2800" b="1">
                <a:solidFill>
                  <a:srgbClr val="0033CC"/>
                </a:solidFill>
              </a:rPr>
              <a:t>触发器主要特点</a:t>
            </a:r>
          </a:p>
        </p:txBody>
      </p:sp>
      <p:sp>
        <p:nvSpPr>
          <p:cNvPr id="69" name="Text Box 66">
            <a:extLst>
              <a:ext uri="{FF2B5EF4-FFF2-40B4-BE49-F238E27FC236}">
                <a16:creationId xmlns:a16="http://schemas.microsoft.com/office/drawing/2014/main" id="{5E1BCD1E-DD86-B74B-AF08-CFCE33767172}"/>
              </a:ext>
            </a:extLst>
          </p:cNvPr>
          <p:cNvSpPr txBox="1">
            <a:spLocks noChangeArrowheads="1"/>
          </p:cNvSpPr>
          <p:nvPr/>
        </p:nvSpPr>
        <p:spPr bwMode="auto">
          <a:xfrm>
            <a:off x="5492033" y="3973261"/>
            <a:ext cx="4760913" cy="9556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1. </a:t>
            </a:r>
            <a:r>
              <a:rPr lang="zh-CN" altLang="en-US" sz="2800" b="1">
                <a:solidFill>
                  <a:srgbClr val="FF0066"/>
                </a:solidFill>
              </a:rPr>
              <a:t>优点：</a:t>
            </a:r>
            <a:r>
              <a:rPr lang="zh-CN" altLang="en-US" sz="2800" b="1"/>
              <a:t>结构简单，</a:t>
            </a:r>
          </a:p>
          <a:p>
            <a:pPr eaLnBrk="1" hangingPunct="1"/>
            <a:r>
              <a:rPr lang="zh-CN" altLang="en-US" sz="2800" b="1"/>
              <a:t>具有置 </a:t>
            </a:r>
            <a:r>
              <a:rPr lang="en-US" altLang="zh-CN" sz="2800" b="1"/>
              <a:t>0</a:t>
            </a:r>
            <a:r>
              <a:rPr lang="zh-CN" altLang="en-US" sz="2800" b="1"/>
              <a:t>、置 </a:t>
            </a:r>
            <a:r>
              <a:rPr lang="en-US" altLang="zh-CN" sz="2800" b="1"/>
              <a:t>1</a:t>
            </a:r>
            <a:r>
              <a:rPr lang="zh-CN" altLang="en-US" sz="2800" b="1"/>
              <a:t>、保持功能。</a:t>
            </a:r>
          </a:p>
        </p:txBody>
      </p:sp>
      <p:sp>
        <p:nvSpPr>
          <p:cNvPr id="70" name="Text Box 67">
            <a:extLst>
              <a:ext uri="{FF2B5EF4-FFF2-40B4-BE49-F238E27FC236}">
                <a16:creationId xmlns:a16="http://schemas.microsoft.com/office/drawing/2014/main" id="{1BB8B885-42CE-794A-7DB3-2D87581E676F}"/>
              </a:ext>
            </a:extLst>
          </p:cNvPr>
          <p:cNvSpPr txBox="1">
            <a:spLocks noChangeArrowheads="1"/>
          </p:cNvSpPr>
          <p:nvPr/>
        </p:nvSpPr>
        <p:spPr bwMode="auto">
          <a:xfrm>
            <a:off x="5450758" y="5103561"/>
            <a:ext cx="4837113" cy="13827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2. </a:t>
            </a:r>
            <a:r>
              <a:rPr lang="zh-CN" altLang="en-US" sz="2800" b="1">
                <a:solidFill>
                  <a:srgbClr val="FF0066"/>
                </a:solidFill>
              </a:rPr>
              <a:t>问题</a:t>
            </a:r>
            <a:r>
              <a:rPr lang="zh-CN" altLang="en-US" sz="2800" b="1">
                <a:solidFill>
                  <a:srgbClr val="0033CC"/>
                </a:solidFill>
              </a:rPr>
              <a:t>：</a:t>
            </a:r>
            <a:r>
              <a:rPr lang="zh-CN" altLang="en-US" sz="2800" b="1"/>
              <a:t>输入电平直接控制输出状态，使用不便，抗干扰能力差；</a:t>
            </a:r>
            <a:r>
              <a:rPr lang="en-US" altLang="zh-CN" sz="2800" b="1" i="1"/>
              <a:t>R</a:t>
            </a:r>
            <a:r>
              <a:rPr lang="zh-CN" altLang="en-US" sz="2800" b="1"/>
              <a:t>、</a:t>
            </a:r>
            <a:r>
              <a:rPr lang="en-US" altLang="zh-CN" sz="2800" b="1" i="1"/>
              <a:t>S </a:t>
            </a:r>
            <a:r>
              <a:rPr lang="zh-CN" altLang="en-US" sz="2800" b="1"/>
              <a:t>之间有约束。</a:t>
            </a:r>
            <a:endParaRPr lang="zh-CN" altLang="en-US" sz="2800" b="1">
              <a:solidFill>
                <a:srgbClr val="0033CC"/>
              </a:solidFill>
            </a:endParaRPr>
          </a:p>
        </p:txBody>
      </p:sp>
      <p:grpSp>
        <p:nvGrpSpPr>
          <p:cNvPr id="71" name="Group 68">
            <a:extLst>
              <a:ext uri="{FF2B5EF4-FFF2-40B4-BE49-F238E27FC236}">
                <a16:creationId xmlns:a16="http://schemas.microsoft.com/office/drawing/2014/main" id="{34E7B8F1-BBAE-6E09-D960-364D4F9D5455}"/>
              </a:ext>
            </a:extLst>
          </p:cNvPr>
          <p:cNvGrpSpPr>
            <a:grpSpLocks/>
          </p:cNvGrpSpPr>
          <p:nvPr/>
        </p:nvGrpSpPr>
        <p:grpSpPr bwMode="auto">
          <a:xfrm>
            <a:off x="1634408" y="766511"/>
            <a:ext cx="2997200" cy="2266950"/>
            <a:chOff x="180" y="1134"/>
            <a:chExt cx="1888" cy="1428"/>
          </a:xfrm>
        </p:grpSpPr>
        <p:sp>
          <p:nvSpPr>
            <p:cNvPr id="72" name="Rectangle 69">
              <a:extLst>
                <a:ext uri="{FF2B5EF4-FFF2-40B4-BE49-F238E27FC236}">
                  <a16:creationId xmlns:a16="http://schemas.microsoft.com/office/drawing/2014/main" id="{BD731138-519B-C360-599E-5D22D29461B8}"/>
                </a:ext>
              </a:extLst>
            </p:cNvPr>
            <p:cNvSpPr>
              <a:spLocks noChangeArrowheads="1"/>
            </p:cNvSpPr>
            <p:nvPr/>
          </p:nvSpPr>
          <p:spPr bwMode="auto">
            <a:xfrm>
              <a:off x="1644" y="1687"/>
              <a:ext cx="4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2</a:t>
              </a:r>
            </a:p>
          </p:txBody>
        </p:sp>
        <p:sp>
          <p:nvSpPr>
            <p:cNvPr id="73" name="Rectangle 70">
              <a:extLst>
                <a:ext uri="{FF2B5EF4-FFF2-40B4-BE49-F238E27FC236}">
                  <a16:creationId xmlns:a16="http://schemas.microsoft.com/office/drawing/2014/main" id="{BFB690F3-B2DB-EA5A-6867-A14901E09606}"/>
                </a:ext>
              </a:extLst>
            </p:cNvPr>
            <p:cNvSpPr>
              <a:spLocks noChangeArrowheads="1"/>
            </p:cNvSpPr>
            <p:nvPr/>
          </p:nvSpPr>
          <p:spPr bwMode="auto">
            <a:xfrm>
              <a:off x="420" y="1134"/>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74" name="Rectangle 71">
              <a:extLst>
                <a:ext uri="{FF2B5EF4-FFF2-40B4-BE49-F238E27FC236}">
                  <a16:creationId xmlns:a16="http://schemas.microsoft.com/office/drawing/2014/main" id="{DFB144E6-0DA4-4230-1B1F-E6AFCE8E7100}"/>
                </a:ext>
              </a:extLst>
            </p:cNvPr>
            <p:cNvSpPr>
              <a:spLocks noChangeArrowheads="1"/>
            </p:cNvSpPr>
            <p:nvPr/>
          </p:nvSpPr>
          <p:spPr bwMode="auto">
            <a:xfrm>
              <a:off x="180" y="167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1</a:t>
              </a:r>
            </a:p>
          </p:txBody>
        </p:sp>
        <p:grpSp>
          <p:nvGrpSpPr>
            <p:cNvPr id="75" name="Group 72">
              <a:extLst>
                <a:ext uri="{FF2B5EF4-FFF2-40B4-BE49-F238E27FC236}">
                  <a16:creationId xmlns:a16="http://schemas.microsoft.com/office/drawing/2014/main" id="{15FA39EC-B4F3-7451-166A-952CD3C4E9E5}"/>
                </a:ext>
              </a:extLst>
            </p:cNvPr>
            <p:cNvGrpSpPr>
              <a:grpSpLocks/>
            </p:cNvGrpSpPr>
            <p:nvPr/>
          </p:nvGrpSpPr>
          <p:grpSpPr bwMode="auto">
            <a:xfrm>
              <a:off x="584" y="1854"/>
              <a:ext cx="45" cy="431"/>
              <a:chOff x="518" y="1962"/>
              <a:chExt cx="45" cy="431"/>
            </a:xfrm>
          </p:grpSpPr>
          <p:sp>
            <p:nvSpPr>
              <p:cNvPr id="104" name="Line 73">
                <a:extLst>
                  <a:ext uri="{FF2B5EF4-FFF2-40B4-BE49-F238E27FC236}">
                    <a16:creationId xmlns:a16="http://schemas.microsoft.com/office/drawing/2014/main" id="{86FB7D42-048C-1A55-D7DE-49B1E9D34F9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Oval 74">
                <a:extLst>
                  <a:ext uri="{FF2B5EF4-FFF2-40B4-BE49-F238E27FC236}">
                    <a16:creationId xmlns:a16="http://schemas.microsoft.com/office/drawing/2014/main" id="{489D0FCD-2DF0-40FF-E49A-195B0CD9E4A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6" name="Group 75">
              <a:extLst>
                <a:ext uri="{FF2B5EF4-FFF2-40B4-BE49-F238E27FC236}">
                  <a16:creationId xmlns:a16="http://schemas.microsoft.com/office/drawing/2014/main" id="{5D5FCDE9-C7F9-C8CA-B1DE-43176FA5E9D7}"/>
                </a:ext>
              </a:extLst>
            </p:cNvPr>
            <p:cNvGrpSpPr>
              <a:grpSpLocks/>
            </p:cNvGrpSpPr>
            <p:nvPr/>
          </p:nvGrpSpPr>
          <p:grpSpPr bwMode="auto">
            <a:xfrm flipH="1">
              <a:off x="1531" y="1848"/>
              <a:ext cx="45" cy="431"/>
              <a:chOff x="518" y="1962"/>
              <a:chExt cx="45" cy="431"/>
            </a:xfrm>
          </p:grpSpPr>
          <p:sp>
            <p:nvSpPr>
              <p:cNvPr id="102" name="Line 76">
                <a:extLst>
                  <a:ext uri="{FF2B5EF4-FFF2-40B4-BE49-F238E27FC236}">
                    <a16:creationId xmlns:a16="http://schemas.microsoft.com/office/drawing/2014/main" id="{3219F852-DBD3-94A1-6942-D5443A1D3F64}"/>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Oval 77">
                <a:extLst>
                  <a:ext uri="{FF2B5EF4-FFF2-40B4-BE49-F238E27FC236}">
                    <a16:creationId xmlns:a16="http://schemas.microsoft.com/office/drawing/2014/main" id="{3EA2A444-9EFA-B1FF-C38F-E67BE569BCB7}"/>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77" name="Rectangle 78">
              <a:extLst>
                <a:ext uri="{FF2B5EF4-FFF2-40B4-BE49-F238E27FC236}">
                  <a16:creationId xmlns:a16="http://schemas.microsoft.com/office/drawing/2014/main" id="{D1E19878-0EDF-2787-7845-4DFFD964CCAA}"/>
                </a:ext>
              </a:extLst>
            </p:cNvPr>
            <p:cNvSpPr>
              <a:spLocks noChangeArrowheads="1"/>
            </p:cNvSpPr>
            <p:nvPr/>
          </p:nvSpPr>
          <p:spPr bwMode="auto">
            <a:xfrm>
              <a:off x="492" y="227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78" name="Rectangle 79">
              <a:extLst>
                <a:ext uri="{FF2B5EF4-FFF2-40B4-BE49-F238E27FC236}">
                  <a16:creationId xmlns:a16="http://schemas.microsoft.com/office/drawing/2014/main" id="{9112F981-FCBF-E28B-438F-ACAF2B9D9294}"/>
                </a:ext>
              </a:extLst>
            </p:cNvPr>
            <p:cNvSpPr>
              <a:spLocks noChangeArrowheads="1"/>
            </p:cNvSpPr>
            <p:nvPr/>
          </p:nvSpPr>
          <p:spPr bwMode="auto">
            <a:xfrm>
              <a:off x="456" y="1686"/>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79" name="Group 80">
              <a:extLst>
                <a:ext uri="{FF2B5EF4-FFF2-40B4-BE49-F238E27FC236}">
                  <a16:creationId xmlns:a16="http://schemas.microsoft.com/office/drawing/2014/main" id="{741B164E-2FF9-159C-C40A-4E9D6F39C0CF}"/>
                </a:ext>
              </a:extLst>
            </p:cNvPr>
            <p:cNvGrpSpPr>
              <a:grpSpLocks/>
            </p:cNvGrpSpPr>
            <p:nvPr/>
          </p:nvGrpSpPr>
          <p:grpSpPr bwMode="auto">
            <a:xfrm flipV="1">
              <a:off x="644" y="1254"/>
              <a:ext cx="45" cy="431"/>
              <a:chOff x="518" y="1962"/>
              <a:chExt cx="45" cy="431"/>
            </a:xfrm>
          </p:grpSpPr>
          <p:sp>
            <p:nvSpPr>
              <p:cNvPr id="100" name="Line 81">
                <a:extLst>
                  <a:ext uri="{FF2B5EF4-FFF2-40B4-BE49-F238E27FC236}">
                    <a16:creationId xmlns:a16="http://schemas.microsoft.com/office/drawing/2014/main" id="{EE16500D-E3A0-BC9C-66FD-A985F8D1C4BA}"/>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Oval 82">
                <a:extLst>
                  <a:ext uri="{FF2B5EF4-FFF2-40B4-BE49-F238E27FC236}">
                    <a16:creationId xmlns:a16="http://schemas.microsoft.com/office/drawing/2014/main" id="{623E814D-75DE-8F80-085B-C166AB92E8F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0" name="Rectangle 83">
              <a:extLst>
                <a:ext uri="{FF2B5EF4-FFF2-40B4-BE49-F238E27FC236}">
                  <a16:creationId xmlns:a16="http://schemas.microsoft.com/office/drawing/2014/main" id="{9FE902AE-3C2A-7535-2312-9D54EAA1F3D5}"/>
                </a:ext>
              </a:extLst>
            </p:cNvPr>
            <p:cNvSpPr>
              <a:spLocks noChangeArrowheads="1"/>
            </p:cNvSpPr>
            <p:nvPr/>
          </p:nvSpPr>
          <p:spPr bwMode="auto">
            <a:xfrm flipH="1">
              <a:off x="1260" y="1686"/>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81" name="Group 84">
              <a:extLst>
                <a:ext uri="{FF2B5EF4-FFF2-40B4-BE49-F238E27FC236}">
                  <a16:creationId xmlns:a16="http://schemas.microsoft.com/office/drawing/2014/main" id="{D616DC02-3A86-9DB1-8D33-367D85534221}"/>
                </a:ext>
              </a:extLst>
            </p:cNvPr>
            <p:cNvGrpSpPr>
              <a:grpSpLocks/>
            </p:cNvGrpSpPr>
            <p:nvPr/>
          </p:nvGrpSpPr>
          <p:grpSpPr bwMode="auto">
            <a:xfrm flipH="1" flipV="1">
              <a:off x="1459" y="1242"/>
              <a:ext cx="45" cy="431"/>
              <a:chOff x="518" y="1962"/>
              <a:chExt cx="45" cy="431"/>
            </a:xfrm>
          </p:grpSpPr>
          <p:sp>
            <p:nvSpPr>
              <p:cNvPr id="98" name="Line 85">
                <a:extLst>
                  <a:ext uri="{FF2B5EF4-FFF2-40B4-BE49-F238E27FC236}">
                    <a16:creationId xmlns:a16="http://schemas.microsoft.com/office/drawing/2014/main" id="{AD1284B7-74E4-A090-1915-7445D96AD18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Oval 86">
                <a:extLst>
                  <a:ext uri="{FF2B5EF4-FFF2-40B4-BE49-F238E27FC236}">
                    <a16:creationId xmlns:a16="http://schemas.microsoft.com/office/drawing/2014/main" id="{6AAF268C-6537-FCC7-A1E7-7DB3FDE32161}"/>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2" name="Oval 87">
              <a:extLst>
                <a:ext uri="{FF2B5EF4-FFF2-40B4-BE49-F238E27FC236}">
                  <a16:creationId xmlns:a16="http://schemas.microsoft.com/office/drawing/2014/main" id="{67065CE1-FF89-1CDF-37E0-8C2B09BDF0CC}"/>
                </a:ext>
              </a:extLst>
            </p:cNvPr>
            <p:cNvSpPr>
              <a:spLocks noChangeArrowheads="1"/>
            </p:cNvSpPr>
            <p:nvPr/>
          </p:nvSpPr>
          <p:spPr bwMode="auto">
            <a:xfrm flipH="1">
              <a:off x="1448" y="159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 name="Oval 88">
              <a:extLst>
                <a:ext uri="{FF2B5EF4-FFF2-40B4-BE49-F238E27FC236}">
                  <a16:creationId xmlns:a16="http://schemas.microsoft.com/office/drawing/2014/main" id="{A74C2F3A-BE92-CCD5-A278-D080A7854647}"/>
                </a:ext>
              </a:extLst>
            </p:cNvPr>
            <p:cNvSpPr>
              <a:spLocks noChangeArrowheads="1"/>
            </p:cNvSpPr>
            <p:nvPr/>
          </p:nvSpPr>
          <p:spPr bwMode="auto">
            <a:xfrm>
              <a:off x="644" y="1490"/>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 name="Oval 89">
              <a:extLst>
                <a:ext uri="{FF2B5EF4-FFF2-40B4-BE49-F238E27FC236}">
                  <a16:creationId xmlns:a16="http://schemas.microsoft.com/office/drawing/2014/main" id="{3B2ED5BF-934B-84CD-0FF5-AF09BE34F42B}"/>
                </a:ext>
              </a:extLst>
            </p:cNvPr>
            <p:cNvSpPr>
              <a:spLocks noChangeArrowheads="1"/>
            </p:cNvSpPr>
            <p:nvPr/>
          </p:nvSpPr>
          <p:spPr bwMode="auto">
            <a:xfrm>
              <a:off x="1460" y="1490"/>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 name="Rectangle 90">
              <a:extLst>
                <a:ext uri="{FF2B5EF4-FFF2-40B4-BE49-F238E27FC236}">
                  <a16:creationId xmlns:a16="http://schemas.microsoft.com/office/drawing/2014/main" id="{E69F521C-5508-C843-6E51-6A3451E5A2ED}"/>
                </a:ext>
              </a:extLst>
            </p:cNvPr>
            <p:cNvSpPr>
              <a:spLocks noChangeArrowheads="1"/>
            </p:cNvSpPr>
            <p:nvPr/>
          </p:nvSpPr>
          <p:spPr bwMode="auto">
            <a:xfrm>
              <a:off x="1446" y="223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86" name="Rectangle 91">
              <a:extLst>
                <a:ext uri="{FF2B5EF4-FFF2-40B4-BE49-F238E27FC236}">
                  <a16:creationId xmlns:a16="http://schemas.microsoft.com/office/drawing/2014/main" id="{205AE8A6-AF91-89CD-0323-1891F5695BDB}"/>
                </a:ext>
              </a:extLst>
            </p:cNvPr>
            <p:cNvSpPr>
              <a:spLocks noChangeArrowheads="1"/>
            </p:cNvSpPr>
            <p:nvPr/>
          </p:nvSpPr>
          <p:spPr bwMode="auto">
            <a:xfrm>
              <a:off x="1518" y="1146"/>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87" name="Freeform 92">
              <a:extLst>
                <a:ext uri="{FF2B5EF4-FFF2-40B4-BE49-F238E27FC236}">
                  <a16:creationId xmlns:a16="http://schemas.microsoft.com/office/drawing/2014/main" id="{B39EDA72-8E65-81C3-B5B4-6C39CEF0A829}"/>
                </a:ext>
              </a:extLst>
            </p:cNvPr>
            <p:cNvSpPr>
              <a:spLocks/>
            </p:cNvSpPr>
            <p:nvPr/>
          </p:nvSpPr>
          <p:spPr bwMode="auto">
            <a:xfrm>
              <a:off x="672" y="1512"/>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Freeform 93">
              <a:extLst>
                <a:ext uri="{FF2B5EF4-FFF2-40B4-BE49-F238E27FC236}">
                  <a16:creationId xmlns:a16="http://schemas.microsoft.com/office/drawing/2014/main" id="{58E73CF8-B266-EEC9-BB03-E7835B70D1F7}"/>
                </a:ext>
              </a:extLst>
            </p:cNvPr>
            <p:cNvSpPr>
              <a:spLocks/>
            </p:cNvSpPr>
            <p:nvPr/>
          </p:nvSpPr>
          <p:spPr bwMode="auto">
            <a:xfrm flipH="1">
              <a:off x="954" y="1512"/>
              <a:ext cx="504" cy="624"/>
            </a:xfrm>
            <a:custGeom>
              <a:avLst/>
              <a:gdLst>
                <a:gd name="T0" fmla="*/ 0 w 576"/>
                <a:gd name="T1" fmla="*/ 0 h 528"/>
                <a:gd name="T2" fmla="*/ 252 w 576"/>
                <a:gd name="T3" fmla="*/ 0 h 528"/>
                <a:gd name="T4" fmla="*/ 504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Freeform 94">
              <a:extLst>
                <a:ext uri="{FF2B5EF4-FFF2-40B4-BE49-F238E27FC236}">
                  <a16:creationId xmlns:a16="http://schemas.microsoft.com/office/drawing/2014/main" id="{A62B2649-6C21-B3A2-696B-430DD97BF06B}"/>
                </a:ext>
              </a:extLst>
            </p:cNvPr>
            <p:cNvSpPr>
              <a:spLocks/>
            </p:cNvSpPr>
            <p:nvPr/>
          </p:nvSpPr>
          <p:spPr bwMode="auto">
            <a:xfrm>
              <a:off x="1188" y="1980"/>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Freeform 95">
              <a:extLst>
                <a:ext uri="{FF2B5EF4-FFF2-40B4-BE49-F238E27FC236}">
                  <a16:creationId xmlns:a16="http://schemas.microsoft.com/office/drawing/2014/main" id="{A683A9CD-325E-AD6D-C30C-C714A9882F86}"/>
                </a:ext>
              </a:extLst>
            </p:cNvPr>
            <p:cNvSpPr>
              <a:spLocks/>
            </p:cNvSpPr>
            <p:nvPr/>
          </p:nvSpPr>
          <p:spPr bwMode="auto">
            <a:xfrm flipH="1">
              <a:off x="750" y="1986"/>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Oval 96">
              <a:extLst>
                <a:ext uri="{FF2B5EF4-FFF2-40B4-BE49-F238E27FC236}">
                  <a16:creationId xmlns:a16="http://schemas.microsoft.com/office/drawing/2014/main" id="{22C3559C-D542-F8EF-6501-EEF4C0671C3E}"/>
                </a:ext>
              </a:extLst>
            </p:cNvPr>
            <p:cNvSpPr>
              <a:spLocks noChangeArrowheads="1"/>
            </p:cNvSpPr>
            <p:nvPr/>
          </p:nvSpPr>
          <p:spPr bwMode="auto">
            <a:xfrm flipH="1">
              <a:off x="626" y="159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92" name="Group 97">
              <a:extLst>
                <a:ext uri="{FF2B5EF4-FFF2-40B4-BE49-F238E27FC236}">
                  <a16:creationId xmlns:a16="http://schemas.microsoft.com/office/drawing/2014/main" id="{51B35C30-BFBF-FB54-6E13-EABF1EA9211F}"/>
                </a:ext>
              </a:extLst>
            </p:cNvPr>
            <p:cNvGrpSpPr>
              <a:grpSpLocks/>
            </p:cNvGrpSpPr>
            <p:nvPr/>
          </p:nvGrpSpPr>
          <p:grpSpPr bwMode="auto">
            <a:xfrm>
              <a:off x="494" y="1602"/>
              <a:ext cx="382" cy="327"/>
              <a:chOff x="3506" y="2130"/>
              <a:chExt cx="382" cy="327"/>
            </a:xfrm>
          </p:grpSpPr>
          <p:sp>
            <p:nvSpPr>
              <p:cNvPr id="96" name="Text Box 98">
                <a:extLst>
                  <a:ext uri="{FF2B5EF4-FFF2-40B4-BE49-F238E27FC236}">
                    <a16:creationId xmlns:a16="http://schemas.microsoft.com/office/drawing/2014/main" id="{881B5A36-44F2-66E8-125E-92788E155BC7}"/>
                  </a:ext>
                </a:extLst>
              </p:cNvPr>
              <p:cNvSpPr txBox="1">
                <a:spLocks noChangeArrowheads="1"/>
              </p:cNvSpPr>
              <p:nvPr/>
            </p:nvSpPr>
            <p:spPr bwMode="auto">
              <a:xfrm>
                <a:off x="3506" y="2130"/>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cs typeface="Times New Roman" panose="02020603050405020304" pitchFamily="18" charset="0"/>
                  </a:rPr>
                  <a:t>&gt;</a:t>
                </a:r>
                <a:r>
                  <a:rPr lang="en-US" altLang="zh-CN" sz="2000" b="1">
                    <a:cs typeface="Times New Roman" panose="02020603050405020304" pitchFamily="18" charset="0"/>
                  </a:rPr>
                  <a:t>1</a:t>
                </a:r>
                <a:endParaRPr lang="en-US" altLang="zh-CN" sz="2000" b="1"/>
              </a:p>
            </p:txBody>
          </p:sp>
          <p:sp>
            <p:nvSpPr>
              <p:cNvPr id="97" name="Line 99">
                <a:extLst>
                  <a:ext uri="{FF2B5EF4-FFF2-40B4-BE49-F238E27FC236}">
                    <a16:creationId xmlns:a16="http://schemas.microsoft.com/office/drawing/2014/main" id="{C3ECE4E0-A11D-0249-858B-277866579F0D}"/>
                  </a:ext>
                </a:extLst>
              </p:cNvPr>
              <p:cNvSpPr>
                <a:spLocks noChangeShapeType="1"/>
              </p:cNvSpPr>
              <p:nvPr/>
            </p:nvSpPr>
            <p:spPr bwMode="auto">
              <a:xfrm flipH="1">
                <a:off x="3582" y="2340"/>
                <a:ext cx="102" cy="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3" name="Group 100">
              <a:extLst>
                <a:ext uri="{FF2B5EF4-FFF2-40B4-BE49-F238E27FC236}">
                  <a16:creationId xmlns:a16="http://schemas.microsoft.com/office/drawing/2014/main" id="{077880FD-2481-06B6-1BF6-4123E507F847}"/>
                </a:ext>
              </a:extLst>
            </p:cNvPr>
            <p:cNvGrpSpPr>
              <a:grpSpLocks/>
            </p:cNvGrpSpPr>
            <p:nvPr/>
          </p:nvGrpSpPr>
          <p:grpSpPr bwMode="auto">
            <a:xfrm>
              <a:off x="1334" y="1578"/>
              <a:ext cx="382" cy="327"/>
              <a:chOff x="3506" y="2130"/>
              <a:chExt cx="382" cy="327"/>
            </a:xfrm>
          </p:grpSpPr>
          <p:sp>
            <p:nvSpPr>
              <p:cNvPr id="94" name="Text Box 101">
                <a:extLst>
                  <a:ext uri="{FF2B5EF4-FFF2-40B4-BE49-F238E27FC236}">
                    <a16:creationId xmlns:a16="http://schemas.microsoft.com/office/drawing/2014/main" id="{59AB3F92-41D2-CC12-7F59-EC26B37313D4}"/>
                  </a:ext>
                </a:extLst>
              </p:cNvPr>
              <p:cNvSpPr txBox="1">
                <a:spLocks noChangeArrowheads="1"/>
              </p:cNvSpPr>
              <p:nvPr/>
            </p:nvSpPr>
            <p:spPr bwMode="auto">
              <a:xfrm>
                <a:off x="3506" y="2130"/>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cs typeface="Times New Roman" panose="02020603050405020304" pitchFamily="18" charset="0"/>
                  </a:rPr>
                  <a:t>&gt;</a:t>
                </a:r>
                <a:r>
                  <a:rPr lang="en-US" altLang="zh-CN" sz="2000" b="1">
                    <a:cs typeface="Times New Roman" panose="02020603050405020304" pitchFamily="18" charset="0"/>
                  </a:rPr>
                  <a:t>1</a:t>
                </a:r>
                <a:endParaRPr lang="en-US" altLang="zh-CN" sz="2000" b="1"/>
              </a:p>
            </p:txBody>
          </p:sp>
          <p:sp>
            <p:nvSpPr>
              <p:cNvPr id="95" name="Line 102">
                <a:extLst>
                  <a:ext uri="{FF2B5EF4-FFF2-40B4-BE49-F238E27FC236}">
                    <a16:creationId xmlns:a16="http://schemas.microsoft.com/office/drawing/2014/main" id="{A72D5F29-E926-990D-FBD5-6A9BE80D561D}"/>
                  </a:ext>
                </a:extLst>
              </p:cNvPr>
              <p:cNvSpPr>
                <a:spLocks noChangeShapeType="1"/>
              </p:cNvSpPr>
              <p:nvPr/>
            </p:nvSpPr>
            <p:spPr bwMode="auto">
              <a:xfrm flipH="1">
                <a:off x="3582" y="2340"/>
                <a:ext cx="102" cy="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06" name="Text Box 103">
            <a:extLst>
              <a:ext uri="{FF2B5EF4-FFF2-40B4-BE49-F238E27FC236}">
                <a16:creationId xmlns:a16="http://schemas.microsoft.com/office/drawing/2014/main" id="{F4B53431-1C43-4C87-EE31-03F7335D0F4C}"/>
              </a:ext>
            </a:extLst>
          </p:cNvPr>
          <p:cNvSpPr txBox="1">
            <a:spLocks noChangeArrowheads="1"/>
          </p:cNvSpPr>
          <p:nvPr/>
        </p:nvSpPr>
        <p:spPr bwMode="auto">
          <a:xfrm>
            <a:off x="4501433" y="833186"/>
            <a:ext cx="6492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波形图</a:t>
            </a:r>
          </a:p>
        </p:txBody>
      </p:sp>
      <p:sp>
        <p:nvSpPr>
          <p:cNvPr id="107" name="Line 112">
            <a:extLst>
              <a:ext uri="{FF2B5EF4-FFF2-40B4-BE49-F238E27FC236}">
                <a16:creationId xmlns:a16="http://schemas.microsoft.com/office/drawing/2014/main" id="{8590784A-4DFB-A98F-D88F-C62A5C9625CB}"/>
              </a:ext>
            </a:extLst>
          </p:cNvPr>
          <p:cNvSpPr>
            <a:spLocks noChangeShapeType="1"/>
          </p:cNvSpPr>
          <p:nvPr/>
        </p:nvSpPr>
        <p:spPr bwMode="auto">
          <a:xfrm>
            <a:off x="3888658" y="817311"/>
            <a:ext cx="228600"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灯片编号占位符 2">
            <a:extLst>
              <a:ext uri="{FF2B5EF4-FFF2-40B4-BE49-F238E27FC236}">
                <a16:creationId xmlns:a16="http://schemas.microsoft.com/office/drawing/2014/main" id="{C0278EEA-7AB8-C6FD-4553-66358E4B4CDE}"/>
              </a:ext>
            </a:extLst>
          </p:cNvPr>
          <p:cNvSpPr>
            <a:spLocks noGrp="1"/>
          </p:cNvSpPr>
          <p:nvPr>
            <p:ph type="sldNum" sz="quarter" idx="12"/>
          </p:nvPr>
        </p:nvSpPr>
        <p:spPr/>
        <p:txBody>
          <a:bodyPr/>
          <a:lstStyle/>
          <a:p>
            <a:fld id="{392CBAA0-59E6-204E-8F03-85E5040D48B8}" type="slidenum">
              <a:rPr kumimoji="1" lang="zh-CN" altLang="en-US" smtClean="0"/>
              <a:t>13</a:t>
            </a:fld>
            <a:r>
              <a:rPr kumimoji="1" lang="en-US" altLang="zh-CN"/>
              <a:t>/70</a:t>
            </a:r>
            <a:endParaRPr kumimoji="1" lang="zh-CN" altLang="en-US" dirty="0"/>
          </a:p>
        </p:txBody>
      </p:sp>
    </p:spTree>
    <p:extLst>
      <p:ext uri="{BB962C8B-B14F-4D97-AF65-F5344CB8AC3E}">
        <p14:creationId xmlns:p14="http://schemas.microsoft.com/office/powerpoint/2010/main" val="407580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wipe(left)">
                                      <p:cBhvr>
                                        <p:cTn id="21" dur="500"/>
                                        <p:tgtEl>
                                          <p:spTgt spid="19">
                                            <p:txEl>
                                              <p:pRg st="0" end="0"/>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wipe(left)">
                                      <p:cBhvr>
                                        <p:cTn id="35" dur="500"/>
                                        <p:tgtEl>
                                          <p:spTgt spid="25">
                                            <p:txEl>
                                              <p:pRg st="0" end="0"/>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5">
                                            <p:txEl>
                                              <p:pRg st="0" end="0"/>
                                            </p:txEl>
                                          </p:spTgt>
                                        </p:tgtEl>
                                        <p:attrNameLst>
                                          <p:attrName>style.visibility</p:attrName>
                                        </p:attrNameLst>
                                      </p:cBhvr>
                                      <p:to>
                                        <p:strVal val="visible"/>
                                      </p:to>
                                    </p:set>
                                    <p:animEffect transition="in" filter="wipe(left)">
                                      <p:cBhvr>
                                        <p:cTn id="53" dur="500"/>
                                        <p:tgtEl>
                                          <p:spTgt spid="45">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7" presetClass="entr" presetSubtype="4" fill="hold" nodeType="clickEffect">
                                  <p:stCondLst>
                                    <p:cond delay="0"/>
                                  </p:stCondLst>
                                  <p:childTnLst>
                                    <p:set>
                                      <p:cBhvr>
                                        <p:cTn id="57" dur="1" fill="hold">
                                          <p:stCondLst>
                                            <p:cond delay="0"/>
                                          </p:stCondLst>
                                        </p:cTn>
                                        <p:tgtEl>
                                          <p:spTgt spid="46"/>
                                        </p:tgtEl>
                                        <p:attrNameLst>
                                          <p:attrName>style.visibility</p:attrName>
                                        </p:attrNameLst>
                                      </p:cBhvr>
                                      <p:to>
                                        <p:strVal val="visible"/>
                                      </p:to>
                                    </p:set>
                                    <p:anim calcmode="lin" valueType="num">
                                      <p:cBhvr additive="base">
                                        <p:cTn id="58" dur="5000" fill="hold"/>
                                        <p:tgtEl>
                                          <p:spTgt spid="46"/>
                                        </p:tgtEl>
                                        <p:attrNameLst>
                                          <p:attrName>ppt_x</p:attrName>
                                        </p:attrNameLst>
                                      </p:cBhvr>
                                      <p:tavLst>
                                        <p:tav tm="0">
                                          <p:val>
                                            <p:strVal val="#ppt_x"/>
                                          </p:val>
                                        </p:tav>
                                        <p:tav tm="100000">
                                          <p:val>
                                            <p:strVal val="#ppt_x"/>
                                          </p:val>
                                        </p:tav>
                                      </p:tavLst>
                                    </p:anim>
                                    <p:anim calcmode="lin" valueType="num">
                                      <p:cBhvr additive="base">
                                        <p:cTn id="59" dur="50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wipe(left)">
                                      <p:cBhvr>
                                        <p:cTn id="64" dur="500"/>
                                        <p:tgtEl>
                                          <p:spTgt spid="62"/>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500"/>
                                        <p:tgtEl>
                                          <p:spTgt spid="6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wipe(left)">
                                      <p:cBhvr>
                                        <p:cTn id="73" dur="500"/>
                                        <p:tgtEl>
                                          <p:spTgt spid="66"/>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67">
                                            <p:txEl>
                                              <p:pRg st="0" end="0"/>
                                            </p:txEl>
                                          </p:spTgt>
                                        </p:tgtEl>
                                        <p:attrNameLst>
                                          <p:attrName>style.visibility</p:attrName>
                                        </p:attrNameLst>
                                      </p:cBhvr>
                                      <p:to>
                                        <p:strVal val="visible"/>
                                      </p:to>
                                    </p:set>
                                    <p:animEffect transition="in" filter="wipe(left)">
                                      <p:cBhvr>
                                        <p:cTn id="77" dur="500"/>
                                        <p:tgtEl>
                                          <p:spTgt spid="67">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8">
                                            <p:txEl>
                                              <p:pRg st="0" end="0"/>
                                            </p:txEl>
                                          </p:spTgt>
                                        </p:tgtEl>
                                        <p:attrNameLst>
                                          <p:attrName>style.visibility</p:attrName>
                                        </p:attrNameLst>
                                      </p:cBhvr>
                                      <p:to>
                                        <p:strVal val="visible"/>
                                      </p:to>
                                    </p:set>
                                    <p:animEffect transition="in" filter="wipe(left)">
                                      <p:cBhvr>
                                        <p:cTn id="82" dur="500"/>
                                        <p:tgtEl>
                                          <p:spTgt spid="68">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9"/>
                                        </p:tgtEl>
                                        <p:attrNameLst>
                                          <p:attrName>style.visibility</p:attrName>
                                        </p:attrNameLst>
                                      </p:cBhvr>
                                      <p:to>
                                        <p:strVal val="visible"/>
                                      </p:to>
                                    </p:set>
                                    <p:animEffect transition="in" filter="wipe(left)">
                                      <p:cBhvr>
                                        <p:cTn id="87" dur="500"/>
                                        <p:tgtEl>
                                          <p:spTgt spid="6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wipe(left)">
                                      <p:cBhvr>
                                        <p:cTn id="9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P spid="19" grpId="0" build="p" autoUpdateAnimBg="0"/>
      <p:bldP spid="25" grpId="0" build="p" autoUpdateAnimBg="0"/>
      <p:bldP spid="45" grpId="0" build="p" autoUpdateAnimBg="0"/>
      <p:bldP spid="62" grpId="0" animBg="1"/>
      <p:bldP spid="67" grpId="0" build="p" autoUpdateAnimBg="0" advAuto="0"/>
      <p:bldP spid="68" grpId="0" build="p" autoUpdateAnimBg="0"/>
      <p:bldP spid="69" grpId="0" animBg="1" autoUpdateAnimBg="0"/>
      <p:bldP spid="70" grpId="0" animBg="1" autoUpdateAnimBg="0"/>
      <p:bldP spid="10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latin typeface="Myriad Pro" panose="020B0503030403020204" pitchFamily="34" charset="0"/>
                <a:ea typeface="Songti SC" panose="02010600040101010101" pitchFamily="2" charset="-122"/>
              </a:rPr>
              <a:t>基本</a:t>
            </a:r>
            <a:r>
              <a:rPr kumimoji="1" lang="en-US" altLang="zh-CN" sz="2400" dirty="0">
                <a:latin typeface="Myriad Pro" panose="020B0503030403020204" pitchFamily="34" charset="0"/>
                <a:ea typeface="Songti SC" panose="02010600040101010101" pitchFamily="2" charset="-122"/>
              </a:rPr>
              <a:t>R-S</a:t>
            </a:r>
            <a:r>
              <a:rPr kumimoji="1" lang="zh-CN" altLang="en-US" sz="2400" dirty="0">
                <a:latin typeface="Myriad Pro" panose="020B0503030403020204" pitchFamily="34" charset="0"/>
                <a:ea typeface="Songti SC" panose="02010600040101010101" pitchFamily="2" charset="-122"/>
              </a:rPr>
              <a:t>触发器</a:t>
            </a:r>
            <a:endParaRPr kumimoji="1" lang="en-US" altLang="zh-CN" sz="2400" dirty="0">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集成基本触发器</a:t>
            </a:r>
            <a:endParaRPr kumimoji="1" lang="en-US" altLang="zh-CN" sz="2000" dirty="0">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F332B1AE-F0BA-7C1A-021B-6473240E4B3C}"/>
              </a:ext>
            </a:extLst>
          </p:cNvPr>
          <p:cNvSpPr>
            <a:spLocks noGrp="1"/>
          </p:cNvSpPr>
          <p:nvPr>
            <p:ph type="sldNum" sz="quarter" idx="12"/>
          </p:nvPr>
        </p:nvSpPr>
        <p:spPr/>
        <p:txBody>
          <a:bodyPr/>
          <a:lstStyle/>
          <a:p>
            <a:fld id="{392CBAA0-59E6-204E-8F03-85E5040D48B8}" type="slidenum">
              <a:rPr kumimoji="1" lang="zh-CN" altLang="en-US" smtClean="0"/>
              <a:t>14</a:t>
            </a:fld>
            <a:r>
              <a:rPr kumimoji="1" lang="en-US" altLang="zh-CN"/>
              <a:t>/70</a:t>
            </a:r>
            <a:endParaRPr kumimoji="1" lang="zh-CN" altLang="en-US" dirty="0"/>
          </a:p>
        </p:txBody>
      </p:sp>
    </p:spTree>
    <p:extLst>
      <p:ext uri="{BB962C8B-B14F-4D97-AF65-F5344CB8AC3E}">
        <p14:creationId xmlns:p14="http://schemas.microsoft.com/office/powerpoint/2010/main" val="3510636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1.3</a:t>
            </a:r>
            <a:r>
              <a:rPr kumimoji="1" lang="zh-CN" altLang="en-US" dirty="0"/>
              <a:t> 集成基本触发器</a:t>
            </a:r>
          </a:p>
        </p:txBody>
      </p:sp>
      <p:sp>
        <p:nvSpPr>
          <p:cNvPr id="5" name="Text Box 3">
            <a:extLst>
              <a:ext uri="{FF2B5EF4-FFF2-40B4-BE49-F238E27FC236}">
                <a16:creationId xmlns:a16="http://schemas.microsoft.com/office/drawing/2014/main" id="{223E708F-BF17-9431-4A86-E23C92064B36}"/>
              </a:ext>
            </a:extLst>
          </p:cNvPr>
          <p:cNvSpPr txBox="1">
            <a:spLocks noChangeArrowheads="1"/>
          </p:cNvSpPr>
          <p:nvPr/>
        </p:nvSpPr>
        <p:spPr bwMode="auto">
          <a:xfrm>
            <a:off x="788988" y="776287"/>
            <a:ext cx="581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33CC"/>
                </a:solidFill>
              </a:rPr>
              <a:t>一、</a:t>
            </a:r>
            <a:r>
              <a:rPr lang="en-US" altLang="zh-CN" sz="2800" b="1" dirty="0">
                <a:solidFill>
                  <a:srgbClr val="0033CC"/>
                </a:solidFill>
              </a:rPr>
              <a:t>CMOS </a:t>
            </a:r>
            <a:r>
              <a:rPr lang="zh-CN" altLang="zh-CN" sz="2800" b="1" dirty="0">
                <a:solidFill>
                  <a:srgbClr val="0033CC"/>
                </a:solidFill>
              </a:rPr>
              <a:t>集成基本触发器</a:t>
            </a:r>
            <a:endParaRPr lang="zh-CN" altLang="en-US" sz="2800" b="1" dirty="0">
              <a:solidFill>
                <a:srgbClr val="0033CC"/>
              </a:solidFill>
            </a:endParaRPr>
          </a:p>
        </p:txBody>
      </p:sp>
      <p:sp>
        <p:nvSpPr>
          <p:cNvPr id="6" name="Text Box 4">
            <a:extLst>
              <a:ext uri="{FF2B5EF4-FFF2-40B4-BE49-F238E27FC236}">
                <a16:creationId xmlns:a16="http://schemas.microsoft.com/office/drawing/2014/main" id="{DA873507-6B1C-4B80-E097-C894C5E8330A}"/>
              </a:ext>
            </a:extLst>
          </p:cNvPr>
          <p:cNvSpPr txBox="1">
            <a:spLocks noChangeArrowheads="1"/>
          </p:cNvSpPr>
          <p:nvPr/>
        </p:nvSpPr>
        <p:spPr bwMode="auto">
          <a:xfrm>
            <a:off x="735013" y="1233487"/>
            <a:ext cx="4843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1. </a:t>
            </a:r>
            <a:r>
              <a:rPr lang="zh-CN" altLang="en-US" sz="2800" b="1">
                <a:solidFill>
                  <a:srgbClr val="FF0066"/>
                </a:solidFill>
              </a:rPr>
              <a:t>由与非门组成：</a:t>
            </a:r>
            <a:r>
              <a:rPr lang="en-US" altLang="zh-CN" sz="2800" b="1">
                <a:solidFill>
                  <a:srgbClr val="0033CC"/>
                </a:solidFill>
              </a:rPr>
              <a:t>CC4044</a:t>
            </a:r>
          </a:p>
        </p:txBody>
      </p:sp>
      <p:grpSp>
        <p:nvGrpSpPr>
          <p:cNvPr id="7" name="Group 5">
            <a:extLst>
              <a:ext uri="{FF2B5EF4-FFF2-40B4-BE49-F238E27FC236}">
                <a16:creationId xmlns:a16="http://schemas.microsoft.com/office/drawing/2014/main" id="{21264C45-09FE-4895-8FAC-701952BA6A25}"/>
              </a:ext>
            </a:extLst>
          </p:cNvPr>
          <p:cNvGrpSpPr>
            <a:grpSpLocks/>
          </p:cNvGrpSpPr>
          <p:nvPr/>
        </p:nvGrpSpPr>
        <p:grpSpPr bwMode="auto">
          <a:xfrm>
            <a:off x="606426" y="1741487"/>
            <a:ext cx="4400550" cy="2557463"/>
            <a:chOff x="53" y="1328"/>
            <a:chExt cx="2772" cy="1611"/>
          </a:xfrm>
        </p:grpSpPr>
        <p:grpSp>
          <p:nvGrpSpPr>
            <p:cNvPr id="8" name="Group 6">
              <a:extLst>
                <a:ext uri="{FF2B5EF4-FFF2-40B4-BE49-F238E27FC236}">
                  <a16:creationId xmlns:a16="http://schemas.microsoft.com/office/drawing/2014/main" id="{F10BAE20-2FF1-2954-C5A9-6AFCE3223237}"/>
                </a:ext>
              </a:extLst>
            </p:cNvPr>
            <p:cNvGrpSpPr>
              <a:grpSpLocks/>
            </p:cNvGrpSpPr>
            <p:nvPr/>
          </p:nvGrpSpPr>
          <p:grpSpPr bwMode="auto">
            <a:xfrm>
              <a:off x="307" y="1496"/>
              <a:ext cx="2315" cy="1422"/>
              <a:chOff x="307" y="1496"/>
              <a:chExt cx="2315" cy="1422"/>
            </a:xfrm>
          </p:grpSpPr>
          <p:sp>
            <p:nvSpPr>
              <p:cNvPr id="14" name="Line 7">
                <a:extLst>
                  <a:ext uri="{FF2B5EF4-FFF2-40B4-BE49-F238E27FC236}">
                    <a16:creationId xmlns:a16="http://schemas.microsoft.com/office/drawing/2014/main" id="{2198FE18-53DA-226A-D5ED-0E649DB70B43}"/>
                  </a:ext>
                </a:extLst>
              </p:cNvPr>
              <p:cNvSpPr>
                <a:spLocks noChangeShapeType="1"/>
              </p:cNvSpPr>
              <p:nvPr/>
            </p:nvSpPr>
            <p:spPr bwMode="auto">
              <a:xfrm rot="10800000">
                <a:off x="2155" y="1500"/>
                <a:ext cx="0" cy="80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 name="Group 8">
                <a:extLst>
                  <a:ext uri="{FF2B5EF4-FFF2-40B4-BE49-F238E27FC236}">
                    <a16:creationId xmlns:a16="http://schemas.microsoft.com/office/drawing/2014/main" id="{954838A7-5EE1-076C-7DAF-E616552BCD20}"/>
                  </a:ext>
                </a:extLst>
              </p:cNvPr>
              <p:cNvGrpSpPr>
                <a:grpSpLocks/>
              </p:cNvGrpSpPr>
              <p:nvPr/>
            </p:nvGrpSpPr>
            <p:grpSpPr bwMode="auto">
              <a:xfrm>
                <a:off x="307" y="2786"/>
                <a:ext cx="497" cy="45"/>
                <a:chOff x="2095" y="986"/>
                <a:chExt cx="497" cy="45"/>
              </a:xfrm>
            </p:grpSpPr>
            <p:sp>
              <p:nvSpPr>
                <p:cNvPr id="41" name="Line 9">
                  <a:extLst>
                    <a:ext uri="{FF2B5EF4-FFF2-40B4-BE49-F238E27FC236}">
                      <a16:creationId xmlns:a16="http://schemas.microsoft.com/office/drawing/2014/main" id="{C2EC794C-2E42-121C-866F-0274F1E59F33}"/>
                    </a:ext>
                  </a:extLst>
                </p:cNvPr>
                <p:cNvSpPr>
                  <a:spLocks noChangeShapeType="1"/>
                </p:cNvSpPr>
                <p:nvPr/>
              </p:nvSpPr>
              <p:spPr bwMode="auto">
                <a:xfrm rot="5400000">
                  <a:off x="2366" y="784"/>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Oval 10">
                  <a:extLst>
                    <a:ext uri="{FF2B5EF4-FFF2-40B4-BE49-F238E27FC236}">
                      <a16:creationId xmlns:a16="http://schemas.microsoft.com/office/drawing/2014/main" id="{03333866-A3C5-1C73-586A-839A1423EC5D}"/>
                    </a:ext>
                  </a:extLst>
                </p:cNvPr>
                <p:cNvSpPr>
                  <a:spLocks noChangeArrowheads="1"/>
                </p:cNvSpPr>
                <p:nvPr/>
              </p:nvSpPr>
              <p:spPr bwMode="auto">
                <a:xfrm>
                  <a:off x="2095" y="986"/>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 name="Group 11">
                <a:extLst>
                  <a:ext uri="{FF2B5EF4-FFF2-40B4-BE49-F238E27FC236}">
                    <a16:creationId xmlns:a16="http://schemas.microsoft.com/office/drawing/2014/main" id="{96D11A4B-5CDF-7DE8-5316-2D0C6C3A47C0}"/>
                  </a:ext>
                </a:extLst>
              </p:cNvPr>
              <p:cNvGrpSpPr>
                <a:grpSpLocks/>
              </p:cNvGrpSpPr>
              <p:nvPr/>
            </p:nvGrpSpPr>
            <p:grpSpPr bwMode="auto">
              <a:xfrm>
                <a:off x="307" y="1778"/>
                <a:ext cx="497" cy="45"/>
                <a:chOff x="2095" y="986"/>
                <a:chExt cx="497" cy="45"/>
              </a:xfrm>
            </p:grpSpPr>
            <p:sp>
              <p:nvSpPr>
                <p:cNvPr id="39" name="Line 12">
                  <a:extLst>
                    <a:ext uri="{FF2B5EF4-FFF2-40B4-BE49-F238E27FC236}">
                      <a16:creationId xmlns:a16="http://schemas.microsoft.com/office/drawing/2014/main" id="{0E65FFD1-AB78-950A-EDF3-F99D81808F4F}"/>
                    </a:ext>
                  </a:extLst>
                </p:cNvPr>
                <p:cNvSpPr>
                  <a:spLocks noChangeShapeType="1"/>
                </p:cNvSpPr>
                <p:nvPr/>
              </p:nvSpPr>
              <p:spPr bwMode="auto">
                <a:xfrm rot="5400000">
                  <a:off x="2366" y="784"/>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Oval 13">
                  <a:extLst>
                    <a:ext uri="{FF2B5EF4-FFF2-40B4-BE49-F238E27FC236}">
                      <a16:creationId xmlns:a16="http://schemas.microsoft.com/office/drawing/2014/main" id="{4AB984AB-B265-640B-27B6-F6F32980701F}"/>
                    </a:ext>
                  </a:extLst>
                </p:cNvPr>
                <p:cNvSpPr>
                  <a:spLocks noChangeArrowheads="1"/>
                </p:cNvSpPr>
                <p:nvPr/>
              </p:nvSpPr>
              <p:spPr bwMode="auto">
                <a:xfrm>
                  <a:off x="2095" y="986"/>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7" name="Rectangle 14">
                <a:extLst>
                  <a:ext uri="{FF2B5EF4-FFF2-40B4-BE49-F238E27FC236}">
                    <a16:creationId xmlns:a16="http://schemas.microsoft.com/office/drawing/2014/main" id="{68BB1BD0-170D-D644-1296-F71E15F251AE}"/>
                  </a:ext>
                </a:extLst>
              </p:cNvPr>
              <p:cNvSpPr>
                <a:spLocks noChangeArrowheads="1"/>
              </p:cNvSpPr>
              <p:nvPr/>
            </p:nvSpPr>
            <p:spPr bwMode="auto">
              <a:xfrm rot="5400000">
                <a:off x="548" y="175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18" name="Line 15">
                <a:extLst>
                  <a:ext uri="{FF2B5EF4-FFF2-40B4-BE49-F238E27FC236}">
                    <a16:creationId xmlns:a16="http://schemas.microsoft.com/office/drawing/2014/main" id="{85CFD4EE-8CC8-4F2D-DB63-4047D82198F3}"/>
                  </a:ext>
                </a:extLst>
              </p:cNvPr>
              <p:cNvSpPr>
                <a:spLocks noChangeShapeType="1"/>
              </p:cNvSpPr>
              <p:nvPr/>
            </p:nvSpPr>
            <p:spPr bwMode="auto">
              <a:xfrm rot="-5400000">
                <a:off x="1797" y="1096"/>
                <a:ext cx="0" cy="1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Oval 16">
                <a:extLst>
                  <a:ext uri="{FF2B5EF4-FFF2-40B4-BE49-F238E27FC236}">
                    <a16:creationId xmlns:a16="http://schemas.microsoft.com/office/drawing/2014/main" id="{3C13C521-EAEF-FE44-B8C0-CAA1DE98CCAF}"/>
                  </a:ext>
                </a:extLst>
              </p:cNvPr>
              <p:cNvSpPr>
                <a:spLocks noChangeArrowheads="1"/>
              </p:cNvSpPr>
              <p:nvPr/>
            </p:nvSpPr>
            <p:spPr bwMode="auto">
              <a:xfrm rot="5400000" flipV="1">
                <a:off x="2577" y="1869"/>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Rectangle 17">
                <a:extLst>
                  <a:ext uri="{FF2B5EF4-FFF2-40B4-BE49-F238E27FC236}">
                    <a16:creationId xmlns:a16="http://schemas.microsoft.com/office/drawing/2014/main" id="{AF96E9C8-C810-E60B-0DB9-977F06BB9877}"/>
                  </a:ext>
                </a:extLst>
              </p:cNvPr>
              <p:cNvSpPr>
                <a:spLocks noChangeArrowheads="1"/>
              </p:cNvSpPr>
              <p:nvPr/>
            </p:nvSpPr>
            <p:spPr bwMode="auto">
              <a:xfrm rot="5400000" flipH="1">
                <a:off x="548" y="255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21" name="Line 18">
                <a:extLst>
                  <a:ext uri="{FF2B5EF4-FFF2-40B4-BE49-F238E27FC236}">
                    <a16:creationId xmlns:a16="http://schemas.microsoft.com/office/drawing/2014/main" id="{8375F712-CB0E-611F-B8A6-2B66F0CE3B45}"/>
                  </a:ext>
                </a:extLst>
              </p:cNvPr>
              <p:cNvSpPr>
                <a:spLocks noChangeShapeType="1"/>
              </p:cNvSpPr>
              <p:nvPr/>
            </p:nvSpPr>
            <p:spPr bwMode="auto">
              <a:xfrm rot="5400000" flipH="1" flipV="1">
                <a:off x="1015" y="2640"/>
                <a:ext cx="0" cy="1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Oval 19">
                <a:extLst>
                  <a:ext uri="{FF2B5EF4-FFF2-40B4-BE49-F238E27FC236}">
                    <a16:creationId xmlns:a16="http://schemas.microsoft.com/office/drawing/2014/main" id="{337A3FB9-2E6B-D9B1-C733-FA43811078F1}"/>
                  </a:ext>
                </a:extLst>
              </p:cNvPr>
              <p:cNvSpPr>
                <a:spLocks noChangeArrowheads="1"/>
              </p:cNvSpPr>
              <p:nvPr/>
            </p:nvSpPr>
            <p:spPr bwMode="auto">
              <a:xfrm rot="5400000" flipH="1" flipV="1">
                <a:off x="2145" y="1496"/>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20">
                <a:extLst>
                  <a:ext uri="{FF2B5EF4-FFF2-40B4-BE49-F238E27FC236}">
                    <a16:creationId xmlns:a16="http://schemas.microsoft.com/office/drawing/2014/main" id="{A4A036CD-075E-E423-7B31-57AB9EFA7044}"/>
                  </a:ext>
                </a:extLst>
              </p:cNvPr>
              <p:cNvSpPr>
                <a:spLocks noChangeArrowheads="1"/>
              </p:cNvSpPr>
              <p:nvPr/>
            </p:nvSpPr>
            <p:spPr bwMode="auto">
              <a:xfrm rot="5400000" flipH="1">
                <a:off x="918" y="267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21">
                <a:extLst>
                  <a:ext uri="{FF2B5EF4-FFF2-40B4-BE49-F238E27FC236}">
                    <a16:creationId xmlns:a16="http://schemas.microsoft.com/office/drawing/2014/main" id="{C20871B2-5B94-283C-4393-ACF6169430D7}"/>
                  </a:ext>
                </a:extLst>
              </p:cNvPr>
              <p:cNvSpPr>
                <a:spLocks noChangeArrowheads="1"/>
              </p:cNvSpPr>
              <p:nvPr/>
            </p:nvSpPr>
            <p:spPr bwMode="auto">
              <a:xfrm rot="5400000">
                <a:off x="1058" y="1870"/>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Freeform 22">
                <a:extLst>
                  <a:ext uri="{FF2B5EF4-FFF2-40B4-BE49-F238E27FC236}">
                    <a16:creationId xmlns:a16="http://schemas.microsoft.com/office/drawing/2014/main" id="{F977495A-E9F8-22F7-6C32-641603953006}"/>
                  </a:ext>
                </a:extLst>
              </p:cNvPr>
              <p:cNvSpPr>
                <a:spLocks/>
              </p:cNvSpPr>
              <p:nvPr/>
            </p:nvSpPr>
            <p:spPr bwMode="auto">
              <a:xfrm rot="5400000">
                <a:off x="509" y="1847"/>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3">
                <a:extLst>
                  <a:ext uri="{FF2B5EF4-FFF2-40B4-BE49-F238E27FC236}">
                    <a16:creationId xmlns:a16="http://schemas.microsoft.com/office/drawing/2014/main" id="{1E216DBF-96C1-E539-4CBE-3B6CE5B2B590}"/>
                  </a:ext>
                </a:extLst>
              </p:cNvPr>
              <p:cNvSpPr>
                <a:spLocks/>
              </p:cNvSpPr>
              <p:nvPr/>
            </p:nvSpPr>
            <p:spPr bwMode="auto">
              <a:xfrm rot="5400000" flipH="1">
                <a:off x="500" y="2138"/>
                <a:ext cx="540" cy="624"/>
              </a:xfrm>
              <a:custGeom>
                <a:avLst/>
                <a:gdLst>
                  <a:gd name="T0" fmla="*/ 0 w 576"/>
                  <a:gd name="T1" fmla="*/ 0 h 528"/>
                  <a:gd name="T2" fmla="*/ 270 w 576"/>
                  <a:gd name="T3" fmla="*/ 0 h 528"/>
                  <a:gd name="T4" fmla="*/ 540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4">
                <a:extLst>
                  <a:ext uri="{FF2B5EF4-FFF2-40B4-BE49-F238E27FC236}">
                    <a16:creationId xmlns:a16="http://schemas.microsoft.com/office/drawing/2014/main" id="{6A0BA51A-12C4-C298-751E-D6B94370A124}"/>
                  </a:ext>
                </a:extLst>
              </p:cNvPr>
              <p:cNvSpPr>
                <a:spLocks/>
              </p:cNvSpPr>
              <p:nvPr/>
            </p:nvSpPr>
            <p:spPr bwMode="auto">
              <a:xfrm rot="5400000">
                <a:off x="434" y="2444"/>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5">
                <a:extLst>
                  <a:ext uri="{FF2B5EF4-FFF2-40B4-BE49-F238E27FC236}">
                    <a16:creationId xmlns:a16="http://schemas.microsoft.com/office/drawing/2014/main" id="{FAF62D76-92CE-B0CA-0F1D-5D5B456171FC}"/>
                  </a:ext>
                </a:extLst>
              </p:cNvPr>
              <p:cNvSpPr>
                <a:spLocks/>
              </p:cNvSpPr>
              <p:nvPr/>
            </p:nvSpPr>
            <p:spPr bwMode="auto">
              <a:xfrm rot="5400000" flipH="1">
                <a:off x="428" y="2006"/>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Oval 26">
                <a:extLst>
                  <a:ext uri="{FF2B5EF4-FFF2-40B4-BE49-F238E27FC236}">
                    <a16:creationId xmlns:a16="http://schemas.microsoft.com/office/drawing/2014/main" id="{F7230D6D-B9A6-667B-B371-7EA1162BE85D}"/>
                  </a:ext>
                </a:extLst>
              </p:cNvPr>
              <p:cNvSpPr>
                <a:spLocks noChangeArrowheads="1"/>
              </p:cNvSpPr>
              <p:nvPr/>
            </p:nvSpPr>
            <p:spPr bwMode="auto">
              <a:xfrm rot="5400000" flipH="1">
                <a:off x="918" y="185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Text Box 27">
                <a:extLst>
                  <a:ext uri="{FF2B5EF4-FFF2-40B4-BE49-F238E27FC236}">
                    <a16:creationId xmlns:a16="http://schemas.microsoft.com/office/drawing/2014/main" id="{1FFC5024-9A9D-EC68-0BDA-847C31547E9A}"/>
                  </a:ext>
                </a:extLst>
              </p:cNvPr>
              <p:cNvSpPr txBox="1">
                <a:spLocks noChangeArrowheads="1"/>
              </p:cNvSpPr>
              <p:nvPr/>
            </p:nvSpPr>
            <p:spPr bwMode="auto">
              <a:xfrm>
                <a:off x="614" y="1622"/>
                <a:ext cx="3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&amp;</a:t>
                </a:r>
              </a:p>
            </p:txBody>
          </p:sp>
          <p:sp>
            <p:nvSpPr>
              <p:cNvPr id="31" name="Text Box 28">
                <a:extLst>
                  <a:ext uri="{FF2B5EF4-FFF2-40B4-BE49-F238E27FC236}">
                    <a16:creationId xmlns:a16="http://schemas.microsoft.com/office/drawing/2014/main" id="{9EA31111-6CC2-2738-ADE8-CC89E3A55880}"/>
                  </a:ext>
                </a:extLst>
              </p:cNvPr>
              <p:cNvSpPr txBox="1">
                <a:spLocks noChangeArrowheads="1"/>
              </p:cNvSpPr>
              <p:nvPr/>
            </p:nvSpPr>
            <p:spPr bwMode="auto">
              <a:xfrm>
                <a:off x="626" y="2438"/>
                <a:ext cx="3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&amp;</a:t>
                </a:r>
              </a:p>
            </p:txBody>
          </p:sp>
          <p:sp>
            <p:nvSpPr>
              <p:cNvPr id="32" name="Oval 29">
                <a:extLst>
                  <a:ext uri="{FF2B5EF4-FFF2-40B4-BE49-F238E27FC236}">
                    <a16:creationId xmlns:a16="http://schemas.microsoft.com/office/drawing/2014/main" id="{8A31C8FE-07F2-0C9B-9000-798B9FE525E9}"/>
                  </a:ext>
                </a:extLst>
              </p:cNvPr>
              <p:cNvSpPr>
                <a:spLocks noChangeArrowheads="1"/>
              </p:cNvSpPr>
              <p:nvPr/>
            </p:nvSpPr>
            <p:spPr bwMode="auto">
              <a:xfrm rot="5400000" flipH="1">
                <a:off x="1278" y="185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Rectangle 30">
                <a:extLst>
                  <a:ext uri="{FF2B5EF4-FFF2-40B4-BE49-F238E27FC236}">
                    <a16:creationId xmlns:a16="http://schemas.microsoft.com/office/drawing/2014/main" id="{93B126BA-2DE8-7F7F-7771-B2BC0D7361A5}"/>
                  </a:ext>
                </a:extLst>
              </p:cNvPr>
              <p:cNvSpPr>
                <a:spLocks noChangeArrowheads="1"/>
              </p:cNvSpPr>
              <p:nvPr/>
            </p:nvSpPr>
            <p:spPr bwMode="auto">
              <a:xfrm rot="5400000">
                <a:off x="1298" y="175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34" name="Rectangle 31">
                <a:extLst>
                  <a:ext uri="{FF2B5EF4-FFF2-40B4-BE49-F238E27FC236}">
                    <a16:creationId xmlns:a16="http://schemas.microsoft.com/office/drawing/2014/main" id="{F88CF81B-471F-E87E-A33B-808F678D306B}"/>
                  </a:ext>
                </a:extLst>
              </p:cNvPr>
              <p:cNvSpPr>
                <a:spLocks noChangeArrowheads="1"/>
              </p:cNvSpPr>
              <p:nvPr/>
            </p:nvSpPr>
            <p:spPr bwMode="auto">
              <a:xfrm>
                <a:off x="1410" y="166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t>1</a:t>
                </a:r>
              </a:p>
            </p:txBody>
          </p:sp>
          <p:sp>
            <p:nvSpPr>
              <p:cNvPr id="35" name="Rectangle 32">
                <a:extLst>
                  <a:ext uri="{FF2B5EF4-FFF2-40B4-BE49-F238E27FC236}">
                    <a16:creationId xmlns:a16="http://schemas.microsoft.com/office/drawing/2014/main" id="{E22FA20B-4330-5835-BB09-FF86D8ADC570}"/>
                  </a:ext>
                </a:extLst>
              </p:cNvPr>
              <p:cNvSpPr>
                <a:spLocks noChangeArrowheads="1"/>
              </p:cNvSpPr>
              <p:nvPr/>
            </p:nvSpPr>
            <p:spPr bwMode="auto">
              <a:xfrm rot="5400000">
                <a:off x="1943" y="1691"/>
                <a:ext cx="432" cy="426"/>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36" name="Oval 33">
                <a:extLst>
                  <a:ext uri="{FF2B5EF4-FFF2-40B4-BE49-F238E27FC236}">
                    <a16:creationId xmlns:a16="http://schemas.microsoft.com/office/drawing/2014/main" id="{B6583FEA-66C2-93B4-48BC-DDEDB6051BDA}"/>
                  </a:ext>
                </a:extLst>
              </p:cNvPr>
              <p:cNvSpPr>
                <a:spLocks noChangeArrowheads="1"/>
              </p:cNvSpPr>
              <p:nvPr/>
            </p:nvSpPr>
            <p:spPr bwMode="auto">
              <a:xfrm rot="5400000" flipH="1">
                <a:off x="2124" y="160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Oval 34">
                <a:extLst>
                  <a:ext uri="{FF2B5EF4-FFF2-40B4-BE49-F238E27FC236}">
                    <a16:creationId xmlns:a16="http://schemas.microsoft.com/office/drawing/2014/main" id="{E67CFB78-E8B3-1A69-9EEA-68AAFF77F797}"/>
                  </a:ext>
                </a:extLst>
              </p:cNvPr>
              <p:cNvSpPr>
                <a:spLocks noChangeArrowheads="1"/>
              </p:cNvSpPr>
              <p:nvPr/>
            </p:nvSpPr>
            <p:spPr bwMode="auto">
              <a:xfrm rot="5400000" flipH="1" flipV="1">
                <a:off x="2145" y="2300"/>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Text Box 35">
                <a:extLst>
                  <a:ext uri="{FF2B5EF4-FFF2-40B4-BE49-F238E27FC236}">
                    <a16:creationId xmlns:a16="http://schemas.microsoft.com/office/drawing/2014/main" id="{D3248A9F-686E-E45B-DF7F-BB72DC31ABA7}"/>
                  </a:ext>
                </a:extLst>
              </p:cNvPr>
              <p:cNvSpPr txBox="1">
                <a:spLocks noChangeArrowheads="1"/>
              </p:cNvSpPr>
              <p:nvPr/>
            </p:nvSpPr>
            <p:spPr bwMode="auto">
              <a:xfrm>
                <a:off x="1946" y="1766"/>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TG</a:t>
                </a:r>
              </a:p>
            </p:txBody>
          </p:sp>
        </p:grpSp>
        <p:graphicFrame>
          <p:nvGraphicFramePr>
            <p:cNvPr id="9" name="Object 36">
              <a:extLst>
                <a:ext uri="{FF2B5EF4-FFF2-40B4-BE49-F238E27FC236}">
                  <a16:creationId xmlns:a16="http://schemas.microsoft.com/office/drawing/2014/main" id="{D8767BD2-2FBF-7B4A-9284-76FE3C0BC9AA}"/>
                </a:ext>
              </a:extLst>
            </p:cNvPr>
            <p:cNvGraphicFramePr>
              <a:graphicFrameLocks noChangeAspect="1"/>
            </p:cNvGraphicFramePr>
            <p:nvPr/>
          </p:nvGraphicFramePr>
          <p:xfrm>
            <a:off x="56" y="1628"/>
            <a:ext cx="248" cy="305"/>
          </p:xfrm>
          <a:graphic>
            <a:graphicData uri="http://schemas.openxmlformats.org/presentationml/2006/ole">
              <mc:AlternateContent xmlns:mc="http://schemas.openxmlformats.org/markup-compatibility/2006">
                <mc:Choice xmlns:v="urn:schemas-microsoft-com:vml" Requires="v">
                  <p:oleObj name="Equation" r:id="rId2" imgW="152355" imgH="190620" progId="Equation.3">
                    <p:embed/>
                  </p:oleObj>
                </mc:Choice>
                <mc:Fallback>
                  <p:oleObj name="Equation" r:id="rId2" imgW="152355" imgH="190620" progId="Equation.3">
                    <p:embed/>
                    <p:pic>
                      <p:nvPicPr>
                        <p:cNvPr id="10354" name="Object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 y="1628"/>
                          <a:ext cx="248"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7">
              <a:extLst>
                <a:ext uri="{FF2B5EF4-FFF2-40B4-BE49-F238E27FC236}">
                  <a16:creationId xmlns:a16="http://schemas.microsoft.com/office/drawing/2014/main" id="{C4A48AAB-BAA8-0B3C-49D8-EF6DF36CE16A}"/>
                </a:ext>
              </a:extLst>
            </p:cNvPr>
            <p:cNvGraphicFramePr>
              <a:graphicFrameLocks noChangeAspect="1"/>
            </p:cNvGraphicFramePr>
            <p:nvPr/>
          </p:nvGraphicFramePr>
          <p:xfrm>
            <a:off x="53" y="2615"/>
            <a:ext cx="229" cy="324"/>
          </p:xfrm>
          <a:graphic>
            <a:graphicData uri="http://schemas.openxmlformats.org/presentationml/2006/ole">
              <mc:AlternateContent xmlns:mc="http://schemas.openxmlformats.org/markup-compatibility/2006">
                <mc:Choice xmlns:v="urn:schemas-microsoft-com:vml" Requires="v">
                  <p:oleObj name="Equation" r:id="rId4" imgW="142900" imgH="209520" progId="Equation.3">
                    <p:embed/>
                  </p:oleObj>
                </mc:Choice>
                <mc:Fallback>
                  <p:oleObj name="Equation" r:id="rId4" imgW="142900" imgH="209520" progId="Equation.3">
                    <p:embed/>
                    <p:pic>
                      <p:nvPicPr>
                        <p:cNvPr id="10355"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 y="2615"/>
                          <a:ext cx="229"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8">
              <a:extLst>
                <a:ext uri="{FF2B5EF4-FFF2-40B4-BE49-F238E27FC236}">
                  <a16:creationId xmlns:a16="http://schemas.microsoft.com/office/drawing/2014/main" id="{F7F26539-E965-0B3F-1543-5941F21DB5E0}"/>
                </a:ext>
              </a:extLst>
            </p:cNvPr>
            <p:cNvGraphicFramePr>
              <a:graphicFrameLocks noChangeAspect="1"/>
            </p:cNvGraphicFramePr>
            <p:nvPr/>
          </p:nvGraphicFramePr>
          <p:xfrm>
            <a:off x="1737" y="1328"/>
            <a:ext cx="439" cy="305"/>
          </p:xfrm>
          <a:graphic>
            <a:graphicData uri="http://schemas.openxmlformats.org/presentationml/2006/ole">
              <mc:AlternateContent xmlns:mc="http://schemas.openxmlformats.org/markup-compatibility/2006">
                <mc:Choice xmlns:v="urn:schemas-microsoft-com:vml" Requires="v">
                  <p:oleObj name="Equation" r:id="rId6" imgW="285801" imgH="190620" progId="Equation.3">
                    <p:embed/>
                  </p:oleObj>
                </mc:Choice>
                <mc:Fallback>
                  <p:oleObj name="Equation" r:id="rId6" imgW="285801" imgH="190620" progId="Equation.3">
                    <p:embed/>
                    <p:pic>
                      <p:nvPicPr>
                        <p:cNvPr id="10356"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7" y="1328"/>
                          <a:ext cx="439"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39">
              <a:extLst>
                <a:ext uri="{FF2B5EF4-FFF2-40B4-BE49-F238E27FC236}">
                  <a16:creationId xmlns:a16="http://schemas.microsoft.com/office/drawing/2014/main" id="{A0697FA1-9270-D438-32C2-C819634CB55B}"/>
                </a:ext>
              </a:extLst>
            </p:cNvPr>
            <p:cNvGraphicFramePr>
              <a:graphicFrameLocks noChangeAspect="1"/>
            </p:cNvGraphicFramePr>
            <p:nvPr/>
          </p:nvGraphicFramePr>
          <p:xfrm>
            <a:off x="1725" y="2160"/>
            <a:ext cx="439" cy="248"/>
          </p:xfrm>
          <a:graphic>
            <a:graphicData uri="http://schemas.openxmlformats.org/presentationml/2006/ole">
              <mc:AlternateContent xmlns:mc="http://schemas.openxmlformats.org/markup-compatibility/2006">
                <mc:Choice xmlns:v="urn:schemas-microsoft-com:vml" Requires="v">
                  <p:oleObj name="Equation" r:id="rId8" imgW="285801" imgH="152280" progId="Equation.3">
                    <p:embed/>
                  </p:oleObj>
                </mc:Choice>
                <mc:Fallback>
                  <p:oleObj name="Equation" r:id="rId8" imgW="285801" imgH="152280" progId="Equation.3">
                    <p:embed/>
                    <p:pic>
                      <p:nvPicPr>
                        <p:cNvPr id="10357"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5" y="2160"/>
                          <a:ext cx="43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40">
              <a:extLst>
                <a:ext uri="{FF2B5EF4-FFF2-40B4-BE49-F238E27FC236}">
                  <a16:creationId xmlns:a16="http://schemas.microsoft.com/office/drawing/2014/main" id="{A0E7380A-B5A8-5B8C-73CA-8AA5512BA24A}"/>
                </a:ext>
              </a:extLst>
            </p:cNvPr>
            <p:cNvSpPr txBox="1">
              <a:spLocks noChangeArrowheads="1"/>
            </p:cNvSpPr>
            <p:nvPr/>
          </p:nvSpPr>
          <p:spPr bwMode="auto">
            <a:xfrm>
              <a:off x="2402" y="1850"/>
              <a:ext cx="4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grpSp>
      <p:grpSp>
        <p:nvGrpSpPr>
          <p:cNvPr id="43" name="Group 41">
            <a:extLst>
              <a:ext uri="{FF2B5EF4-FFF2-40B4-BE49-F238E27FC236}">
                <a16:creationId xmlns:a16="http://schemas.microsoft.com/office/drawing/2014/main" id="{F4A908D7-513F-1164-5A64-099D69D0797D}"/>
              </a:ext>
            </a:extLst>
          </p:cNvPr>
          <p:cNvGrpSpPr>
            <a:grpSpLocks/>
          </p:cNvGrpSpPr>
          <p:nvPr/>
        </p:nvGrpSpPr>
        <p:grpSpPr bwMode="auto">
          <a:xfrm>
            <a:off x="574676" y="3989387"/>
            <a:ext cx="4202112" cy="1495425"/>
            <a:chOff x="2277" y="2456"/>
            <a:chExt cx="2647" cy="942"/>
          </a:xfrm>
        </p:grpSpPr>
        <p:sp>
          <p:nvSpPr>
            <p:cNvPr id="44" name="Oval 42">
              <a:extLst>
                <a:ext uri="{FF2B5EF4-FFF2-40B4-BE49-F238E27FC236}">
                  <a16:creationId xmlns:a16="http://schemas.microsoft.com/office/drawing/2014/main" id="{03261867-3646-6F00-A475-F45F25498089}"/>
                </a:ext>
              </a:extLst>
            </p:cNvPr>
            <p:cNvSpPr>
              <a:spLocks noChangeArrowheads="1"/>
            </p:cNvSpPr>
            <p:nvPr/>
          </p:nvSpPr>
          <p:spPr bwMode="auto">
            <a:xfrm rot="5400000">
              <a:off x="3590" y="315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Line 43">
              <a:extLst>
                <a:ext uri="{FF2B5EF4-FFF2-40B4-BE49-F238E27FC236}">
                  <a16:creationId xmlns:a16="http://schemas.microsoft.com/office/drawing/2014/main" id="{153B5E35-5792-4EE6-C3A6-177478371B03}"/>
                </a:ext>
              </a:extLst>
            </p:cNvPr>
            <p:cNvSpPr>
              <a:spLocks noChangeShapeType="1"/>
            </p:cNvSpPr>
            <p:nvPr/>
          </p:nvSpPr>
          <p:spPr bwMode="auto">
            <a:xfrm rot="-5400000">
              <a:off x="3638" y="2317"/>
              <a:ext cx="0" cy="1716"/>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44">
              <a:extLst>
                <a:ext uri="{FF2B5EF4-FFF2-40B4-BE49-F238E27FC236}">
                  <a16:creationId xmlns:a16="http://schemas.microsoft.com/office/drawing/2014/main" id="{D68B9EA3-5651-7347-A1CF-B2B7730BC026}"/>
                </a:ext>
              </a:extLst>
            </p:cNvPr>
            <p:cNvSpPr>
              <a:spLocks noChangeArrowheads="1"/>
            </p:cNvSpPr>
            <p:nvPr/>
          </p:nvSpPr>
          <p:spPr bwMode="auto">
            <a:xfrm rot="5400000" flipH="1">
              <a:off x="2694" y="313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7" name="Group 45">
              <a:extLst>
                <a:ext uri="{FF2B5EF4-FFF2-40B4-BE49-F238E27FC236}">
                  <a16:creationId xmlns:a16="http://schemas.microsoft.com/office/drawing/2014/main" id="{F0F413DA-795F-69D3-2C93-085CD3102E69}"/>
                </a:ext>
              </a:extLst>
            </p:cNvPr>
            <p:cNvGrpSpPr>
              <a:grpSpLocks/>
            </p:cNvGrpSpPr>
            <p:nvPr/>
          </p:nvGrpSpPr>
          <p:grpSpPr bwMode="auto">
            <a:xfrm>
              <a:off x="3054" y="2929"/>
              <a:ext cx="356" cy="469"/>
              <a:chOff x="3054" y="2929"/>
              <a:chExt cx="356" cy="469"/>
            </a:xfrm>
          </p:grpSpPr>
          <p:sp>
            <p:nvSpPr>
              <p:cNvPr id="56" name="Oval 46">
                <a:extLst>
                  <a:ext uri="{FF2B5EF4-FFF2-40B4-BE49-F238E27FC236}">
                    <a16:creationId xmlns:a16="http://schemas.microsoft.com/office/drawing/2014/main" id="{A7FBEEE8-4623-44BB-0C3C-B9AE7BA914DC}"/>
                  </a:ext>
                </a:extLst>
              </p:cNvPr>
              <p:cNvSpPr>
                <a:spLocks noChangeArrowheads="1"/>
              </p:cNvSpPr>
              <p:nvPr/>
            </p:nvSpPr>
            <p:spPr bwMode="auto">
              <a:xfrm rot="-5400000">
                <a:off x="3333" y="313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Rectangle 47">
                <a:extLst>
                  <a:ext uri="{FF2B5EF4-FFF2-40B4-BE49-F238E27FC236}">
                    <a16:creationId xmlns:a16="http://schemas.microsoft.com/office/drawing/2014/main" id="{8A070387-29A0-DAA3-AB6A-D66C57A9E4FD}"/>
                  </a:ext>
                </a:extLst>
              </p:cNvPr>
              <p:cNvSpPr>
                <a:spLocks noChangeArrowheads="1"/>
              </p:cNvSpPr>
              <p:nvPr/>
            </p:nvSpPr>
            <p:spPr bwMode="auto">
              <a:xfrm rot="16200000" flipH="1">
                <a:off x="2982" y="303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58" name="Rectangle 48">
                <a:extLst>
                  <a:ext uri="{FF2B5EF4-FFF2-40B4-BE49-F238E27FC236}">
                    <a16:creationId xmlns:a16="http://schemas.microsoft.com/office/drawing/2014/main" id="{5C0FA6F4-AB86-847C-30DD-64FAC3818BD5}"/>
                  </a:ext>
                </a:extLst>
              </p:cNvPr>
              <p:cNvSpPr>
                <a:spLocks noChangeArrowheads="1"/>
              </p:cNvSpPr>
              <p:nvPr/>
            </p:nvSpPr>
            <p:spPr bwMode="auto">
              <a:xfrm>
                <a:off x="3090" y="292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t>1</a:t>
                </a:r>
              </a:p>
            </p:txBody>
          </p:sp>
        </p:grpSp>
        <p:grpSp>
          <p:nvGrpSpPr>
            <p:cNvPr id="48" name="Group 49">
              <a:extLst>
                <a:ext uri="{FF2B5EF4-FFF2-40B4-BE49-F238E27FC236}">
                  <a16:creationId xmlns:a16="http://schemas.microsoft.com/office/drawing/2014/main" id="{4EC2C364-7956-DA3B-4172-DD6CA6C52118}"/>
                </a:ext>
              </a:extLst>
            </p:cNvPr>
            <p:cNvGrpSpPr>
              <a:grpSpLocks/>
            </p:cNvGrpSpPr>
            <p:nvPr/>
          </p:nvGrpSpPr>
          <p:grpSpPr bwMode="auto">
            <a:xfrm>
              <a:off x="3870" y="2929"/>
              <a:ext cx="356" cy="469"/>
              <a:chOff x="3054" y="2929"/>
              <a:chExt cx="356" cy="469"/>
            </a:xfrm>
          </p:grpSpPr>
          <p:sp>
            <p:nvSpPr>
              <p:cNvPr id="53" name="Oval 50">
                <a:extLst>
                  <a:ext uri="{FF2B5EF4-FFF2-40B4-BE49-F238E27FC236}">
                    <a16:creationId xmlns:a16="http://schemas.microsoft.com/office/drawing/2014/main" id="{9E128C6D-6802-75E2-8781-CC59B3378464}"/>
                  </a:ext>
                </a:extLst>
              </p:cNvPr>
              <p:cNvSpPr>
                <a:spLocks noChangeArrowheads="1"/>
              </p:cNvSpPr>
              <p:nvPr/>
            </p:nvSpPr>
            <p:spPr bwMode="auto">
              <a:xfrm rot="-5400000">
                <a:off x="3333" y="313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Rectangle 51">
                <a:extLst>
                  <a:ext uri="{FF2B5EF4-FFF2-40B4-BE49-F238E27FC236}">
                    <a16:creationId xmlns:a16="http://schemas.microsoft.com/office/drawing/2014/main" id="{A15FEB83-331F-119D-EDEA-5870CAFDCDF6}"/>
                  </a:ext>
                </a:extLst>
              </p:cNvPr>
              <p:cNvSpPr>
                <a:spLocks noChangeArrowheads="1"/>
              </p:cNvSpPr>
              <p:nvPr/>
            </p:nvSpPr>
            <p:spPr bwMode="auto">
              <a:xfrm rot="16200000" flipH="1">
                <a:off x="2982" y="303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55" name="Rectangle 52">
                <a:extLst>
                  <a:ext uri="{FF2B5EF4-FFF2-40B4-BE49-F238E27FC236}">
                    <a16:creationId xmlns:a16="http://schemas.microsoft.com/office/drawing/2014/main" id="{9C5ABF4B-C82D-346D-1B5A-50841CDF138B}"/>
                  </a:ext>
                </a:extLst>
              </p:cNvPr>
              <p:cNvSpPr>
                <a:spLocks noChangeArrowheads="1"/>
              </p:cNvSpPr>
              <p:nvPr/>
            </p:nvSpPr>
            <p:spPr bwMode="auto">
              <a:xfrm>
                <a:off x="3090" y="292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t>1</a:t>
                </a:r>
              </a:p>
            </p:txBody>
          </p:sp>
        </p:grpSp>
        <p:sp>
          <p:nvSpPr>
            <p:cNvPr id="49" name="Line 53">
              <a:extLst>
                <a:ext uri="{FF2B5EF4-FFF2-40B4-BE49-F238E27FC236}">
                  <a16:creationId xmlns:a16="http://schemas.microsoft.com/office/drawing/2014/main" id="{47D954DB-2274-9B24-AFC1-CA3F9B42D385}"/>
                </a:ext>
              </a:extLst>
            </p:cNvPr>
            <p:cNvSpPr>
              <a:spLocks noChangeShapeType="1"/>
            </p:cNvSpPr>
            <p:nvPr/>
          </p:nvSpPr>
          <p:spPr bwMode="auto">
            <a:xfrm flipV="1">
              <a:off x="3612" y="2760"/>
              <a:ext cx="0" cy="42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0" name="Object 54">
              <a:extLst>
                <a:ext uri="{FF2B5EF4-FFF2-40B4-BE49-F238E27FC236}">
                  <a16:creationId xmlns:a16="http://schemas.microsoft.com/office/drawing/2014/main" id="{C7C4357C-42D2-A1BD-EE89-A36FEA7BADFB}"/>
                </a:ext>
              </a:extLst>
            </p:cNvPr>
            <p:cNvGraphicFramePr>
              <a:graphicFrameLocks noChangeAspect="1"/>
            </p:cNvGraphicFramePr>
            <p:nvPr/>
          </p:nvGraphicFramePr>
          <p:xfrm>
            <a:off x="2277" y="3036"/>
            <a:ext cx="439" cy="248"/>
          </p:xfrm>
          <a:graphic>
            <a:graphicData uri="http://schemas.openxmlformats.org/presentationml/2006/ole">
              <mc:AlternateContent xmlns:mc="http://schemas.openxmlformats.org/markup-compatibility/2006">
                <mc:Choice xmlns:v="urn:schemas-microsoft-com:vml" Requires="v">
                  <p:oleObj name="Equation" r:id="rId10" imgW="285801" imgH="152280" progId="Equation.3">
                    <p:embed/>
                  </p:oleObj>
                </mc:Choice>
                <mc:Fallback>
                  <p:oleObj name="Equation" r:id="rId10" imgW="285801" imgH="152280" progId="Equation.3">
                    <p:embed/>
                    <p:pic>
                      <p:nvPicPr>
                        <p:cNvPr id="10344" name="Object 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7" y="3036"/>
                          <a:ext cx="43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55">
              <a:extLst>
                <a:ext uri="{FF2B5EF4-FFF2-40B4-BE49-F238E27FC236}">
                  <a16:creationId xmlns:a16="http://schemas.microsoft.com/office/drawing/2014/main" id="{AB3E0F84-0E61-B1A6-4720-7095A3569744}"/>
                </a:ext>
              </a:extLst>
            </p:cNvPr>
            <p:cNvGraphicFramePr>
              <a:graphicFrameLocks noChangeAspect="1"/>
            </p:cNvGraphicFramePr>
            <p:nvPr/>
          </p:nvGraphicFramePr>
          <p:xfrm>
            <a:off x="4485" y="3060"/>
            <a:ext cx="439" cy="248"/>
          </p:xfrm>
          <a:graphic>
            <a:graphicData uri="http://schemas.openxmlformats.org/presentationml/2006/ole">
              <mc:AlternateContent xmlns:mc="http://schemas.openxmlformats.org/markup-compatibility/2006">
                <mc:Choice xmlns:v="urn:schemas-microsoft-com:vml" Requires="v">
                  <p:oleObj name="Equation" r:id="rId12" imgW="285801" imgH="152280" progId="Equation.3">
                    <p:embed/>
                  </p:oleObj>
                </mc:Choice>
                <mc:Fallback>
                  <p:oleObj name="Equation" r:id="rId12" imgW="285801" imgH="152280" progId="Equation.3">
                    <p:embed/>
                    <p:pic>
                      <p:nvPicPr>
                        <p:cNvPr id="10345" name="Object 5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85" y="3060"/>
                          <a:ext cx="43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56">
              <a:extLst>
                <a:ext uri="{FF2B5EF4-FFF2-40B4-BE49-F238E27FC236}">
                  <a16:creationId xmlns:a16="http://schemas.microsoft.com/office/drawing/2014/main" id="{43297073-0BA6-CED4-7094-4E1848650896}"/>
                </a:ext>
              </a:extLst>
            </p:cNvPr>
            <p:cNvGraphicFramePr>
              <a:graphicFrameLocks noChangeAspect="1"/>
            </p:cNvGraphicFramePr>
            <p:nvPr/>
          </p:nvGraphicFramePr>
          <p:xfrm>
            <a:off x="3465" y="2456"/>
            <a:ext cx="439" cy="305"/>
          </p:xfrm>
          <a:graphic>
            <a:graphicData uri="http://schemas.openxmlformats.org/presentationml/2006/ole">
              <mc:AlternateContent xmlns:mc="http://schemas.openxmlformats.org/markup-compatibility/2006">
                <mc:Choice xmlns:v="urn:schemas-microsoft-com:vml" Requires="v">
                  <p:oleObj name="Equation" r:id="rId14" imgW="285801" imgH="190620" progId="Equation.3">
                    <p:embed/>
                  </p:oleObj>
                </mc:Choice>
                <mc:Fallback>
                  <p:oleObj name="Equation" r:id="rId14" imgW="285801" imgH="190620" progId="Equation.3">
                    <p:embed/>
                    <p:pic>
                      <p:nvPicPr>
                        <p:cNvPr id="10346" name="Object 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65" y="2456"/>
                          <a:ext cx="439"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9" name="Text Box 57">
            <a:extLst>
              <a:ext uri="{FF2B5EF4-FFF2-40B4-BE49-F238E27FC236}">
                <a16:creationId xmlns:a16="http://schemas.microsoft.com/office/drawing/2014/main" id="{483AB2CF-26C7-54A3-5353-723EB8CFA417}"/>
              </a:ext>
            </a:extLst>
          </p:cNvPr>
          <p:cNvSpPr txBox="1">
            <a:spLocks noChangeArrowheads="1"/>
          </p:cNvSpPr>
          <p:nvPr/>
        </p:nvSpPr>
        <p:spPr bwMode="auto">
          <a:xfrm>
            <a:off x="6907213" y="1700212"/>
            <a:ext cx="416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三态 </a:t>
            </a:r>
            <a:r>
              <a:rPr lang="en-US" altLang="zh-CN" b="1" i="1"/>
              <a:t>RS </a:t>
            </a:r>
            <a:r>
              <a:rPr lang="zh-CN" altLang="en-US" b="1"/>
              <a:t>锁存触发器特性表</a:t>
            </a:r>
          </a:p>
        </p:txBody>
      </p:sp>
      <p:grpSp>
        <p:nvGrpSpPr>
          <p:cNvPr id="60" name="Group 58">
            <a:extLst>
              <a:ext uri="{FF2B5EF4-FFF2-40B4-BE49-F238E27FC236}">
                <a16:creationId xmlns:a16="http://schemas.microsoft.com/office/drawing/2014/main" id="{2DB88D12-01ED-1256-E833-C062C029BA53}"/>
              </a:ext>
            </a:extLst>
          </p:cNvPr>
          <p:cNvGrpSpPr>
            <a:grpSpLocks/>
          </p:cNvGrpSpPr>
          <p:nvPr/>
        </p:nvGrpSpPr>
        <p:grpSpPr bwMode="auto">
          <a:xfrm>
            <a:off x="6888163" y="2268537"/>
            <a:ext cx="4130675" cy="2692400"/>
            <a:chOff x="3158" y="900"/>
            <a:chExt cx="2602" cy="1696"/>
          </a:xfrm>
        </p:grpSpPr>
        <p:sp>
          <p:nvSpPr>
            <p:cNvPr id="61" name="Line 59">
              <a:extLst>
                <a:ext uri="{FF2B5EF4-FFF2-40B4-BE49-F238E27FC236}">
                  <a16:creationId xmlns:a16="http://schemas.microsoft.com/office/drawing/2014/main" id="{5F6A3D82-149A-0A63-8ED2-68E54E76C98F}"/>
                </a:ext>
              </a:extLst>
            </p:cNvPr>
            <p:cNvSpPr>
              <a:spLocks noChangeShapeType="1"/>
            </p:cNvSpPr>
            <p:nvPr/>
          </p:nvSpPr>
          <p:spPr bwMode="auto">
            <a:xfrm>
              <a:off x="3178" y="900"/>
              <a:ext cx="22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a:extLst>
                <a:ext uri="{FF2B5EF4-FFF2-40B4-BE49-F238E27FC236}">
                  <a16:creationId xmlns:a16="http://schemas.microsoft.com/office/drawing/2014/main" id="{8969AE04-0C78-D919-93E6-BA482F05F3F4}"/>
                </a:ext>
              </a:extLst>
            </p:cNvPr>
            <p:cNvSpPr>
              <a:spLocks noChangeShapeType="1"/>
            </p:cNvSpPr>
            <p:nvPr/>
          </p:nvSpPr>
          <p:spPr bwMode="auto">
            <a:xfrm>
              <a:off x="4179" y="900"/>
              <a:ext cx="0" cy="167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Text Box 61">
              <a:extLst>
                <a:ext uri="{FF2B5EF4-FFF2-40B4-BE49-F238E27FC236}">
                  <a16:creationId xmlns:a16="http://schemas.microsoft.com/office/drawing/2014/main" id="{932B6B74-E404-58CF-1197-8A996F9DDDA6}"/>
                </a:ext>
              </a:extLst>
            </p:cNvPr>
            <p:cNvSpPr txBox="1">
              <a:spLocks noChangeArrowheads="1"/>
            </p:cNvSpPr>
            <p:nvPr/>
          </p:nvSpPr>
          <p:spPr bwMode="auto">
            <a:xfrm>
              <a:off x="3158" y="900"/>
              <a:ext cx="11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ea typeface="楷体_GB2312" pitchFamily="49" charset="-122"/>
                </a:rPr>
                <a:t>R  S   EN</a:t>
              </a:r>
            </a:p>
          </p:txBody>
        </p:sp>
        <p:sp>
          <p:nvSpPr>
            <p:cNvPr id="64" name="Text Box 62">
              <a:extLst>
                <a:ext uri="{FF2B5EF4-FFF2-40B4-BE49-F238E27FC236}">
                  <a16:creationId xmlns:a16="http://schemas.microsoft.com/office/drawing/2014/main" id="{C6D1394D-1037-5B3E-ED70-6A0D177D98D2}"/>
                </a:ext>
              </a:extLst>
            </p:cNvPr>
            <p:cNvSpPr txBox="1">
              <a:spLocks noChangeArrowheads="1"/>
            </p:cNvSpPr>
            <p:nvPr/>
          </p:nvSpPr>
          <p:spPr bwMode="auto">
            <a:xfrm>
              <a:off x="4236" y="900"/>
              <a:ext cx="1371"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r>
                <a:rPr lang="en-US" altLang="zh-CN" sz="2800" b="1" baseline="50000">
                  <a:solidFill>
                    <a:srgbClr val="FF0066"/>
                  </a:solidFill>
                </a:rPr>
                <a:t> </a:t>
              </a:r>
              <a:r>
                <a:rPr lang="en-US" altLang="zh-CN" sz="2800" b="1" i="1" baseline="50000">
                  <a:solidFill>
                    <a:srgbClr val="FF0066"/>
                  </a:solidFill>
                </a:rPr>
                <a:t>n</a:t>
              </a:r>
              <a:r>
                <a:rPr lang="en-US" altLang="zh-CN" sz="2800" b="1" baseline="50000">
                  <a:solidFill>
                    <a:srgbClr val="FF0066"/>
                  </a:solidFill>
                </a:rPr>
                <a:t>+1</a:t>
              </a:r>
              <a:r>
                <a:rPr lang="en-US" altLang="zh-CN" sz="2800" b="1">
                  <a:solidFill>
                    <a:srgbClr val="FF0066"/>
                  </a:solidFill>
                </a:rPr>
                <a:t>     </a:t>
              </a:r>
              <a:r>
                <a:rPr lang="zh-CN" altLang="en-US" sz="2800" b="1"/>
                <a:t>注</a:t>
              </a:r>
              <a:endParaRPr lang="zh-CN" altLang="en-US" sz="2800" b="1" baseline="50000"/>
            </a:p>
          </p:txBody>
        </p:sp>
        <p:sp>
          <p:nvSpPr>
            <p:cNvPr id="65" name="Line 63">
              <a:extLst>
                <a:ext uri="{FF2B5EF4-FFF2-40B4-BE49-F238E27FC236}">
                  <a16:creationId xmlns:a16="http://schemas.microsoft.com/office/drawing/2014/main" id="{60242C4F-6CDB-6C4C-23F5-DCAF3210CC7E}"/>
                </a:ext>
              </a:extLst>
            </p:cNvPr>
            <p:cNvSpPr>
              <a:spLocks noChangeShapeType="1"/>
            </p:cNvSpPr>
            <p:nvPr/>
          </p:nvSpPr>
          <p:spPr bwMode="auto">
            <a:xfrm>
              <a:off x="3202" y="1205"/>
              <a:ext cx="226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4">
              <a:extLst>
                <a:ext uri="{FF2B5EF4-FFF2-40B4-BE49-F238E27FC236}">
                  <a16:creationId xmlns:a16="http://schemas.microsoft.com/office/drawing/2014/main" id="{A84AE0B7-8E6F-E434-5EA9-84FAD970AAD7}"/>
                </a:ext>
              </a:extLst>
            </p:cNvPr>
            <p:cNvSpPr>
              <a:spLocks noChangeShapeType="1"/>
            </p:cNvSpPr>
            <p:nvPr/>
          </p:nvSpPr>
          <p:spPr bwMode="auto">
            <a:xfrm>
              <a:off x="3263" y="2566"/>
              <a:ext cx="22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Text Box 65">
              <a:extLst>
                <a:ext uri="{FF2B5EF4-FFF2-40B4-BE49-F238E27FC236}">
                  <a16:creationId xmlns:a16="http://schemas.microsoft.com/office/drawing/2014/main" id="{443A3C9F-4A01-2E4C-7384-2D1438D6F605}"/>
                </a:ext>
              </a:extLst>
            </p:cNvPr>
            <p:cNvSpPr txBox="1">
              <a:spLocks noChangeArrowheads="1"/>
            </p:cNvSpPr>
            <p:nvPr/>
          </p:nvSpPr>
          <p:spPr bwMode="auto">
            <a:xfrm>
              <a:off x="3198" y="1173"/>
              <a:ext cx="25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sym typeface="Symbol" panose="05050102010706020507" pitchFamily="18" charset="2"/>
                </a:rPr>
                <a:t>   </a:t>
              </a:r>
              <a:r>
                <a:rPr lang="en-US" altLang="zh-CN" sz="2800" b="1">
                  <a:ea typeface="楷体_GB2312" pitchFamily="49" charset="-122"/>
                </a:rPr>
                <a:t>   0        </a:t>
              </a:r>
              <a:r>
                <a:rPr lang="en-US" altLang="zh-CN" sz="2800" b="1" i="1">
                  <a:solidFill>
                    <a:srgbClr val="FF0066"/>
                  </a:solidFill>
                  <a:ea typeface="楷体_GB2312" pitchFamily="49" charset="-122"/>
                </a:rPr>
                <a:t>Z      </a:t>
              </a:r>
              <a:r>
                <a:rPr lang="zh-CN" altLang="en-US" b="1"/>
                <a:t>高阻态</a:t>
              </a:r>
            </a:p>
          </p:txBody>
        </p:sp>
        <p:sp>
          <p:nvSpPr>
            <p:cNvPr id="68" name="Text Box 66">
              <a:extLst>
                <a:ext uri="{FF2B5EF4-FFF2-40B4-BE49-F238E27FC236}">
                  <a16:creationId xmlns:a16="http://schemas.microsoft.com/office/drawing/2014/main" id="{39916A8A-08AA-39ED-133E-88ADBC6A61FD}"/>
                </a:ext>
              </a:extLst>
            </p:cNvPr>
            <p:cNvSpPr txBox="1">
              <a:spLocks noChangeArrowheads="1"/>
            </p:cNvSpPr>
            <p:nvPr/>
          </p:nvSpPr>
          <p:spPr bwMode="auto">
            <a:xfrm>
              <a:off x="3198" y="1402"/>
              <a:ext cx="963"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33CC"/>
                  </a:solidFill>
                  <a:ea typeface="楷体_GB2312" pitchFamily="49" charset="-122"/>
                </a:rPr>
                <a:t>0   0    1</a:t>
              </a:r>
            </a:p>
            <a:p>
              <a:pPr eaLnBrk="1" hangingPunct="1"/>
              <a:r>
                <a:rPr lang="en-US" altLang="zh-CN" sz="2800" b="1">
                  <a:solidFill>
                    <a:srgbClr val="0033CC"/>
                  </a:solidFill>
                  <a:ea typeface="楷体_GB2312" pitchFamily="49" charset="-122"/>
                </a:rPr>
                <a:t>0   </a:t>
              </a:r>
              <a:r>
                <a:rPr lang="en-US" altLang="zh-CN" sz="2800" b="1">
                  <a:solidFill>
                    <a:srgbClr val="FF0066"/>
                  </a:solidFill>
                  <a:ea typeface="楷体_GB2312" pitchFamily="49" charset="-122"/>
                </a:rPr>
                <a:t>1</a:t>
              </a:r>
              <a:r>
                <a:rPr lang="en-US" altLang="zh-CN" sz="2800" b="1">
                  <a:solidFill>
                    <a:srgbClr val="0033CC"/>
                  </a:solidFill>
                  <a:ea typeface="楷体_GB2312" pitchFamily="49" charset="-122"/>
                </a:rPr>
                <a:t>    1</a:t>
              </a:r>
            </a:p>
            <a:p>
              <a:pPr eaLnBrk="1" hangingPunct="1"/>
              <a:r>
                <a:rPr lang="en-US" altLang="zh-CN" sz="2800" b="1">
                  <a:solidFill>
                    <a:srgbClr val="0033CC"/>
                  </a:solidFill>
                  <a:ea typeface="楷体_GB2312" pitchFamily="49" charset="-122"/>
                </a:rPr>
                <a:t>1   0    1</a:t>
              </a:r>
            </a:p>
            <a:p>
              <a:pPr eaLnBrk="1" hangingPunct="1"/>
              <a:r>
                <a:rPr lang="en-US" altLang="zh-CN" sz="2800" b="1">
                  <a:solidFill>
                    <a:srgbClr val="0033CC"/>
                  </a:solidFill>
                  <a:ea typeface="楷体_GB2312" pitchFamily="49" charset="-122"/>
                </a:rPr>
                <a:t>1   1    1</a:t>
              </a:r>
            </a:p>
          </p:txBody>
        </p:sp>
        <p:sp>
          <p:nvSpPr>
            <p:cNvPr id="69" name="Text Box 67">
              <a:extLst>
                <a:ext uri="{FF2B5EF4-FFF2-40B4-BE49-F238E27FC236}">
                  <a16:creationId xmlns:a16="http://schemas.microsoft.com/office/drawing/2014/main" id="{A2885238-7692-2269-C64F-B36FCD4CC81A}"/>
                </a:ext>
              </a:extLst>
            </p:cNvPr>
            <p:cNvSpPr txBox="1">
              <a:spLocks noChangeArrowheads="1"/>
            </p:cNvSpPr>
            <p:nvPr/>
          </p:nvSpPr>
          <p:spPr bwMode="auto">
            <a:xfrm>
              <a:off x="4284" y="1443"/>
              <a:ext cx="695"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Q</a:t>
              </a:r>
              <a:r>
                <a:rPr lang="en-US" altLang="zh-CN" sz="2800" b="1" baseline="50000"/>
                <a:t> </a:t>
              </a:r>
              <a:r>
                <a:rPr lang="en-US" altLang="zh-CN" sz="2800" b="1" i="1" baseline="50000"/>
                <a:t>n</a:t>
              </a:r>
            </a:p>
          </p:txBody>
        </p:sp>
        <p:sp>
          <p:nvSpPr>
            <p:cNvPr id="70" name="Text Box 68">
              <a:extLst>
                <a:ext uri="{FF2B5EF4-FFF2-40B4-BE49-F238E27FC236}">
                  <a16:creationId xmlns:a16="http://schemas.microsoft.com/office/drawing/2014/main" id="{1AD84064-7F5F-B5A5-7FB7-3F695075F80F}"/>
                </a:ext>
              </a:extLst>
            </p:cNvPr>
            <p:cNvSpPr txBox="1">
              <a:spLocks noChangeArrowheads="1"/>
            </p:cNvSpPr>
            <p:nvPr/>
          </p:nvSpPr>
          <p:spPr bwMode="auto">
            <a:xfrm>
              <a:off x="4861" y="1428"/>
              <a:ext cx="899"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保   持</a:t>
              </a:r>
            </a:p>
            <a:p>
              <a:pPr eaLnBrk="1" hangingPunct="1"/>
              <a:r>
                <a:rPr lang="zh-CN" altLang="en-US" b="1"/>
                <a:t>  置</a:t>
              </a:r>
              <a:r>
                <a:rPr lang="zh-CN" altLang="en-US" b="1">
                  <a:solidFill>
                    <a:srgbClr val="0033CC"/>
                  </a:solidFill>
                </a:rPr>
                <a:t> </a:t>
              </a:r>
              <a:r>
                <a:rPr lang="en-US" altLang="zh-CN" sz="2800" b="1">
                  <a:solidFill>
                    <a:srgbClr val="FF0066"/>
                  </a:solidFill>
                </a:rPr>
                <a:t>1</a:t>
              </a:r>
            </a:p>
            <a:p>
              <a:pPr eaLnBrk="1" hangingPunct="1"/>
              <a:r>
                <a:rPr lang="en-US" altLang="zh-CN" b="1"/>
                <a:t>  </a:t>
              </a:r>
              <a:r>
                <a:rPr lang="zh-CN" altLang="en-US" b="1"/>
                <a:t>置</a:t>
              </a:r>
              <a:r>
                <a:rPr lang="zh-CN" altLang="en-US" b="1">
                  <a:solidFill>
                    <a:srgbClr val="0033CC"/>
                  </a:solidFill>
                </a:rPr>
                <a:t> </a:t>
              </a:r>
              <a:r>
                <a:rPr lang="en-US" altLang="zh-CN" sz="2800" b="1">
                  <a:solidFill>
                    <a:srgbClr val="0033CC"/>
                  </a:solidFill>
                </a:rPr>
                <a:t>0</a:t>
              </a:r>
            </a:p>
            <a:p>
              <a:pPr eaLnBrk="1" hangingPunct="1"/>
              <a:r>
                <a:rPr lang="zh-CN" altLang="en-US" b="1"/>
                <a:t>不允许</a:t>
              </a:r>
            </a:p>
          </p:txBody>
        </p:sp>
        <p:sp>
          <p:nvSpPr>
            <p:cNvPr id="71" name="Text Box 69">
              <a:extLst>
                <a:ext uri="{FF2B5EF4-FFF2-40B4-BE49-F238E27FC236}">
                  <a16:creationId xmlns:a16="http://schemas.microsoft.com/office/drawing/2014/main" id="{396C854F-AA49-36AD-9AFA-4ED1D4DEEC85}"/>
                </a:ext>
              </a:extLst>
            </p:cNvPr>
            <p:cNvSpPr txBox="1">
              <a:spLocks noChangeArrowheads="1"/>
            </p:cNvSpPr>
            <p:nvPr/>
          </p:nvSpPr>
          <p:spPr bwMode="auto">
            <a:xfrm>
              <a:off x="4312" y="1690"/>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1</a:t>
              </a:r>
            </a:p>
          </p:txBody>
        </p:sp>
        <p:sp>
          <p:nvSpPr>
            <p:cNvPr id="72" name="Text Box 70">
              <a:extLst>
                <a:ext uri="{FF2B5EF4-FFF2-40B4-BE49-F238E27FC236}">
                  <a16:creationId xmlns:a16="http://schemas.microsoft.com/office/drawing/2014/main" id="{03608210-F6AB-C118-996A-839961DE05F3}"/>
                </a:ext>
              </a:extLst>
            </p:cNvPr>
            <p:cNvSpPr txBox="1">
              <a:spLocks noChangeArrowheads="1"/>
            </p:cNvSpPr>
            <p:nvPr/>
          </p:nvSpPr>
          <p:spPr bwMode="auto">
            <a:xfrm>
              <a:off x="4327" y="1947"/>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33CC"/>
                  </a:solidFill>
                </a:rPr>
                <a:t>0</a:t>
              </a:r>
            </a:p>
          </p:txBody>
        </p:sp>
        <p:sp>
          <p:nvSpPr>
            <p:cNvPr id="73" name="Text Box 71">
              <a:extLst>
                <a:ext uri="{FF2B5EF4-FFF2-40B4-BE49-F238E27FC236}">
                  <a16:creationId xmlns:a16="http://schemas.microsoft.com/office/drawing/2014/main" id="{6C2FEC8A-BF08-CFCF-F29F-6884736B0E1E}"/>
                </a:ext>
              </a:extLst>
            </p:cNvPr>
            <p:cNvSpPr txBox="1">
              <a:spLocks noChangeArrowheads="1"/>
            </p:cNvSpPr>
            <p:nvPr/>
          </p:nvSpPr>
          <p:spPr bwMode="auto">
            <a:xfrm>
              <a:off x="4243" y="2238"/>
              <a:ext cx="8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不用</a:t>
              </a:r>
            </a:p>
          </p:txBody>
        </p:sp>
        <p:sp>
          <p:nvSpPr>
            <p:cNvPr id="74" name="Line 72">
              <a:extLst>
                <a:ext uri="{FF2B5EF4-FFF2-40B4-BE49-F238E27FC236}">
                  <a16:creationId xmlns:a16="http://schemas.microsoft.com/office/drawing/2014/main" id="{27206C38-7340-0C60-48B2-2C828E9E1876}"/>
                </a:ext>
              </a:extLst>
            </p:cNvPr>
            <p:cNvSpPr>
              <a:spLocks noChangeShapeType="1"/>
            </p:cNvSpPr>
            <p:nvPr/>
          </p:nvSpPr>
          <p:spPr bwMode="auto">
            <a:xfrm>
              <a:off x="4809" y="929"/>
              <a:ext cx="0" cy="166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 name="Rectangle 73">
            <a:extLst>
              <a:ext uri="{FF2B5EF4-FFF2-40B4-BE49-F238E27FC236}">
                <a16:creationId xmlns:a16="http://schemas.microsoft.com/office/drawing/2014/main" id="{9C612787-D75C-2C49-5108-EDF6EEA3FDD8}"/>
              </a:ext>
            </a:extLst>
          </p:cNvPr>
          <p:cNvSpPr>
            <a:spLocks noChangeArrowheads="1"/>
          </p:cNvSpPr>
          <p:nvPr/>
        </p:nvSpPr>
        <p:spPr bwMode="auto">
          <a:xfrm>
            <a:off x="6770688" y="1681162"/>
            <a:ext cx="4210050" cy="3695700"/>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p>
        </p:txBody>
      </p:sp>
      <p:sp>
        <p:nvSpPr>
          <p:cNvPr id="76" name="Text Box 137">
            <a:extLst>
              <a:ext uri="{FF2B5EF4-FFF2-40B4-BE49-F238E27FC236}">
                <a16:creationId xmlns:a16="http://schemas.microsoft.com/office/drawing/2014/main" id="{B1FAF146-1A98-0CB4-D510-5465CFC0A9B9}"/>
              </a:ext>
            </a:extLst>
          </p:cNvPr>
          <p:cNvSpPr txBox="1">
            <a:spLocks noChangeArrowheads="1"/>
          </p:cNvSpPr>
          <p:nvPr/>
        </p:nvSpPr>
        <p:spPr bwMode="auto">
          <a:xfrm>
            <a:off x="7116763" y="5360987"/>
            <a:ext cx="4302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内含 </a:t>
            </a:r>
            <a:r>
              <a:rPr lang="en-US" altLang="zh-CN" sz="2800" b="1" dirty="0">
                <a:solidFill>
                  <a:srgbClr val="FF0066"/>
                </a:solidFill>
              </a:rPr>
              <a:t>4 </a:t>
            </a:r>
            <a:r>
              <a:rPr lang="zh-CN" altLang="en-US" sz="2800" b="1" dirty="0">
                <a:solidFill>
                  <a:srgbClr val="FF0066"/>
                </a:solidFill>
              </a:rPr>
              <a:t>个</a:t>
            </a:r>
            <a:r>
              <a:rPr lang="zh-CN" altLang="en-US" sz="2800" b="1" dirty="0">
                <a:solidFill>
                  <a:srgbClr val="0033CC"/>
                </a:solidFill>
              </a:rPr>
              <a:t>基本 </a:t>
            </a:r>
            <a:r>
              <a:rPr lang="en-US" altLang="zh-CN" sz="2800" b="1" i="1" dirty="0">
                <a:solidFill>
                  <a:srgbClr val="0033CC"/>
                </a:solidFill>
              </a:rPr>
              <a:t>RS </a:t>
            </a:r>
            <a:r>
              <a:rPr lang="zh-CN" altLang="en-US" sz="2800" b="1" dirty="0">
                <a:solidFill>
                  <a:srgbClr val="0033CC"/>
                </a:solidFill>
              </a:rPr>
              <a:t>触发器</a:t>
            </a:r>
          </a:p>
        </p:txBody>
      </p:sp>
      <p:sp>
        <p:nvSpPr>
          <p:cNvPr id="77" name="Text Box 138">
            <a:extLst>
              <a:ext uri="{FF2B5EF4-FFF2-40B4-BE49-F238E27FC236}">
                <a16:creationId xmlns:a16="http://schemas.microsoft.com/office/drawing/2014/main" id="{EDD5BC32-055A-D8C5-6B32-90A9FDD9202C}"/>
              </a:ext>
            </a:extLst>
          </p:cNvPr>
          <p:cNvSpPr txBox="1">
            <a:spLocks noChangeArrowheads="1"/>
          </p:cNvSpPr>
          <p:nvPr/>
        </p:nvSpPr>
        <p:spPr bwMode="auto">
          <a:xfrm>
            <a:off x="685623" y="5984079"/>
            <a:ext cx="5567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66"/>
                </a:solidFill>
              </a:rPr>
              <a:t>2. </a:t>
            </a:r>
            <a:r>
              <a:rPr lang="zh-CN" altLang="en-US" sz="2800" b="1" dirty="0">
                <a:solidFill>
                  <a:srgbClr val="FF0066"/>
                </a:solidFill>
              </a:rPr>
              <a:t>由或非门组成：</a:t>
            </a:r>
            <a:r>
              <a:rPr lang="en-US" altLang="zh-CN" sz="2800" b="1" dirty="0">
                <a:solidFill>
                  <a:srgbClr val="0033CC"/>
                </a:solidFill>
              </a:rPr>
              <a:t>CC4043</a:t>
            </a:r>
            <a:r>
              <a:rPr lang="en-US" altLang="zh-CN" sz="2800" b="1" dirty="0">
                <a:latin typeface="宋体" panose="02010600030101010101" pitchFamily="2" charset="-122"/>
              </a:rPr>
              <a:t>(</a:t>
            </a:r>
            <a:r>
              <a:rPr lang="zh-CN" altLang="en-US" sz="2800" b="1" dirty="0"/>
              <a:t>略</a:t>
            </a:r>
            <a:r>
              <a:rPr lang="en-US" altLang="zh-CN" sz="2800" b="1" dirty="0">
                <a:latin typeface="宋体" panose="02010600030101010101" pitchFamily="2" charset="-122"/>
              </a:rPr>
              <a:t>)</a:t>
            </a:r>
          </a:p>
        </p:txBody>
      </p:sp>
      <p:grpSp>
        <p:nvGrpSpPr>
          <p:cNvPr id="78" name="Group 208">
            <a:extLst>
              <a:ext uri="{FF2B5EF4-FFF2-40B4-BE49-F238E27FC236}">
                <a16:creationId xmlns:a16="http://schemas.microsoft.com/office/drawing/2014/main" id="{85DBCC72-37CA-5C89-5A36-24C64B4F71C3}"/>
              </a:ext>
            </a:extLst>
          </p:cNvPr>
          <p:cNvGrpSpPr>
            <a:grpSpLocks/>
          </p:cNvGrpSpPr>
          <p:nvPr/>
        </p:nvGrpSpPr>
        <p:grpSpPr bwMode="auto">
          <a:xfrm>
            <a:off x="7307263" y="1150937"/>
            <a:ext cx="3965575" cy="4267200"/>
            <a:chOff x="3250" y="926"/>
            <a:chExt cx="2498" cy="2688"/>
          </a:xfrm>
        </p:grpSpPr>
        <p:sp>
          <p:nvSpPr>
            <p:cNvPr id="145" name="Oval 142">
              <a:extLst>
                <a:ext uri="{FF2B5EF4-FFF2-40B4-BE49-F238E27FC236}">
                  <a16:creationId xmlns:a16="http://schemas.microsoft.com/office/drawing/2014/main" id="{BC8D208C-5F22-ABE4-9255-EC8DA9CE8B0D}"/>
                </a:ext>
              </a:extLst>
            </p:cNvPr>
            <p:cNvSpPr>
              <a:spLocks noChangeArrowheads="1"/>
            </p:cNvSpPr>
            <p:nvPr/>
          </p:nvSpPr>
          <p:spPr bwMode="auto">
            <a:xfrm rot="16200000" flipV="1">
              <a:off x="3293" y="2227"/>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 name="Text Box 143">
              <a:extLst>
                <a:ext uri="{FF2B5EF4-FFF2-40B4-BE49-F238E27FC236}">
                  <a16:creationId xmlns:a16="http://schemas.microsoft.com/office/drawing/2014/main" id="{55DE9A2F-B926-7DE7-7B3D-1AEA1DD122BA}"/>
                </a:ext>
              </a:extLst>
            </p:cNvPr>
            <p:cNvSpPr txBox="1">
              <a:spLocks noChangeArrowheads="1"/>
            </p:cNvSpPr>
            <p:nvPr/>
          </p:nvSpPr>
          <p:spPr bwMode="auto">
            <a:xfrm>
              <a:off x="4296" y="926"/>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a:t>
              </a:r>
              <a:r>
                <a:rPr lang="en-US" altLang="zh-CN" b="1" i="1" dirty="0"/>
                <a:t>V</a:t>
              </a:r>
              <a:r>
                <a:rPr lang="en-US" altLang="zh-CN" b="1" i="1" baseline="-25000" dirty="0"/>
                <a:t>DD</a:t>
              </a:r>
              <a:endParaRPr lang="en-US" altLang="zh-CN" b="1" baseline="-25000" dirty="0"/>
            </a:p>
          </p:txBody>
        </p:sp>
        <p:grpSp>
          <p:nvGrpSpPr>
            <p:cNvPr id="81" name="Group 144">
              <a:extLst>
                <a:ext uri="{FF2B5EF4-FFF2-40B4-BE49-F238E27FC236}">
                  <a16:creationId xmlns:a16="http://schemas.microsoft.com/office/drawing/2014/main" id="{1211B691-7D93-5710-ABFD-ABAF120A9EB8}"/>
                </a:ext>
              </a:extLst>
            </p:cNvPr>
            <p:cNvGrpSpPr>
              <a:grpSpLocks/>
            </p:cNvGrpSpPr>
            <p:nvPr/>
          </p:nvGrpSpPr>
          <p:grpSpPr bwMode="auto">
            <a:xfrm rot="5400000" flipH="1" flipV="1">
              <a:off x="5130" y="1386"/>
              <a:ext cx="45" cy="431"/>
              <a:chOff x="518" y="1962"/>
              <a:chExt cx="45" cy="431"/>
            </a:xfrm>
          </p:grpSpPr>
          <p:sp>
            <p:nvSpPr>
              <p:cNvPr id="142" name="Line 145">
                <a:extLst>
                  <a:ext uri="{FF2B5EF4-FFF2-40B4-BE49-F238E27FC236}">
                    <a16:creationId xmlns:a16="http://schemas.microsoft.com/office/drawing/2014/main" id="{81ADB340-5BE4-E56E-4401-269F393249A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 name="Oval 146">
                <a:extLst>
                  <a:ext uri="{FF2B5EF4-FFF2-40B4-BE49-F238E27FC236}">
                    <a16:creationId xmlns:a16="http://schemas.microsoft.com/office/drawing/2014/main" id="{33D69DE2-7C76-96F1-F9D2-682E5B1C19D8}"/>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2" name="Group 147">
              <a:extLst>
                <a:ext uri="{FF2B5EF4-FFF2-40B4-BE49-F238E27FC236}">
                  <a16:creationId xmlns:a16="http://schemas.microsoft.com/office/drawing/2014/main" id="{CB0AC283-6A8D-69BB-076B-0FF8BF125B8D}"/>
                </a:ext>
              </a:extLst>
            </p:cNvPr>
            <p:cNvGrpSpPr>
              <a:grpSpLocks/>
            </p:cNvGrpSpPr>
            <p:nvPr/>
          </p:nvGrpSpPr>
          <p:grpSpPr bwMode="auto">
            <a:xfrm rot="5400000" flipH="1" flipV="1">
              <a:off x="5130" y="1842"/>
              <a:ext cx="45" cy="431"/>
              <a:chOff x="518" y="1962"/>
              <a:chExt cx="45" cy="431"/>
            </a:xfrm>
          </p:grpSpPr>
          <p:sp>
            <p:nvSpPr>
              <p:cNvPr id="140" name="Line 148">
                <a:extLst>
                  <a:ext uri="{FF2B5EF4-FFF2-40B4-BE49-F238E27FC236}">
                    <a16:creationId xmlns:a16="http://schemas.microsoft.com/office/drawing/2014/main" id="{E146F776-3322-92D2-A0EA-B173F770A51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 name="Oval 149">
                <a:extLst>
                  <a:ext uri="{FF2B5EF4-FFF2-40B4-BE49-F238E27FC236}">
                    <a16:creationId xmlns:a16="http://schemas.microsoft.com/office/drawing/2014/main" id="{30F7B890-A085-3588-C12F-280805983F8C}"/>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3" name="Group 150">
              <a:extLst>
                <a:ext uri="{FF2B5EF4-FFF2-40B4-BE49-F238E27FC236}">
                  <a16:creationId xmlns:a16="http://schemas.microsoft.com/office/drawing/2014/main" id="{A4C2E44F-A47A-43A6-E04C-06E7C5AC81D9}"/>
                </a:ext>
              </a:extLst>
            </p:cNvPr>
            <p:cNvGrpSpPr>
              <a:grpSpLocks/>
            </p:cNvGrpSpPr>
            <p:nvPr/>
          </p:nvGrpSpPr>
          <p:grpSpPr bwMode="auto">
            <a:xfrm rot="5400000" flipH="1" flipV="1">
              <a:off x="5142" y="2310"/>
              <a:ext cx="45" cy="431"/>
              <a:chOff x="518" y="1962"/>
              <a:chExt cx="45" cy="431"/>
            </a:xfrm>
          </p:grpSpPr>
          <p:sp>
            <p:nvSpPr>
              <p:cNvPr id="138" name="Line 151">
                <a:extLst>
                  <a:ext uri="{FF2B5EF4-FFF2-40B4-BE49-F238E27FC236}">
                    <a16:creationId xmlns:a16="http://schemas.microsoft.com/office/drawing/2014/main" id="{5E21CBE3-4592-99F1-D967-3319EDA9BB8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 name="Oval 152">
                <a:extLst>
                  <a:ext uri="{FF2B5EF4-FFF2-40B4-BE49-F238E27FC236}">
                    <a16:creationId xmlns:a16="http://schemas.microsoft.com/office/drawing/2014/main" id="{28A9531F-97E3-2D86-CA5A-334B8C17A94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4" name="Group 153">
              <a:extLst>
                <a:ext uri="{FF2B5EF4-FFF2-40B4-BE49-F238E27FC236}">
                  <a16:creationId xmlns:a16="http://schemas.microsoft.com/office/drawing/2014/main" id="{3F8FD6D2-E8CF-697D-6E12-6A0BD2051708}"/>
                </a:ext>
              </a:extLst>
            </p:cNvPr>
            <p:cNvGrpSpPr>
              <a:grpSpLocks/>
            </p:cNvGrpSpPr>
            <p:nvPr/>
          </p:nvGrpSpPr>
          <p:grpSpPr bwMode="auto">
            <a:xfrm rot="5400000" flipH="1" flipV="1">
              <a:off x="5142" y="2766"/>
              <a:ext cx="45" cy="431"/>
              <a:chOff x="518" y="1962"/>
              <a:chExt cx="45" cy="431"/>
            </a:xfrm>
          </p:grpSpPr>
          <p:sp>
            <p:nvSpPr>
              <p:cNvPr id="136" name="Line 154">
                <a:extLst>
                  <a:ext uri="{FF2B5EF4-FFF2-40B4-BE49-F238E27FC236}">
                    <a16:creationId xmlns:a16="http://schemas.microsoft.com/office/drawing/2014/main" id="{C7CA42B9-7586-36D5-38BB-C63EDEE9B61F}"/>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 name="Oval 155">
                <a:extLst>
                  <a:ext uri="{FF2B5EF4-FFF2-40B4-BE49-F238E27FC236}">
                    <a16:creationId xmlns:a16="http://schemas.microsoft.com/office/drawing/2014/main" id="{2C1E3191-AA39-AC64-5EC6-EE56E104331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5" name="Group 156">
              <a:extLst>
                <a:ext uri="{FF2B5EF4-FFF2-40B4-BE49-F238E27FC236}">
                  <a16:creationId xmlns:a16="http://schemas.microsoft.com/office/drawing/2014/main" id="{3A80C479-7CBD-C59C-D638-93871036DA53}"/>
                </a:ext>
              </a:extLst>
            </p:cNvPr>
            <p:cNvGrpSpPr>
              <a:grpSpLocks/>
            </p:cNvGrpSpPr>
            <p:nvPr/>
          </p:nvGrpSpPr>
          <p:grpSpPr bwMode="auto">
            <a:xfrm rot="16200000" flipV="1">
              <a:off x="3510" y="1266"/>
              <a:ext cx="45" cy="431"/>
              <a:chOff x="518" y="1962"/>
              <a:chExt cx="45" cy="431"/>
            </a:xfrm>
          </p:grpSpPr>
          <p:sp>
            <p:nvSpPr>
              <p:cNvPr id="134" name="Line 157">
                <a:extLst>
                  <a:ext uri="{FF2B5EF4-FFF2-40B4-BE49-F238E27FC236}">
                    <a16:creationId xmlns:a16="http://schemas.microsoft.com/office/drawing/2014/main" id="{9F76883F-FE88-0FBE-53CB-C38635BF88B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 name="Oval 158">
                <a:extLst>
                  <a:ext uri="{FF2B5EF4-FFF2-40B4-BE49-F238E27FC236}">
                    <a16:creationId xmlns:a16="http://schemas.microsoft.com/office/drawing/2014/main" id="{6F7721F4-A67B-19F8-281A-0FA6061434F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6" name="Group 159">
              <a:extLst>
                <a:ext uri="{FF2B5EF4-FFF2-40B4-BE49-F238E27FC236}">
                  <a16:creationId xmlns:a16="http://schemas.microsoft.com/office/drawing/2014/main" id="{3321BDD3-9807-4601-FC39-F6C9DCA694A8}"/>
                </a:ext>
              </a:extLst>
            </p:cNvPr>
            <p:cNvGrpSpPr>
              <a:grpSpLocks/>
            </p:cNvGrpSpPr>
            <p:nvPr/>
          </p:nvGrpSpPr>
          <p:grpSpPr bwMode="auto">
            <a:xfrm rot="16200000" flipV="1">
              <a:off x="3510" y="1482"/>
              <a:ext cx="45" cy="431"/>
              <a:chOff x="518" y="1962"/>
              <a:chExt cx="45" cy="431"/>
            </a:xfrm>
          </p:grpSpPr>
          <p:sp>
            <p:nvSpPr>
              <p:cNvPr id="132" name="Line 160">
                <a:extLst>
                  <a:ext uri="{FF2B5EF4-FFF2-40B4-BE49-F238E27FC236}">
                    <a16:creationId xmlns:a16="http://schemas.microsoft.com/office/drawing/2014/main" id="{4EA250EF-F3E3-1DB7-AABE-CF8C95C2C59C}"/>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 name="Oval 161">
                <a:extLst>
                  <a:ext uri="{FF2B5EF4-FFF2-40B4-BE49-F238E27FC236}">
                    <a16:creationId xmlns:a16="http://schemas.microsoft.com/office/drawing/2014/main" id="{AA9BC5D5-8B64-CFDA-062E-19F7A23CAD3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7" name="Group 162">
              <a:extLst>
                <a:ext uri="{FF2B5EF4-FFF2-40B4-BE49-F238E27FC236}">
                  <a16:creationId xmlns:a16="http://schemas.microsoft.com/office/drawing/2014/main" id="{56BC88D4-127A-3DC4-8FB2-6A89EA9DE606}"/>
                </a:ext>
              </a:extLst>
            </p:cNvPr>
            <p:cNvGrpSpPr>
              <a:grpSpLocks/>
            </p:cNvGrpSpPr>
            <p:nvPr/>
          </p:nvGrpSpPr>
          <p:grpSpPr bwMode="auto">
            <a:xfrm rot="16200000" flipV="1">
              <a:off x="3510" y="1686"/>
              <a:ext cx="45" cy="431"/>
              <a:chOff x="518" y="1962"/>
              <a:chExt cx="45" cy="431"/>
            </a:xfrm>
          </p:grpSpPr>
          <p:sp>
            <p:nvSpPr>
              <p:cNvPr id="130" name="Line 163">
                <a:extLst>
                  <a:ext uri="{FF2B5EF4-FFF2-40B4-BE49-F238E27FC236}">
                    <a16:creationId xmlns:a16="http://schemas.microsoft.com/office/drawing/2014/main" id="{1C44C4E6-741D-2A92-A4AD-EC43E036FC2A}"/>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Oval 164">
                <a:extLst>
                  <a:ext uri="{FF2B5EF4-FFF2-40B4-BE49-F238E27FC236}">
                    <a16:creationId xmlns:a16="http://schemas.microsoft.com/office/drawing/2014/main" id="{BD5F9847-A593-BEA4-1A67-54B883873B17}"/>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8" name="Group 165">
              <a:extLst>
                <a:ext uri="{FF2B5EF4-FFF2-40B4-BE49-F238E27FC236}">
                  <a16:creationId xmlns:a16="http://schemas.microsoft.com/office/drawing/2014/main" id="{814A796B-A75C-C915-607B-36307A32EF8C}"/>
                </a:ext>
              </a:extLst>
            </p:cNvPr>
            <p:cNvGrpSpPr>
              <a:grpSpLocks/>
            </p:cNvGrpSpPr>
            <p:nvPr/>
          </p:nvGrpSpPr>
          <p:grpSpPr bwMode="auto">
            <a:xfrm rot="16200000" flipV="1">
              <a:off x="3522" y="2454"/>
              <a:ext cx="45" cy="431"/>
              <a:chOff x="518" y="1962"/>
              <a:chExt cx="45" cy="431"/>
            </a:xfrm>
          </p:grpSpPr>
          <p:sp>
            <p:nvSpPr>
              <p:cNvPr id="128" name="Line 166">
                <a:extLst>
                  <a:ext uri="{FF2B5EF4-FFF2-40B4-BE49-F238E27FC236}">
                    <a16:creationId xmlns:a16="http://schemas.microsoft.com/office/drawing/2014/main" id="{CCE69480-A240-88E5-C6D3-62EC6C8CD845}"/>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Oval 167">
                <a:extLst>
                  <a:ext uri="{FF2B5EF4-FFF2-40B4-BE49-F238E27FC236}">
                    <a16:creationId xmlns:a16="http://schemas.microsoft.com/office/drawing/2014/main" id="{3A02976D-D426-E737-C804-DF64B5B3EDA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9" name="Group 168">
              <a:extLst>
                <a:ext uri="{FF2B5EF4-FFF2-40B4-BE49-F238E27FC236}">
                  <a16:creationId xmlns:a16="http://schemas.microsoft.com/office/drawing/2014/main" id="{FDC987E2-D267-20E6-DB6D-7ABFF9EF7AB7}"/>
                </a:ext>
              </a:extLst>
            </p:cNvPr>
            <p:cNvGrpSpPr>
              <a:grpSpLocks/>
            </p:cNvGrpSpPr>
            <p:nvPr/>
          </p:nvGrpSpPr>
          <p:grpSpPr bwMode="auto">
            <a:xfrm rot="16200000" flipV="1">
              <a:off x="3522" y="2670"/>
              <a:ext cx="45" cy="431"/>
              <a:chOff x="518" y="1962"/>
              <a:chExt cx="45" cy="431"/>
            </a:xfrm>
          </p:grpSpPr>
          <p:sp>
            <p:nvSpPr>
              <p:cNvPr id="126" name="Line 169">
                <a:extLst>
                  <a:ext uri="{FF2B5EF4-FFF2-40B4-BE49-F238E27FC236}">
                    <a16:creationId xmlns:a16="http://schemas.microsoft.com/office/drawing/2014/main" id="{2F7020CA-7957-7207-E495-11A5F404A62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Oval 170">
                <a:extLst>
                  <a:ext uri="{FF2B5EF4-FFF2-40B4-BE49-F238E27FC236}">
                    <a16:creationId xmlns:a16="http://schemas.microsoft.com/office/drawing/2014/main" id="{33D69118-DCBB-76DE-470E-5E23D931C08A}"/>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0" name="Group 171">
              <a:extLst>
                <a:ext uri="{FF2B5EF4-FFF2-40B4-BE49-F238E27FC236}">
                  <a16:creationId xmlns:a16="http://schemas.microsoft.com/office/drawing/2014/main" id="{2BAC5100-BE88-1EFE-6F27-3A03E566DE38}"/>
                </a:ext>
              </a:extLst>
            </p:cNvPr>
            <p:cNvGrpSpPr>
              <a:grpSpLocks/>
            </p:cNvGrpSpPr>
            <p:nvPr/>
          </p:nvGrpSpPr>
          <p:grpSpPr bwMode="auto">
            <a:xfrm rot="16200000" flipV="1">
              <a:off x="3522" y="2898"/>
              <a:ext cx="45" cy="431"/>
              <a:chOff x="518" y="1962"/>
              <a:chExt cx="45" cy="431"/>
            </a:xfrm>
          </p:grpSpPr>
          <p:sp>
            <p:nvSpPr>
              <p:cNvPr id="124" name="Line 172">
                <a:extLst>
                  <a:ext uri="{FF2B5EF4-FFF2-40B4-BE49-F238E27FC236}">
                    <a16:creationId xmlns:a16="http://schemas.microsoft.com/office/drawing/2014/main" id="{C8594C9F-BC3B-6E5C-BCE9-C11B3E26BD0A}"/>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Oval 173">
                <a:extLst>
                  <a:ext uri="{FF2B5EF4-FFF2-40B4-BE49-F238E27FC236}">
                    <a16:creationId xmlns:a16="http://schemas.microsoft.com/office/drawing/2014/main" id="{10534ECD-801B-B817-EF75-9BE749FC0A7D}"/>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1" name="Line 174">
              <a:extLst>
                <a:ext uri="{FF2B5EF4-FFF2-40B4-BE49-F238E27FC236}">
                  <a16:creationId xmlns:a16="http://schemas.microsoft.com/office/drawing/2014/main" id="{83F687DD-18FB-6D03-D3B0-DF0FB7C2B6A2}"/>
                </a:ext>
              </a:extLst>
            </p:cNvPr>
            <p:cNvSpPr>
              <a:spLocks noChangeShapeType="1"/>
            </p:cNvSpPr>
            <p:nvPr/>
          </p:nvSpPr>
          <p:spPr bwMode="auto">
            <a:xfrm>
              <a:off x="4366" y="1152"/>
              <a:ext cx="0" cy="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Rectangle 175">
              <a:extLst>
                <a:ext uri="{FF2B5EF4-FFF2-40B4-BE49-F238E27FC236}">
                  <a16:creationId xmlns:a16="http://schemas.microsoft.com/office/drawing/2014/main" id="{4F67EF0B-F5DE-6224-34B4-053E792B098A}"/>
                </a:ext>
              </a:extLst>
            </p:cNvPr>
            <p:cNvSpPr>
              <a:spLocks noChangeArrowheads="1"/>
            </p:cNvSpPr>
            <p:nvPr/>
          </p:nvSpPr>
          <p:spPr bwMode="auto">
            <a:xfrm>
              <a:off x="3730" y="1356"/>
              <a:ext cx="1260" cy="200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 name="Text Box 176">
              <a:extLst>
                <a:ext uri="{FF2B5EF4-FFF2-40B4-BE49-F238E27FC236}">
                  <a16:creationId xmlns:a16="http://schemas.microsoft.com/office/drawing/2014/main" id="{1D0AF4A7-1B8B-93F5-BD27-DBE624D28997}"/>
                </a:ext>
              </a:extLst>
            </p:cNvPr>
            <p:cNvSpPr txBox="1">
              <a:spLocks noChangeArrowheads="1"/>
            </p:cNvSpPr>
            <p:nvPr/>
          </p:nvSpPr>
          <p:spPr bwMode="auto">
            <a:xfrm>
              <a:off x="3725" y="1382"/>
              <a:ext cx="468" cy="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en-US" altLang="zh-CN" b="1" dirty="0"/>
                <a:t>S</a:t>
              </a:r>
              <a:r>
                <a:rPr lang="en-US" altLang="zh-CN" b="1" baseline="-25000" dirty="0"/>
                <a:t>1</a:t>
              </a:r>
            </a:p>
            <a:p>
              <a:pPr eaLnBrk="1" hangingPunct="1">
                <a:lnSpc>
                  <a:spcPct val="85000"/>
                </a:lnSpc>
              </a:pPr>
              <a:r>
                <a:rPr lang="en-US" altLang="zh-CN" b="1" dirty="0"/>
                <a:t>R</a:t>
              </a:r>
              <a:r>
                <a:rPr lang="en-US" altLang="zh-CN" b="1" baseline="-25000" dirty="0"/>
                <a:t>1</a:t>
              </a:r>
            </a:p>
            <a:p>
              <a:pPr eaLnBrk="1" hangingPunct="1">
                <a:lnSpc>
                  <a:spcPct val="85000"/>
                </a:lnSpc>
              </a:pPr>
              <a:r>
                <a:rPr lang="en-US" altLang="zh-CN" b="1" dirty="0"/>
                <a:t>S</a:t>
              </a:r>
              <a:r>
                <a:rPr lang="en-US" altLang="zh-CN" b="1" baseline="-25000" dirty="0"/>
                <a:t>2</a:t>
              </a:r>
            </a:p>
            <a:p>
              <a:pPr eaLnBrk="1" hangingPunct="1">
                <a:lnSpc>
                  <a:spcPct val="85000"/>
                </a:lnSpc>
              </a:pPr>
              <a:r>
                <a:rPr lang="en-US" altLang="zh-CN" b="1" dirty="0"/>
                <a:t>R</a:t>
              </a:r>
              <a:r>
                <a:rPr lang="en-US" altLang="zh-CN" b="1" baseline="-25000" dirty="0"/>
                <a:t>2</a:t>
              </a:r>
            </a:p>
            <a:p>
              <a:pPr eaLnBrk="1" hangingPunct="1">
                <a:lnSpc>
                  <a:spcPct val="85000"/>
                </a:lnSpc>
              </a:pPr>
              <a:r>
                <a:rPr lang="zh-CN" altLang="en-US" b="1" dirty="0"/>
                <a:t> </a:t>
              </a:r>
              <a:endParaRPr lang="en-US" altLang="zh-CN" b="1" baseline="-25000" dirty="0"/>
            </a:p>
            <a:p>
              <a:pPr eaLnBrk="1" hangingPunct="1">
                <a:lnSpc>
                  <a:spcPct val="85000"/>
                </a:lnSpc>
              </a:pPr>
              <a:r>
                <a:rPr lang="en-US" altLang="zh-CN" b="1" dirty="0"/>
                <a:t>S</a:t>
              </a:r>
              <a:r>
                <a:rPr lang="en-US" altLang="zh-CN" b="1" baseline="-25000" dirty="0"/>
                <a:t>3</a:t>
              </a:r>
            </a:p>
            <a:p>
              <a:pPr eaLnBrk="1" hangingPunct="1">
                <a:lnSpc>
                  <a:spcPct val="85000"/>
                </a:lnSpc>
              </a:pPr>
              <a:r>
                <a:rPr lang="en-US" altLang="zh-CN" b="1" dirty="0"/>
                <a:t>R</a:t>
              </a:r>
              <a:r>
                <a:rPr lang="en-US" altLang="zh-CN" b="1" baseline="-25000" dirty="0"/>
                <a:t>3</a:t>
              </a:r>
            </a:p>
            <a:p>
              <a:pPr eaLnBrk="1" hangingPunct="1">
                <a:lnSpc>
                  <a:spcPct val="85000"/>
                </a:lnSpc>
              </a:pPr>
              <a:r>
                <a:rPr lang="en-US" altLang="zh-CN" b="1" dirty="0"/>
                <a:t>S</a:t>
              </a:r>
              <a:r>
                <a:rPr lang="en-US" altLang="zh-CN" b="1" baseline="-25000" dirty="0"/>
                <a:t>4</a:t>
              </a:r>
            </a:p>
            <a:p>
              <a:pPr eaLnBrk="1" hangingPunct="1">
                <a:lnSpc>
                  <a:spcPct val="85000"/>
                </a:lnSpc>
              </a:pPr>
              <a:r>
                <a:rPr lang="en-US" altLang="zh-CN" b="1" dirty="0"/>
                <a:t>R</a:t>
              </a:r>
              <a:r>
                <a:rPr lang="en-US" altLang="zh-CN" b="1" baseline="-25000" dirty="0"/>
                <a:t>4</a:t>
              </a:r>
            </a:p>
            <a:p>
              <a:pPr eaLnBrk="1" hangingPunct="1">
                <a:lnSpc>
                  <a:spcPct val="85000"/>
                </a:lnSpc>
              </a:pPr>
              <a:r>
                <a:rPr lang="en-US" altLang="zh-CN" b="1" dirty="0"/>
                <a:t>EN</a:t>
              </a:r>
            </a:p>
          </p:txBody>
        </p:sp>
        <p:sp>
          <p:nvSpPr>
            <p:cNvPr id="95" name="Line 178">
              <a:extLst>
                <a:ext uri="{FF2B5EF4-FFF2-40B4-BE49-F238E27FC236}">
                  <a16:creationId xmlns:a16="http://schemas.microsoft.com/office/drawing/2014/main" id="{AD7EDF3F-5452-A7D3-048F-F36630573A88}"/>
                </a:ext>
              </a:extLst>
            </p:cNvPr>
            <p:cNvSpPr>
              <a:spLocks noChangeShapeType="1"/>
            </p:cNvSpPr>
            <p:nvPr/>
          </p:nvSpPr>
          <p:spPr bwMode="auto">
            <a:xfrm>
              <a:off x="4270" y="3552"/>
              <a:ext cx="22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Oval 179">
              <a:extLst>
                <a:ext uri="{FF2B5EF4-FFF2-40B4-BE49-F238E27FC236}">
                  <a16:creationId xmlns:a16="http://schemas.microsoft.com/office/drawing/2014/main" id="{7B79A1D1-AE16-24FD-2AF7-FF678A22F157}"/>
                </a:ext>
              </a:extLst>
            </p:cNvPr>
            <p:cNvSpPr>
              <a:spLocks noChangeArrowheads="1"/>
            </p:cNvSpPr>
            <p:nvPr/>
          </p:nvSpPr>
          <p:spPr bwMode="auto">
            <a:xfrm flipH="1">
              <a:off x="4344" y="1094"/>
              <a:ext cx="54" cy="5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 name="Rectangle 180">
              <a:extLst>
                <a:ext uri="{FF2B5EF4-FFF2-40B4-BE49-F238E27FC236}">
                  <a16:creationId xmlns:a16="http://schemas.microsoft.com/office/drawing/2014/main" id="{5312DC59-CFFF-4C9D-BA84-17323DA37D25}"/>
                </a:ext>
              </a:extLst>
            </p:cNvPr>
            <p:cNvSpPr>
              <a:spLocks noChangeArrowheads="1"/>
            </p:cNvSpPr>
            <p:nvPr/>
          </p:nvSpPr>
          <p:spPr bwMode="auto">
            <a:xfrm>
              <a:off x="3250" y="1248"/>
              <a:ext cx="420" cy="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en-US" altLang="zh-CN" b="1" dirty="0"/>
                <a:t>4</a:t>
              </a:r>
              <a:endParaRPr lang="en-US" altLang="zh-CN" b="1" baseline="-25000" dirty="0"/>
            </a:p>
            <a:p>
              <a:pPr algn="ctr" eaLnBrk="1" hangingPunct="1">
                <a:lnSpc>
                  <a:spcPct val="90000"/>
                </a:lnSpc>
              </a:pPr>
              <a:r>
                <a:rPr lang="en-US" altLang="zh-CN" b="1" dirty="0"/>
                <a:t>3</a:t>
              </a:r>
            </a:p>
            <a:p>
              <a:pPr algn="ctr" eaLnBrk="1" hangingPunct="1">
                <a:lnSpc>
                  <a:spcPct val="90000"/>
                </a:lnSpc>
              </a:pPr>
              <a:r>
                <a:rPr lang="en-US" altLang="zh-CN" b="1" dirty="0"/>
                <a:t>6</a:t>
              </a:r>
            </a:p>
            <a:p>
              <a:pPr algn="ctr" eaLnBrk="1" hangingPunct="1">
                <a:lnSpc>
                  <a:spcPct val="90000"/>
                </a:lnSpc>
              </a:pPr>
              <a:r>
                <a:rPr lang="en-US" altLang="zh-CN" b="1" dirty="0"/>
                <a:t>7</a:t>
              </a:r>
            </a:p>
            <a:p>
              <a:pPr algn="ctr" eaLnBrk="1" hangingPunct="1">
                <a:lnSpc>
                  <a:spcPct val="90000"/>
                </a:lnSpc>
              </a:pPr>
              <a:r>
                <a:rPr lang="zh-CN" altLang="en-US" b="1" dirty="0"/>
                <a:t> </a:t>
              </a:r>
              <a:endParaRPr lang="en-US" altLang="zh-CN" b="1" dirty="0"/>
            </a:p>
            <a:p>
              <a:pPr algn="ctr" eaLnBrk="1" hangingPunct="1">
                <a:lnSpc>
                  <a:spcPct val="90000"/>
                </a:lnSpc>
              </a:pPr>
              <a:r>
                <a:rPr lang="en-US" altLang="zh-CN" b="1" dirty="0"/>
                <a:t>12</a:t>
              </a:r>
            </a:p>
            <a:p>
              <a:pPr algn="ctr" eaLnBrk="1" hangingPunct="1">
                <a:lnSpc>
                  <a:spcPct val="90000"/>
                </a:lnSpc>
              </a:pPr>
              <a:r>
                <a:rPr lang="en-US" altLang="zh-CN" b="1" dirty="0"/>
                <a:t>11</a:t>
              </a:r>
            </a:p>
            <a:p>
              <a:pPr algn="ctr" eaLnBrk="1" hangingPunct="1">
                <a:lnSpc>
                  <a:spcPct val="90000"/>
                </a:lnSpc>
              </a:pPr>
              <a:r>
                <a:rPr lang="en-US" altLang="zh-CN" b="1" dirty="0"/>
                <a:t>14</a:t>
              </a:r>
            </a:p>
            <a:p>
              <a:pPr algn="ctr" eaLnBrk="1" hangingPunct="1">
                <a:lnSpc>
                  <a:spcPct val="90000"/>
                </a:lnSpc>
              </a:pPr>
              <a:r>
                <a:rPr lang="en-US" altLang="zh-CN" b="1" dirty="0"/>
                <a:t>15</a:t>
              </a:r>
            </a:p>
            <a:p>
              <a:pPr algn="ctr" eaLnBrk="1" hangingPunct="1">
                <a:lnSpc>
                  <a:spcPct val="90000"/>
                </a:lnSpc>
              </a:pPr>
              <a:r>
                <a:rPr lang="en-US" altLang="zh-CN" b="1" dirty="0"/>
                <a:t>5</a:t>
              </a:r>
            </a:p>
          </p:txBody>
        </p:sp>
        <p:sp>
          <p:nvSpPr>
            <p:cNvPr id="98" name="Text Box 181">
              <a:extLst>
                <a:ext uri="{FF2B5EF4-FFF2-40B4-BE49-F238E27FC236}">
                  <a16:creationId xmlns:a16="http://schemas.microsoft.com/office/drawing/2014/main" id="{35462472-828B-5480-EA6C-AFFB3255B906}"/>
                </a:ext>
              </a:extLst>
            </p:cNvPr>
            <p:cNvSpPr txBox="1">
              <a:spLocks noChangeArrowheads="1"/>
            </p:cNvSpPr>
            <p:nvPr/>
          </p:nvSpPr>
          <p:spPr bwMode="auto">
            <a:xfrm>
              <a:off x="4930" y="1370"/>
              <a:ext cx="310"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2</a:t>
              </a:r>
            </a:p>
            <a:p>
              <a:pPr algn="ctr" eaLnBrk="1" hangingPunct="1"/>
              <a:endParaRPr lang="en-US" altLang="zh-CN" b="1" dirty="0"/>
            </a:p>
            <a:p>
              <a:pPr algn="ctr" eaLnBrk="1" hangingPunct="1"/>
              <a:r>
                <a:rPr lang="en-US" altLang="zh-CN" b="1" dirty="0"/>
                <a:t>9</a:t>
              </a:r>
            </a:p>
            <a:p>
              <a:pPr algn="ctr" eaLnBrk="1" hangingPunct="1"/>
              <a:endParaRPr lang="en-US" altLang="zh-CN" b="1" dirty="0"/>
            </a:p>
            <a:p>
              <a:pPr algn="ctr" eaLnBrk="1" hangingPunct="1"/>
              <a:r>
                <a:rPr lang="en-US" altLang="zh-CN" b="1" dirty="0"/>
                <a:t>10</a:t>
              </a:r>
            </a:p>
            <a:p>
              <a:pPr algn="ctr" eaLnBrk="1" hangingPunct="1"/>
              <a:endParaRPr lang="en-US" altLang="zh-CN" b="1" dirty="0"/>
            </a:p>
            <a:p>
              <a:pPr algn="ctr" eaLnBrk="1" hangingPunct="1"/>
              <a:r>
                <a:rPr lang="en-US" altLang="zh-CN" b="1" dirty="0"/>
                <a:t>1</a:t>
              </a:r>
            </a:p>
          </p:txBody>
        </p:sp>
        <p:sp>
          <p:nvSpPr>
            <p:cNvPr id="99" name="Text Box 182">
              <a:extLst>
                <a:ext uri="{FF2B5EF4-FFF2-40B4-BE49-F238E27FC236}">
                  <a16:creationId xmlns:a16="http://schemas.microsoft.com/office/drawing/2014/main" id="{8745B85A-F3C8-6779-E29D-DE358A8973E5}"/>
                </a:ext>
              </a:extLst>
            </p:cNvPr>
            <p:cNvSpPr txBox="1">
              <a:spLocks noChangeArrowheads="1"/>
            </p:cNvSpPr>
            <p:nvPr/>
          </p:nvSpPr>
          <p:spPr bwMode="auto">
            <a:xfrm>
              <a:off x="5280" y="1478"/>
              <a:ext cx="468" cy="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66"/>
                  </a:solidFill>
                </a:rPr>
                <a:t>Q</a:t>
              </a:r>
              <a:r>
                <a:rPr lang="en-US" altLang="zh-CN" b="1" baseline="-25000">
                  <a:solidFill>
                    <a:srgbClr val="FF0066"/>
                  </a:solidFill>
                </a:rPr>
                <a:t>1</a:t>
              </a:r>
              <a:endParaRPr lang="en-US" altLang="zh-CN" b="1">
                <a:solidFill>
                  <a:srgbClr val="FF0066"/>
                </a:solidFill>
              </a:endParaRPr>
            </a:p>
            <a:p>
              <a:pPr algn="ctr" eaLnBrk="1" hangingPunct="1"/>
              <a:endParaRPr lang="en-US" altLang="zh-CN" b="1">
                <a:solidFill>
                  <a:srgbClr val="FF0066"/>
                </a:solidFill>
              </a:endParaRPr>
            </a:p>
            <a:p>
              <a:pPr algn="ctr" eaLnBrk="1" hangingPunct="1"/>
              <a:r>
                <a:rPr lang="en-US" altLang="zh-CN" b="1" i="1">
                  <a:solidFill>
                    <a:srgbClr val="FF0066"/>
                  </a:solidFill>
                </a:rPr>
                <a:t>Q</a:t>
              </a:r>
              <a:r>
                <a:rPr lang="en-US" altLang="zh-CN" b="1" baseline="-25000">
                  <a:solidFill>
                    <a:srgbClr val="FF0066"/>
                  </a:solidFill>
                </a:rPr>
                <a:t>2</a:t>
              </a:r>
            </a:p>
            <a:p>
              <a:pPr algn="ctr" eaLnBrk="1" hangingPunct="1"/>
              <a:endParaRPr lang="en-US" altLang="zh-CN" b="1" baseline="-25000">
                <a:solidFill>
                  <a:srgbClr val="FF0066"/>
                </a:solidFill>
              </a:endParaRPr>
            </a:p>
            <a:p>
              <a:pPr algn="ctr" eaLnBrk="1" hangingPunct="1"/>
              <a:r>
                <a:rPr lang="en-US" altLang="zh-CN" b="1" i="1">
                  <a:solidFill>
                    <a:srgbClr val="FF0066"/>
                  </a:solidFill>
                </a:rPr>
                <a:t>Q</a:t>
              </a:r>
              <a:r>
                <a:rPr lang="en-US" altLang="zh-CN" b="1" baseline="-25000">
                  <a:solidFill>
                    <a:srgbClr val="FF0066"/>
                  </a:solidFill>
                </a:rPr>
                <a:t>3</a:t>
              </a:r>
              <a:endParaRPr lang="en-US" altLang="zh-CN" b="1">
                <a:solidFill>
                  <a:srgbClr val="FF0066"/>
                </a:solidFill>
              </a:endParaRPr>
            </a:p>
            <a:p>
              <a:pPr algn="ctr" eaLnBrk="1" hangingPunct="1"/>
              <a:endParaRPr lang="en-US" altLang="zh-CN" b="1">
                <a:solidFill>
                  <a:srgbClr val="FF0066"/>
                </a:solidFill>
              </a:endParaRPr>
            </a:p>
            <a:p>
              <a:pPr algn="ctr" eaLnBrk="1" hangingPunct="1"/>
              <a:r>
                <a:rPr lang="en-US" altLang="zh-CN" b="1" i="1">
                  <a:solidFill>
                    <a:srgbClr val="FF0066"/>
                  </a:solidFill>
                </a:rPr>
                <a:t>Q</a:t>
              </a:r>
              <a:r>
                <a:rPr lang="en-US" altLang="zh-CN" b="1" baseline="-25000">
                  <a:solidFill>
                    <a:srgbClr val="FF0066"/>
                  </a:solidFill>
                </a:rPr>
                <a:t>4</a:t>
              </a:r>
            </a:p>
          </p:txBody>
        </p:sp>
        <p:sp>
          <p:nvSpPr>
            <p:cNvPr id="100" name="Text Box 183">
              <a:extLst>
                <a:ext uri="{FF2B5EF4-FFF2-40B4-BE49-F238E27FC236}">
                  <a16:creationId xmlns:a16="http://schemas.microsoft.com/office/drawing/2014/main" id="{581AF8C0-26D3-7E47-4EB0-1ABE5B465765}"/>
                </a:ext>
              </a:extLst>
            </p:cNvPr>
            <p:cNvSpPr txBox="1">
              <a:spLocks noChangeArrowheads="1"/>
            </p:cNvSpPr>
            <p:nvPr/>
          </p:nvSpPr>
          <p:spPr bwMode="auto">
            <a:xfrm>
              <a:off x="4080" y="3326"/>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8</a:t>
              </a:r>
            </a:p>
          </p:txBody>
        </p:sp>
        <p:sp>
          <p:nvSpPr>
            <p:cNvPr id="101" name="Text Box 184">
              <a:extLst>
                <a:ext uri="{FF2B5EF4-FFF2-40B4-BE49-F238E27FC236}">
                  <a16:creationId xmlns:a16="http://schemas.microsoft.com/office/drawing/2014/main" id="{C03F6E03-177C-61CE-D32F-F1F2F5290CA3}"/>
                </a:ext>
              </a:extLst>
            </p:cNvPr>
            <p:cNvSpPr txBox="1">
              <a:spLocks noChangeArrowheads="1"/>
            </p:cNvSpPr>
            <p:nvPr/>
          </p:nvSpPr>
          <p:spPr bwMode="auto">
            <a:xfrm>
              <a:off x="3984" y="1106"/>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16</a:t>
              </a:r>
            </a:p>
          </p:txBody>
        </p:sp>
        <p:sp>
          <p:nvSpPr>
            <p:cNvPr id="102" name="Rectangle 185">
              <a:extLst>
                <a:ext uri="{FF2B5EF4-FFF2-40B4-BE49-F238E27FC236}">
                  <a16:creationId xmlns:a16="http://schemas.microsoft.com/office/drawing/2014/main" id="{872C9338-75A1-CC24-232F-1D50E45C750B}"/>
                </a:ext>
              </a:extLst>
            </p:cNvPr>
            <p:cNvSpPr>
              <a:spLocks noChangeArrowheads="1"/>
            </p:cNvSpPr>
            <p:nvPr/>
          </p:nvSpPr>
          <p:spPr bwMode="auto">
            <a:xfrm>
              <a:off x="3900" y="1949"/>
              <a:ext cx="9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en-US" altLang="zh-CN" b="1" dirty="0">
                  <a:solidFill>
                    <a:srgbClr val="FF0066"/>
                  </a:solidFill>
                  <a:effectLst>
                    <a:outerShdw blurRad="38100" dist="38100" dir="2700000" algn="tl">
                      <a:srgbClr val="C0C0C0"/>
                    </a:outerShdw>
                  </a:effectLst>
                </a:rPr>
                <a:t>CC4043</a:t>
              </a:r>
            </a:p>
          </p:txBody>
        </p:sp>
        <p:grpSp>
          <p:nvGrpSpPr>
            <p:cNvPr id="103" name="Group 186">
              <a:extLst>
                <a:ext uri="{FF2B5EF4-FFF2-40B4-BE49-F238E27FC236}">
                  <a16:creationId xmlns:a16="http://schemas.microsoft.com/office/drawing/2014/main" id="{C1B908A2-2B8B-2FB8-F0E3-347FE0A7D093}"/>
                </a:ext>
              </a:extLst>
            </p:cNvPr>
            <p:cNvGrpSpPr>
              <a:grpSpLocks/>
            </p:cNvGrpSpPr>
            <p:nvPr/>
          </p:nvGrpSpPr>
          <p:grpSpPr bwMode="auto">
            <a:xfrm rot="16200000" flipV="1">
              <a:off x="3510" y="1866"/>
              <a:ext cx="45" cy="431"/>
              <a:chOff x="518" y="1962"/>
              <a:chExt cx="45" cy="431"/>
            </a:xfrm>
          </p:grpSpPr>
          <p:sp>
            <p:nvSpPr>
              <p:cNvPr id="122" name="Line 187">
                <a:extLst>
                  <a:ext uri="{FF2B5EF4-FFF2-40B4-BE49-F238E27FC236}">
                    <a16:creationId xmlns:a16="http://schemas.microsoft.com/office/drawing/2014/main" id="{5268B0AB-0A14-6591-41EE-9413B629C24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Oval 188">
                <a:extLst>
                  <a:ext uri="{FF2B5EF4-FFF2-40B4-BE49-F238E27FC236}">
                    <a16:creationId xmlns:a16="http://schemas.microsoft.com/office/drawing/2014/main" id="{525457D3-B8DF-6BCF-B9FB-FE8EA8359B7A}"/>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4" name="Group 189">
              <a:extLst>
                <a:ext uri="{FF2B5EF4-FFF2-40B4-BE49-F238E27FC236}">
                  <a16:creationId xmlns:a16="http://schemas.microsoft.com/office/drawing/2014/main" id="{FF11FAB7-AACB-0210-F8A0-DBA6A26292FF}"/>
                </a:ext>
              </a:extLst>
            </p:cNvPr>
            <p:cNvGrpSpPr>
              <a:grpSpLocks/>
            </p:cNvGrpSpPr>
            <p:nvPr/>
          </p:nvGrpSpPr>
          <p:grpSpPr bwMode="auto">
            <a:xfrm rot="16200000" flipV="1">
              <a:off x="3522" y="2274"/>
              <a:ext cx="45" cy="431"/>
              <a:chOff x="518" y="1962"/>
              <a:chExt cx="45" cy="431"/>
            </a:xfrm>
          </p:grpSpPr>
          <p:sp>
            <p:nvSpPr>
              <p:cNvPr id="120" name="Line 190">
                <a:extLst>
                  <a:ext uri="{FF2B5EF4-FFF2-40B4-BE49-F238E27FC236}">
                    <a16:creationId xmlns:a16="http://schemas.microsoft.com/office/drawing/2014/main" id="{690691CB-03E2-25CB-095D-18FC440E049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Oval 191">
                <a:extLst>
                  <a:ext uri="{FF2B5EF4-FFF2-40B4-BE49-F238E27FC236}">
                    <a16:creationId xmlns:a16="http://schemas.microsoft.com/office/drawing/2014/main" id="{73929099-16F2-1825-6583-FFED646D3D64}"/>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05" name="Oval 192">
              <a:extLst>
                <a:ext uri="{FF2B5EF4-FFF2-40B4-BE49-F238E27FC236}">
                  <a16:creationId xmlns:a16="http://schemas.microsoft.com/office/drawing/2014/main" id="{5373DAE6-C0E2-A26E-556B-B04F65E7B7A3}"/>
                </a:ext>
              </a:extLst>
            </p:cNvPr>
            <p:cNvSpPr>
              <a:spLocks noChangeArrowheads="1"/>
            </p:cNvSpPr>
            <p:nvPr/>
          </p:nvSpPr>
          <p:spPr bwMode="auto">
            <a:xfrm flipH="1">
              <a:off x="3636" y="143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 name="Oval 193">
              <a:extLst>
                <a:ext uri="{FF2B5EF4-FFF2-40B4-BE49-F238E27FC236}">
                  <a16:creationId xmlns:a16="http://schemas.microsoft.com/office/drawing/2014/main" id="{A934C56D-5760-BAAA-A9CF-10EA3D8DB9DF}"/>
                </a:ext>
              </a:extLst>
            </p:cNvPr>
            <p:cNvSpPr>
              <a:spLocks noChangeArrowheads="1"/>
            </p:cNvSpPr>
            <p:nvPr/>
          </p:nvSpPr>
          <p:spPr bwMode="auto">
            <a:xfrm flipH="1">
              <a:off x="3648" y="165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 name="Oval 194">
              <a:extLst>
                <a:ext uri="{FF2B5EF4-FFF2-40B4-BE49-F238E27FC236}">
                  <a16:creationId xmlns:a16="http://schemas.microsoft.com/office/drawing/2014/main" id="{85749A54-93E2-3BEB-FF1B-0B6029CA4E31}"/>
                </a:ext>
              </a:extLst>
            </p:cNvPr>
            <p:cNvSpPr>
              <a:spLocks noChangeArrowheads="1"/>
            </p:cNvSpPr>
            <p:nvPr/>
          </p:nvSpPr>
          <p:spPr bwMode="auto">
            <a:xfrm flipH="1">
              <a:off x="3648" y="183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 name="Oval 195">
              <a:extLst>
                <a:ext uri="{FF2B5EF4-FFF2-40B4-BE49-F238E27FC236}">
                  <a16:creationId xmlns:a16="http://schemas.microsoft.com/office/drawing/2014/main" id="{BE4AB735-B6EC-B55C-8137-1E42D8305017}"/>
                </a:ext>
              </a:extLst>
            </p:cNvPr>
            <p:cNvSpPr>
              <a:spLocks noChangeArrowheads="1"/>
            </p:cNvSpPr>
            <p:nvPr/>
          </p:nvSpPr>
          <p:spPr bwMode="auto">
            <a:xfrm flipH="1">
              <a:off x="3648" y="203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0" name="Oval 197">
              <a:extLst>
                <a:ext uri="{FF2B5EF4-FFF2-40B4-BE49-F238E27FC236}">
                  <a16:creationId xmlns:a16="http://schemas.microsoft.com/office/drawing/2014/main" id="{6D8B01CF-6610-056C-1AF9-1FB52F835D0C}"/>
                </a:ext>
              </a:extLst>
            </p:cNvPr>
            <p:cNvSpPr>
              <a:spLocks noChangeArrowheads="1"/>
            </p:cNvSpPr>
            <p:nvPr/>
          </p:nvSpPr>
          <p:spPr bwMode="auto">
            <a:xfrm flipH="1">
              <a:off x="3648" y="242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1" name="Oval 198">
              <a:extLst>
                <a:ext uri="{FF2B5EF4-FFF2-40B4-BE49-F238E27FC236}">
                  <a16:creationId xmlns:a16="http://schemas.microsoft.com/office/drawing/2014/main" id="{A41C9203-39CA-1418-06F3-8FDF1EADEBBE}"/>
                </a:ext>
              </a:extLst>
            </p:cNvPr>
            <p:cNvSpPr>
              <a:spLocks noChangeArrowheads="1"/>
            </p:cNvSpPr>
            <p:nvPr/>
          </p:nvSpPr>
          <p:spPr bwMode="auto">
            <a:xfrm flipH="1">
              <a:off x="3648" y="260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 name="Oval 199">
              <a:extLst>
                <a:ext uri="{FF2B5EF4-FFF2-40B4-BE49-F238E27FC236}">
                  <a16:creationId xmlns:a16="http://schemas.microsoft.com/office/drawing/2014/main" id="{720D8326-0463-5D70-6DEC-DA6EC0E2FFAA}"/>
                </a:ext>
              </a:extLst>
            </p:cNvPr>
            <p:cNvSpPr>
              <a:spLocks noChangeArrowheads="1"/>
            </p:cNvSpPr>
            <p:nvPr/>
          </p:nvSpPr>
          <p:spPr bwMode="auto">
            <a:xfrm flipH="1">
              <a:off x="3648" y="283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 name="Oval 201">
              <a:extLst>
                <a:ext uri="{FF2B5EF4-FFF2-40B4-BE49-F238E27FC236}">
                  <a16:creationId xmlns:a16="http://schemas.microsoft.com/office/drawing/2014/main" id="{30F15C80-CE5A-ED81-A3D5-6C879DE8856A}"/>
                </a:ext>
              </a:extLst>
            </p:cNvPr>
            <p:cNvSpPr>
              <a:spLocks noChangeArrowheads="1"/>
            </p:cNvSpPr>
            <p:nvPr/>
          </p:nvSpPr>
          <p:spPr bwMode="auto">
            <a:xfrm flipH="1">
              <a:off x="3648" y="306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5" name="Group 202">
              <a:extLst>
                <a:ext uri="{FF2B5EF4-FFF2-40B4-BE49-F238E27FC236}">
                  <a16:creationId xmlns:a16="http://schemas.microsoft.com/office/drawing/2014/main" id="{B6AA4468-A99F-D779-556D-067DA7B98C7C}"/>
                </a:ext>
              </a:extLst>
            </p:cNvPr>
            <p:cNvGrpSpPr>
              <a:grpSpLocks/>
            </p:cNvGrpSpPr>
            <p:nvPr/>
          </p:nvGrpSpPr>
          <p:grpSpPr bwMode="auto">
            <a:xfrm rot="16200000" flipV="1">
              <a:off x="3522" y="3078"/>
              <a:ext cx="45" cy="431"/>
              <a:chOff x="518" y="1962"/>
              <a:chExt cx="45" cy="431"/>
            </a:xfrm>
          </p:grpSpPr>
          <p:sp>
            <p:nvSpPr>
              <p:cNvPr id="118" name="Line 203">
                <a:extLst>
                  <a:ext uri="{FF2B5EF4-FFF2-40B4-BE49-F238E27FC236}">
                    <a16:creationId xmlns:a16="http://schemas.microsoft.com/office/drawing/2014/main" id="{06D62F25-944D-D104-219B-C5DD6F3BF9D4}"/>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Oval 204">
                <a:extLst>
                  <a:ext uri="{FF2B5EF4-FFF2-40B4-BE49-F238E27FC236}">
                    <a16:creationId xmlns:a16="http://schemas.microsoft.com/office/drawing/2014/main" id="{C1D69E18-C54D-D6BD-0C98-2D4A1656C46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6" name="Oval 205">
              <a:extLst>
                <a:ext uri="{FF2B5EF4-FFF2-40B4-BE49-F238E27FC236}">
                  <a16:creationId xmlns:a16="http://schemas.microsoft.com/office/drawing/2014/main" id="{2CF89695-0398-06BB-1FEE-53EDBE4EE07C}"/>
                </a:ext>
              </a:extLst>
            </p:cNvPr>
            <p:cNvSpPr>
              <a:spLocks noChangeArrowheads="1"/>
            </p:cNvSpPr>
            <p:nvPr/>
          </p:nvSpPr>
          <p:spPr bwMode="auto">
            <a:xfrm flipH="1">
              <a:off x="3648" y="324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 name="灯片编号占位符 2">
            <a:extLst>
              <a:ext uri="{FF2B5EF4-FFF2-40B4-BE49-F238E27FC236}">
                <a16:creationId xmlns:a16="http://schemas.microsoft.com/office/drawing/2014/main" id="{A8EB70F1-03D9-666F-28AB-ACC5F602C4E0}"/>
              </a:ext>
            </a:extLst>
          </p:cNvPr>
          <p:cNvSpPr>
            <a:spLocks noGrp="1"/>
          </p:cNvSpPr>
          <p:nvPr>
            <p:ph type="sldNum" sz="quarter" idx="12"/>
          </p:nvPr>
        </p:nvSpPr>
        <p:spPr/>
        <p:txBody>
          <a:bodyPr/>
          <a:lstStyle/>
          <a:p>
            <a:fld id="{392CBAA0-59E6-204E-8F03-85E5040D48B8}" type="slidenum">
              <a:rPr kumimoji="1" lang="zh-CN" altLang="en-US" smtClean="0"/>
              <a:t>15</a:t>
            </a:fld>
            <a:r>
              <a:rPr kumimoji="1" lang="en-US" altLang="zh-CN"/>
              <a:t>/70</a:t>
            </a:r>
            <a:endParaRPr kumimoji="1" lang="zh-CN" altLang="en-US" dirty="0"/>
          </a:p>
        </p:txBody>
      </p:sp>
      <p:sp>
        <p:nvSpPr>
          <p:cNvPr id="146" name="Text Box 176">
            <a:extLst>
              <a:ext uri="{FF2B5EF4-FFF2-40B4-BE49-F238E27FC236}">
                <a16:creationId xmlns:a16="http://schemas.microsoft.com/office/drawing/2014/main" id="{B96E6A92-0647-CA18-979A-6942AA6066B4}"/>
              </a:ext>
            </a:extLst>
          </p:cNvPr>
          <p:cNvSpPr txBox="1">
            <a:spLocks noChangeArrowheads="1"/>
          </p:cNvSpPr>
          <p:nvPr/>
        </p:nvSpPr>
        <p:spPr bwMode="auto">
          <a:xfrm>
            <a:off x="6877052" y="1872236"/>
            <a:ext cx="742950"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en-US" altLang="zh-CN" b="1" dirty="0"/>
              <a:t>S</a:t>
            </a:r>
            <a:r>
              <a:rPr lang="en-US" altLang="zh-CN" b="1" baseline="-25000" dirty="0"/>
              <a:t>1</a:t>
            </a:r>
          </a:p>
          <a:p>
            <a:pPr eaLnBrk="1" hangingPunct="1">
              <a:lnSpc>
                <a:spcPct val="85000"/>
              </a:lnSpc>
            </a:pPr>
            <a:r>
              <a:rPr lang="en-US" altLang="zh-CN" b="1" dirty="0"/>
              <a:t>R</a:t>
            </a:r>
            <a:r>
              <a:rPr lang="en-US" altLang="zh-CN" b="1" baseline="-25000" dirty="0"/>
              <a:t>1</a:t>
            </a:r>
          </a:p>
          <a:p>
            <a:pPr eaLnBrk="1" hangingPunct="1">
              <a:lnSpc>
                <a:spcPct val="85000"/>
              </a:lnSpc>
            </a:pPr>
            <a:r>
              <a:rPr lang="en-US" altLang="zh-CN" b="1" dirty="0"/>
              <a:t>S</a:t>
            </a:r>
            <a:r>
              <a:rPr lang="en-US" altLang="zh-CN" b="1" baseline="-25000" dirty="0"/>
              <a:t>2</a:t>
            </a:r>
          </a:p>
          <a:p>
            <a:pPr eaLnBrk="1" hangingPunct="1">
              <a:lnSpc>
                <a:spcPct val="85000"/>
              </a:lnSpc>
            </a:pPr>
            <a:r>
              <a:rPr lang="en-US" altLang="zh-CN" b="1" dirty="0"/>
              <a:t>R</a:t>
            </a:r>
            <a:r>
              <a:rPr lang="en-US" altLang="zh-CN" b="1" baseline="-25000" dirty="0"/>
              <a:t>2</a:t>
            </a:r>
          </a:p>
          <a:p>
            <a:pPr eaLnBrk="1" hangingPunct="1">
              <a:lnSpc>
                <a:spcPct val="85000"/>
              </a:lnSpc>
            </a:pPr>
            <a:r>
              <a:rPr lang="zh-CN" altLang="en-US" b="1" dirty="0"/>
              <a:t> </a:t>
            </a:r>
            <a:endParaRPr lang="en-US" altLang="zh-CN" b="1" baseline="-25000" dirty="0"/>
          </a:p>
          <a:p>
            <a:pPr eaLnBrk="1" hangingPunct="1">
              <a:lnSpc>
                <a:spcPct val="85000"/>
              </a:lnSpc>
            </a:pPr>
            <a:r>
              <a:rPr lang="en-US" altLang="zh-CN" b="1" dirty="0"/>
              <a:t>S</a:t>
            </a:r>
            <a:r>
              <a:rPr lang="en-US" altLang="zh-CN" b="1" baseline="-25000" dirty="0"/>
              <a:t>3</a:t>
            </a:r>
          </a:p>
          <a:p>
            <a:pPr eaLnBrk="1" hangingPunct="1">
              <a:lnSpc>
                <a:spcPct val="85000"/>
              </a:lnSpc>
            </a:pPr>
            <a:r>
              <a:rPr lang="en-US" altLang="zh-CN" b="1" dirty="0"/>
              <a:t>R</a:t>
            </a:r>
            <a:r>
              <a:rPr lang="en-US" altLang="zh-CN" b="1" baseline="-25000" dirty="0"/>
              <a:t>3</a:t>
            </a:r>
          </a:p>
          <a:p>
            <a:pPr eaLnBrk="1" hangingPunct="1">
              <a:lnSpc>
                <a:spcPct val="85000"/>
              </a:lnSpc>
            </a:pPr>
            <a:r>
              <a:rPr lang="en-US" altLang="zh-CN" b="1" dirty="0"/>
              <a:t>S</a:t>
            </a:r>
            <a:r>
              <a:rPr lang="en-US" altLang="zh-CN" b="1" baseline="-25000" dirty="0"/>
              <a:t>4</a:t>
            </a:r>
          </a:p>
          <a:p>
            <a:pPr eaLnBrk="1" hangingPunct="1">
              <a:lnSpc>
                <a:spcPct val="85000"/>
              </a:lnSpc>
            </a:pPr>
            <a:r>
              <a:rPr lang="en-US" altLang="zh-CN" b="1" dirty="0"/>
              <a:t>R</a:t>
            </a:r>
            <a:r>
              <a:rPr lang="en-US" altLang="zh-CN" b="1" baseline="-25000" dirty="0"/>
              <a:t>4</a:t>
            </a:r>
          </a:p>
          <a:p>
            <a:pPr eaLnBrk="1" hangingPunct="1">
              <a:lnSpc>
                <a:spcPct val="85000"/>
              </a:lnSpc>
            </a:pPr>
            <a:r>
              <a:rPr lang="en-US" altLang="zh-CN" b="1" dirty="0"/>
              <a:t>EN</a:t>
            </a:r>
          </a:p>
        </p:txBody>
      </p:sp>
    </p:spTree>
    <p:extLst>
      <p:ext uri="{BB962C8B-B14F-4D97-AF65-F5344CB8AC3E}">
        <p14:creationId xmlns:p14="http://schemas.microsoft.com/office/powerpoint/2010/main" val="27405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
                                            <p:txEl>
                                              <p:pRg st="0" end="0"/>
                                            </p:txEl>
                                          </p:spTgt>
                                        </p:tgtEl>
                                        <p:attrNameLst>
                                          <p:attrName>style.visibility</p:attrName>
                                        </p:attrNameLst>
                                      </p:cBhvr>
                                      <p:to>
                                        <p:strVal val="visible"/>
                                      </p:to>
                                    </p:set>
                                    <p:animEffect transition="in" filter="wipe(left)">
                                      <p:cBhvr>
                                        <p:cTn id="27" dur="500"/>
                                        <p:tgtEl>
                                          <p:spTgt spid="5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left)">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left)">
                                      <p:cBhvr>
                                        <p:cTn id="37" dur="500"/>
                                        <p:tgtEl>
                                          <p:spTgt spid="7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46"/>
                                        </p:tgtEl>
                                        <p:attrNameLst>
                                          <p:attrName>style.visibility</p:attrName>
                                        </p:attrNameLst>
                                      </p:cBhvr>
                                      <p:to>
                                        <p:strVal val="visible"/>
                                      </p:to>
                                    </p:set>
                                    <p:anim calcmode="lin" valueType="num">
                                      <p:cBhvr additive="base">
                                        <p:cTn id="42" dur="500" fill="hold"/>
                                        <p:tgtEl>
                                          <p:spTgt spid="146"/>
                                        </p:tgtEl>
                                        <p:attrNameLst>
                                          <p:attrName>ppt_x</p:attrName>
                                        </p:attrNameLst>
                                      </p:cBhvr>
                                      <p:tavLst>
                                        <p:tav tm="0">
                                          <p:val>
                                            <p:strVal val="#ppt_x"/>
                                          </p:val>
                                        </p:tav>
                                        <p:tav tm="100000">
                                          <p:val>
                                            <p:strVal val="#ppt_x"/>
                                          </p:val>
                                        </p:tav>
                                      </p:tavLst>
                                    </p:anim>
                                    <p:anim calcmode="lin" valueType="num">
                                      <p:cBhvr additive="base">
                                        <p:cTn id="43"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wipe(left)">
                                      <p:cBhvr>
                                        <p:cTn id="48" dur="500"/>
                                        <p:tgtEl>
                                          <p:spTgt spid="7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6">
                                            <p:txEl>
                                              <p:pRg st="0" end="0"/>
                                            </p:txEl>
                                          </p:spTgt>
                                        </p:tgtEl>
                                        <p:attrNameLst>
                                          <p:attrName>style.visibility</p:attrName>
                                        </p:attrNameLst>
                                      </p:cBhvr>
                                      <p:to>
                                        <p:strVal val="visible"/>
                                      </p:to>
                                    </p:set>
                                    <p:animEffect transition="in" filter="wipe(left)">
                                      <p:cBhvr>
                                        <p:cTn id="53" dur="500"/>
                                        <p:tgtEl>
                                          <p:spTgt spid="76">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7">
                                            <p:txEl>
                                              <p:pRg st="0" end="0"/>
                                            </p:txEl>
                                          </p:spTgt>
                                        </p:tgtEl>
                                        <p:attrNameLst>
                                          <p:attrName>style.visibility</p:attrName>
                                        </p:attrNameLst>
                                      </p:cBhvr>
                                      <p:to>
                                        <p:strVal val="visible"/>
                                      </p:to>
                                    </p:set>
                                    <p:animEffect transition="in" filter="wipe(left)">
                                      <p:cBhvr>
                                        <p:cTn id="58" dur="500"/>
                                        <p:tgtEl>
                                          <p:spTgt spid="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59" grpId="0" build="p" autoUpdateAnimBg="0"/>
      <p:bldP spid="75" grpId="0" animBg="1"/>
      <p:bldP spid="76" grpId="0" build="p" autoUpdateAnimBg="0"/>
      <p:bldP spid="77" grpId="0" build="p" autoUpdateAnimBg="0"/>
      <p:bldP spid="1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1.3</a:t>
            </a:r>
            <a:r>
              <a:rPr kumimoji="1" lang="zh-CN" altLang="en-US" dirty="0"/>
              <a:t> 集成基本触发器</a:t>
            </a:r>
          </a:p>
        </p:txBody>
      </p:sp>
      <p:sp>
        <p:nvSpPr>
          <p:cNvPr id="5" name="Text Box 2">
            <a:extLst>
              <a:ext uri="{FF2B5EF4-FFF2-40B4-BE49-F238E27FC236}">
                <a16:creationId xmlns:a16="http://schemas.microsoft.com/office/drawing/2014/main" id="{1D5BF074-161F-0AF3-7982-A7C8DA7CF340}"/>
              </a:ext>
            </a:extLst>
          </p:cNvPr>
          <p:cNvSpPr txBox="1">
            <a:spLocks noChangeArrowheads="1"/>
          </p:cNvSpPr>
          <p:nvPr/>
        </p:nvSpPr>
        <p:spPr bwMode="auto">
          <a:xfrm>
            <a:off x="1943715" y="788736"/>
            <a:ext cx="5375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二、</a:t>
            </a:r>
            <a:r>
              <a:rPr lang="en-US" altLang="zh-CN" sz="2800" b="1">
                <a:solidFill>
                  <a:srgbClr val="0033CC"/>
                </a:solidFill>
              </a:rPr>
              <a:t>TTL </a:t>
            </a:r>
            <a:r>
              <a:rPr lang="zh-CN" altLang="zh-CN" sz="2800" b="1">
                <a:solidFill>
                  <a:srgbClr val="0033CC"/>
                </a:solidFill>
              </a:rPr>
              <a:t>集成基本触发器</a:t>
            </a:r>
            <a:endParaRPr lang="zh-CN" altLang="en-US" sz="2800" b="1">
              <a:solidFill>
                <a:srgbClr val="0033CC"/>
              </a:solidFill>
            </a:endParaRPr>
          </a:p>
        </p:txBody>
      </p:sp>
      <p:sp>
        <p:nvSpPr>
          <p:cNvPr id="6" name="Text Box 3">
            <a:extLst>
              <a:ext uri="{FF2B5EF4-FFF2-40B4-BE49-F238E27FC236}">
                <a16:creationId xmlns:a16="http://schemas.microsoft.com/office/drawing/2014/main" id="{F430A89C-F431-33DB-8F2A-B5054C41B2F0}"/>
              </a:ext>
            </a:extLst>
          </p:cNvPr>
          <p:cNvSpPr txBox="1">
            <a:spLocks noChangeArrowheads="1"/>
          </p:cNvSpPr>
          <p:nvPr/>
        </p:nvSpPr>
        <p:spPr bwMode="auto">
          <a:xfrm>
            <a:off x="2038965" y="1322136"/>
            <a:ext cx="317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74279</a:t>
            </a:r>
            <a:r>
              <a:rPr lang="zh-CN" altLang="en-US" sz="2800" b="1">
                <a:solidFill>
                  <a:srgbClr val="FF0066"/>
                </a:solidFill>
              </a:rPr>
              <a:t>、</a:t>
            </a:r>
            <a:r>
              <a:rPr lang="en-US" altLang="zh-CN" sz="2800" b="1">
                <a:solidFill>
                  <a:srgbClr val="FF0066"/>
                </a:solidFill>
              </a:rPr>
              <a:t>74LS279</a:t>
            </a:r>
          </a:p>
        </p:txBody>
      </p:sp>
      <p:grpSp>
        <p:nvGrpSpPr>
          <p:cNvPr id="7" name="Group 4">
            <a:extLst>
              <a:ext uri="{FF2B5EF4-FFF2-40B4-BE49-F238E27FC236}">
                <a16:creationId xmlns:a16="http://schemas.microsoft.com/office/drawing/2014/main" id="{D57939D7-37E9-10ED-7711-3B04993823DA}"/>
              </a:ext>
            </a:extLst>
          </p:cNvPr>
          <p:cNvGrpSpPr>
            <a:grpSpLocks/>
          </p:cNvGrpSpPr>
          <p:nvPr/>
        </p:nvGrpSpPr>
        <p:grpSpPr bwMode="auto">
          <a:xfrm>
            <a:off x="2210415" y="1846011"/>
            <a:ext cx="2019300" cy="2343150"/>
            <a:chOff x="492" y="1146"/>
            <a:chExt cx="1272" cy="1476"/>
          </a:xfrm>
        </p:grpSpPr>
        <p:sp>
          <p:nvSpPr>
            <p:cNvPr id="8" name="Rectangle 5">
              <a:extLst>
                <a:ext uri="{FF2B5EF4-FFF2-40B4-BE49-F238E27FC236}">
                  <a16:creationId xmlns:a16="http://schemas.microsoft.com/office/drawing/2014/main" id="{115219B4-7A4D-02F6-D6CE-151EE0148E05}"/>
                </a:ext>
              </a:extLst>
            </p:cNvPr>
            <p:cNvSpPr>
              <a:spLocks noChangeArrowheads="1"/>
            </p:cNvSpPr>
            <p:nvPr/>
          </p:nvSpPr>
          <p:spPr bwMode="auto">
            <a:xfrm>
              <a:off x="492" y="1146"/>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grpSp>
          <p:nvGrpSpPr>
            <p:cNvPr id="9" name="Group 6">
              <a:extLst>
                <a:ext uri="{FF2B5EF4-FFF2-40B4-BE49-F238E27FC236}">
                  <a16:creationId xmlns:a16="http://schemas.microsoft.com/office/drawing/2014/main" id="{36E67EA0-502E-13A7-407A-52EF0D33D960}"/>
                </a:ext>
              </a:extLst>
            </p:cNvPr>
            <p:cNvGrpSpPr>
              <a:grpSpLocks/>
            </p:cNvGrpSpPr>
            <p:nvPr/>
          </p:nvGrpSpPr>
          <p:grpSpPr bwMode="auto">
            <a:xfrm>
              <a:off x="656" y="1866"/>
              <a:ext cx="45" cy="431"/>
              <a:chOff x="518" y="1962"/>
              <a:chExt cx="45" cy="431"/>
            </a:xfrm>
          </p:grpSpPr>
          <p:sp>
            <p:nvSpPr>
              <p:cNvPr id="32" name="Line 7">
                <a:extLst>
                  <a:ext uri="{FF2B5EF4-FFF2-40B4-BE49-F238E27FC236}">
                    <a16:creationId xmlns:a16="http://schemas.microsoft.com/office/drawing/2014/main" id="{51D2906B-7D01-5A38-5289-6E5729BB41B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Oval 8">
                <a:extLst>
                  <a:ext uri="{FF2B5EF4-FFF2-40B4-BE49-F238E27FC236}">
                    <a16:creationId xmlns:a16="http://schemas.microsoft.com/office/drawing/2014/main" id="{0CFBADE6-EFAB-1C61-2E9E-59951778751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 name="Group 9">
              <a:extLst>
                <a:ext uri="{FF2B5EF4-FFF2-40B4-BE49-F238E27FC236}">
                  <a16:creationId xmlns:a16="http://schemas.microsoft.com/office/drawing/2014/main" id="{C85FC331-6B1A-196C-D077-C92DDBEED595}"/>
                </a:ext>
              </a:extLst>
            </p:cNvPr>
            <p:cNvGrpSpPr>
              <a:grpSpLocks/>
            </p:cNvGrpSpPr>
            <p:nvPr/>
          </p:nvGrpSpPr>
          <p:grpSpPr bwMode="auto">
            <a:xfrm flipH="1">
              <a:off x="1603" y="1860"/>
              <a:ext cx="45" cy="431"/>
              <a:chOff x="518" y="1962"/>
              <a:chExt cx="45" cy="431"/>
            </a:xfrm>
          </p:grpSpPr>
          <p:sp>
            <p:nvSpPr>
              <p:cNvPr id="30" name="Line 10">
                <a:extLst>
                  <a:ext uri="{FF2B5EF4-FFF2-40B4-BE49-F238E27FC236}">
                    <a16:creationId xmlns:a16="http://schemas.microsoft.com/office/drawing/2014/main" id="{5BB56B74-6470-AE9F-B676-4EC172E5A0F4}"/>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Oval 11">
                <a:extLst>
                  <a:ext uri="{FF2B5EF4-FFF2-40B4-BE49-F238E27FC236}">
                    <a16:creationId xmlns:a16="http://schemas.microsoft.com/office/drawing/2014/main" id="{61811C90-DEDE-CC03-EF89-D09BC33127BF}"/>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 name="Rectangle 12">
              <a:extLst>
                <a:ext uri="{FF2B5EF4-FFF2-40B4-BE49-F238E27FC236}">
                  <a16:creationId xmlns:a16="http://schemas.microsoft.com/office/drawing/2014/main" id="{A3C7CAA4-36CE-69C5-880B-CB97BFA7E168}"/>
                </a:ext>
              </a:extLst>
            </p:cNvPr>
            <p:cNvSpPr>
              <a:spLocks noChangeArrowheads="1"/>
            </p:cNvSpPr>
            <p:nvPr/>
          </p:nvSpPr>
          <p:spPr bwMode="auto">
            <a:xfrm>
              <a:off x="1488" y="231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12" name="Line 13">
              <a:extLst>
                <a:ext uri="{FF2B5EF4-FFF2-40B4-BE49-F238E27FC236}">
                  <a16:creationId xmlns:a16="http://schemas.microsoft.com/office/drawing/2014/main" id="{2CB66127-2D6B-8BC3-2680-79C47AD75D1C}"/>
                </a:ext>
              </a:extLst>
            </p:cNvPr>
            <p:cNvSpPr>
              <a:spLocks noChangeShapeType="1"/>
            </p:cNvSpPr>
            <p:nvPr/>
          </p:nvSpPr>
          <p:spPr bwMode="auto">
            <a:xfrm flipV="1">
              <a:off x="1572" y="233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 name="Rectangle 14">
              <a:extLst>
                <a:ext uri="{FF2B5EF4-FFF2-40B4-BE49-F238E27FC236}">
                  <a16:creationId xmlns:a16="http://schemas.microsoft.com/office/drawing/2014/main" id="{66059335-D78A-E170-6820-E41FE4F52EA4}"/>
                </a:ext>
              </a:extLst>
            </p:cNvPr>
            <p:cNvSpPr>
              <a:spLocks noChangeArrowheads="1"/>
            </p:cNvSpPr>
            <p:nvPr/>
          </p:nvSpPr>
          <p:spPr bwMode="auto">
            <a:xfrm>
              <a:off x="528" y="169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14" name="Group 15">
              <a:extLst>
                <a:ext uri="{FF2B5EF4-FFF2-40B4-BE49-F238E27FC236}">
                  <a16:creationId xmlns:a16="http://schemas.microsoft.com/office/drawing/2014/main" id="{6FB5DE76-1D3F-148B-D0AE-BBA5851980ED}"/>
                </a:ext>
              </a:extLst>
            </p:cNvPr>
            <p:cNvGrpSpPr>
              <a:grpSpLocks/>
            </p:cNvGrpSpPr>
            <p:nvPr/>
          </p:nvGrpSpPr>
          <p:grpSpPr bwMode="auto">
            <a:xfrm flipV="1">
              <a:off x="716" y="1266"/>
              <a:ext cx="45" cy="431"/>
              <a:chOff x="518" y="1962"/>
              <a:chExt cx="45" cy="431"/>
            </a:xfrm>
          </p:grpSpPr>
          <p:sp>
            <p:nvSpPr>
              <p:cNvPr id="28" name="Line 16">
                <a:extLst>
                  <a:ext uri="{FF2B5EF4-FFF2-40B4-BE49-F238E27FC236}">
                    <a16:creationId xmlns:a16="http://schemas.microsoft.com/office/drawing/2014/main" id="{E462F185-E7F2-86AF-5F73-5EC72968DA6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Oval 17">
                <a:extLst>
                  <a:ext uri="{FF2B5EF4-FFF2-40B4-BE49-F238E27FC236}">
                    <a16:creationId xmlns:a16="http://schemas.microsoft.com/office/drawing/2014/main" id="{77CD7FDC-0FFD-AB80-A256-AFBF187F3651}"/>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5" name="Rectangle 18">
              <a:extLst>
                <a:ext uri="{FF2B5EF4-FFF2-40B4-BE49-F238E27FC236}">
                  <a16:creationId xmlns:a16="http://schemas.microsoft.com/office/drawing/2014/main" id="{99C6056E-DB6E-EDA3-71BA-98DE51445332}"/>
                </a:ext>
              </a:extLst>
            </p:cNvPr>
            <p:cNvSpPr>
              <a:spLocks noChangeArrowheads="1"/>
            </p:cNvSpPr>
            <p:nvPr/>
          </p:nvSpPr>
          <p:spPr bwMode="auto">
            <a:xfrm>
              <a:off x="584" y="1687"/>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16" name="Rectangle 19">
              <a:extLst>
                <a:ext uri="{FF2B5EF4-FFF2-40B4-BE49-F238E27FC236}">
                  <a16:creationId xmlns:a16="http://schemas.microsoft.com/office/drawing/2014/main" id="{DD0295F7-F357-BEE1-33D7-505AA2798DA4}"/>
                </a:ext>
              </a:extLst>
            </p:cNvPr>
            <p:cNvSpPr>
              <a:spLocks noChangeArrowheads="1"/>
            </p:cNvSpPr>
            <p:nvPr/>
          </p:nvSpPr>
          <p:spPr bwMode="auto">
            <a:xfrm flipH="1">
              <a:off x="1332" y="169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17" name="Line 20">
              <a:extLst>
                <a:ext uri="{FF2B5EF4-FFF2-40B4-BE49-F238E27FC236}">
                  <a16:creationId xmlns:a16="http://schemas.microsoft.com/office/drawing/2014/main" id="{47991089-748F-BBA2-5EA3-8A2BCAFE71CC}"/>
                </a:ext>
              </a:extLst>
            </p:cNvPr>
            <p:cNvSpPr>
              <a:spLocks noChangeShapeType="1"/>
            </p:cNvSpPr>
            <p:nvPr/>
          </p:nvSpPr>
          <p:spPr bwMode="auto">
            <a:xfrm flipV="1">
              <a:off x="1566" y="1529"/>
              <a:ext cx="0" cy="1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Oval 21">
              <a:extLst>
                <a:ext uri="{FF2B5EF4-FFF2-40B4-BE49-F238E27FC236}">
                  <a16:creationId xmlns:a16="http://schemas.microsoft.com/office/drawing/2014/main" id="{58057654-C72A-73B3-E252-1A3ED614F64D}"/>
                </a:ext>
              </a:extLst>
            </p:cNvPr>
            <p:cNvSpPr>
              <a:spLocks noChangeArrowheads="1"/>
            </p:cNvSpPr>
            <p:nvPr/>
          </p:nvSpPr>
          <p:spPr bwMode="auto">
            <a:xfrm flipH="1">
              <a:off x="1520" y="161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Rectangle 22">
              <a:extLst>
                <a:ext uri="{FF2B5EF4-FFF2-40B4-BE49-F238E27FC236}">
                  <a16:creationId xmlns:a16="http://schemas.microsoft.com/office/drawing/2014/main" id="{D6FFFB3E-51A1-CB94-00EC-7D6E15EABAD9}"/>
                </a:ext>
              </a:extLst>
            </p:cNvPr>
            <p:cNvSpPr>
              <a:spLocks noChangeArrowheads="1"/>
            </p:cNvSpPr>
            <p:nvPr/>
          </p:nvSpPr>
          <p:spPr bwMode="auto">
            <a:xfrm>
              <a:off x="1430" y="1669"/>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20" name="Oval 23">
              <a:extLst>
                <a:ext uri="{FF2B5EF4-FFF2-40B4-BE49-F238E27FC236}">
                  <a16:creationId xmlns:a16="http://schemas.microsoft.com/office/drawing/2014/main" id="{5C2B1F9A-1A38-C99F-A0E9-1D0C4B285DAA}"/>
                </a:ext>
              </a:extLst>
            </p:cNvPr>
            <p:cNvSpPr>
              <a:spLocks noChangeArrowheads="1"/>
            </p:cNvSpPr>
            <p:nvPr/>
          </p:nvSpPr>
          <p:spPr bwMode="auto">
            <a:xfrm>
              <a:off x="716" y="1502"/>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Rectangle 24">
              <a:extLst>
                <a:ext uri="{FF2B5EF4-FFF2-40B4-BE49-F238E27FC236}">
                  <a16:creationId xmlns:a16="http://schemas.microsoft.com/office/drawing/2014/main" id="{74375BDD-E83A-031C-8043-7509425394B3}"/>
                </a:ext>
              </a:extLst>
            </p:cNvPr>
            <p:cNvSpPr>
              <a:spLocks noChangeArrowheads="1"/>
            </p:cNvSpPr>
            <p:nvPr/>
          </p:nvSpPr>
          <p:spPr bwMode="auto">
            <a:xfrm>
              <a:off x="558" y="233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22" name="Line 25">
              <a:extLst>
                <a:ext uri="{FF2B5EF4-FFF2-40B4-BE49-F238E27FC236}">
                  <a16:creationId xmlns:a16="http://schemas.microsoft.com/office/drawing/2014/main" id="{E247F5AF-8240-89D3-FB58-3F6D40B74E09}"/>
                </a:ext>
              </a:extLst>
            </p:cNvPr>
            <p:cNvSpPr>
              <a:spLocks noChangeShapeType="1"/>
            </p:cNvSpPr>
            <p:nvPr/>
          </p:nvSpPr>
          <p:spPr bwMode="auto">
            <a:xfrm flipV="1">
              <a:off x="630" y="2355"/>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Freeform 26">
              <a:extLst>
                <a:ext uri="{FF2B5EF4-FFF2-40B4-BE49-F238E27FC236}">
                  <a16:creationId xmlns:a16="http://schemas.microsoft.com/office/drawing/2014/main" id="{70DB80AF-26C8-9CF7-CB7A-6CF57979A1C2}"/>
                </a:ext>
              </a:extLst>
            </p:cNvPr>
            <p:cNvSpPr>
              <a:spLocks/>
            </p:cNvSpPr>
            <p:nvPr/>
          </p:nvSpPr>
          <p:spPr bwMode="auto">
            <a:xfrm>
              <a:off x="744" y="1524"/>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7">
              <a:extLst>
                <a:ext uri="{FF2B5EF4-FFF2-40B4-BE49-F238E27FC236}">
                  <a16:creationId xmlns:a16="http://schemas.microsoft.com/office/drawing/2014/main" id="{89A66509-5336-3119-A714-2808E0D839C2}"/>
                </a:ext>
              </a:extLst>
            </p:cNvPr>
            <p:cNvSpPr>
              <a:spLocks/>
            </p:cNvSpPr>
            <p:nvPr/>
          </p:nvSpPr>
          <p:spPr bwMode="auto">
            <a:xfrm flipH="1">
              <a:off x="1026" y="1524"/>
              <a:ext cx="540" cy="624"/>
            </a:xfrm>
            <a:custGeom>
              <a:avLst/>
              <a:gdLst>
                <a:gd name="T0" fmla="*/ 0 w 576"/>
                <a:gd name="T1" fmla="*/ 0 h 528"/>
                <a:gd name="T2" fmla="*/ 270 w 576"/>
                <a:gd name="T3" fmla="*/ 0 h 528"/>
                <a:gd name="T4" fmla="*/ 540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8">
              <a:extLst>
                <a:ext uri="{FF2B5EF4-FFF2-40B4-BE49-F238E27FC236}">
                  <a16:creationId xmlns:a16="http://schemas.microsoft.com/office/drawing/2014/main" id="{721B30EA-5A2C-CAEB-B6A8-5B5F7182ABAB}"/>
                </a:ext>
              </a:extLst>
            </p:cNvPr>
            <p:cNvSpPr>
              <a:spLocks/>
            </p:cNvSpPr>
            <p:nvPr/>
          </p:nvSpPr>
          <p:spPr bwMode="auto">
            <a:xfrm>
              <a:off x="1260" y="1992"/>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9">
              <a:extLst>
                <a:ext uri="{FF2B5EF4-FFF2-40B4-BE49-F238E27FC236}">
                  <a16:creationId xmlns:a16="http://schemas.microsoft.com/office/drawing/2014/main" id="{C813AF67-A83C-6E1D-D859-A4CB3148A3C7}"/>
                </a:ext>
              </a:extLst>
            </p:cNvPr>
            <p:cNvSpPr>
              <a:spLocks/>
            </p:cNvSpPr>
            <p:nvPr/>
          </p:nvSpPr>
          <p:spPr bwMode="auto">
            <a:xfrm flipH="1">
              <a:off x="822" y="1998"/>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Oval 30">
              <a:extLst>
                <a:ext uri="{FF2B5EF4-FFF2-40B4-BE49-F238E27FC236}">
                  <a16:creationId xmlns:a16="http://schemas.microsoft.com/office/drawing/2014/main" id="{494A19E2-ECC3-81A0-9ED9-ED842D4E87B9}"/>
                </a:ext>
              </a:extLst>
            </p:cNvPr>
            <p:cNvSpPr>
              <a:spLocks noChangeArrowheads="1"/>
            </p:cNvSpPr>
            <p:nvPr/>
          </p:nvSpPr>
          <p:spPr bwMode="auto">
            <a:xfrm flipH="1">
              <a:off x="698" y="161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4" name="Group 31">
            <a:extLst>
              <a:ext uri="{FF2B5EF4-FFF2-40B4-BE49-F238E27FC236}">
                <a16:creationId xmlns:a16="http://schemas.microsoft.com/office/drawing/2014/main" id="{189E3DC0-0643-F83A-DF66-EFBF7D348A81}"/>
              </a:ext>
            </a:extLst>
          </p:cNvPr>
          <p:cNvGrpSpPr>
            <a:grpSpLocks/>
          </p:cNvGrpSpPr>
          <p:nvPr/>
        </p:nvGrpSpPr>
        <p:grpSpPr bwMode="auto">
          <a:xfrm>
            <a:off x="2048490" y="4027236"/>
            <a:ext cx="2266950" cy="2305050"/>
            <a:chOff x="324" y="2322"/>
            <a:chExt cx="1428" cy="1452"/>
          </a:xfrm>
        </p:grpSpPr>
        <p:grpSp>
          <p:nvGrpSpPr>
            <p:cNvPr id="35" name="Group 32">
              <a:extLst>
                <a:ext uri="{FF2B5EF4-FFF2-40B4-BE49-F238E27FC236}">
                  <a16:creationId xmlns:a16="http://schemas.microsoft.com/office/drawing/2014/main" id="{410D2B7B-6181-DCD2-91C7-2658CBAB8069}"/>
                </a:ext>
              </a:extLst>
            </p:cNvPr>
            <p:cNvGrpSpPr>
              <a:grpSpLocks/>
            </p:cNvGrpSpPr>
            <p:nvPr/>
          </p:nvGrpSpPr>
          <p:grpSpPr bwMode="auto">
            <a:xfrm>
              <a:off x="674" y="3042"/>
              <a:ext cx="45" cy="431"/>
              <a:chOff x="518" y="1962"/>
              <a:chExt cx="45" cy="431"/>
            </a:xfrm>
          </p:grpSpPr>
          <p:sp>
            <p:nvSpPr>
              <p:cNvPr id="66" name="Line 33">
                <a:extLst>
                  <a:ext uri="{FF2B5EF4-FFF2-40B4-BE49-F238E27FC236}">
                    <a16:creationId xmlns:a16="http://schemas.microsoft.com/office/drawing/2014/main" id="{9F838881-77E3-3C87-235C-43BE65E3224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Oval 34">
                <a:extLst>
                  <a:ext uri="{FF2B5EF4-FFF2-40B4-BE49-F238E27FC236}">
                    <a16:creationId xmlns:a16="http://schemas.microsoft.com/office/drawing/2014/main" id="{B89BC789-784A-C3E8-599F-AD3D30E4F5AC}"/>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6" name="Rectangle 35">
              <a:extLst>
                <a:ext uri="{FF2B5EF4-FFF2-40B4-BE49-F238E27FC236}">
                  <a16:creationId xmlns:a16="http://schemas.microsoft.com/office/drawing/2014/main" id="{E3DC1F29-A40E-66E4-828F-5F3B0961C020}"/>
                </a:ext>
              </a:extLst>
            </p:cNvPr>
            <p:cNvSpPr>
              <a:spLocks noChangeArrowheads="1"/>
            </p:cNvSpPr>
            <p:nvPr/>
          </p:nvSpPr>
          <p:spPr bwMode="auto">
            <a:xfrm>
              <a:off x="480" y="2322"/>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grpSp>
          <p:nvGrpSpPr>
            <p:cNvPr id="37" name="Group 36">
              <a:extLst>
                <a:ext uri="{FF2B5EF4-FFF2-40B4-BE49-F238E27FC236}">
                  <a16:creationId xmlns:a16="http://schemas.microsoft.com/office/drawing/2014/main" id="{0357E367-B877-D6F7-17D9-247DC15D63E4}"/>
                </a:ext>
              </a:extLst>
            </p:cNvPr>
            <p:cNvGrpSpPr>
              <a:grpSpLocks/>
            </p:cNvGrpSpPr>
            <p:nvPr/>
          </p:nvGrpSpPr>
          <p:grpSpPr bwMode="auto">
            <a:xfrm>
              <a:off x="560" y="3042"/>
              <a:ext cx="45" cy="431"/>
              <a:chOff x="518" y="1962"/>
              <a:chExt cx="45" cy="431"/>
            </a:xfrm>
          </p:grpSpPr>
          <p:sp>
            <p:nvSpPr>
              <p:cNvPr id="64" name="Line 37">
                <a:extLst>
                  <a:ext uri="{FF2B5EF4-FFF2-40B4-BE49-F238E27FC236}">
                    <a16:creationId xmlns:a16="http://schemas.microsoft.com/office/drawing/2014/main" id="{5577FAC2-1D98-1764-4BDE-50CA60DF31A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Oval 38">
                <a:extLst>
                  <a:ext uri="{FF2B5EF4-FFF2-40B4-BE49-F238E27FC236}">
                    <a16:creationId xmlns:a16="http://schemas.microsoft.com/office/drawing/2014/main" id="{83F0FF8F-8F42-3DCC-9C08-556492BD669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8" name="Group 39">
              <a:extLst>
                <a:ext uri="{FF2B5EF4-FFF2-40B4-BE49-F238E27FC236}">
                  <a16:creationId xmlns:a16="http://schemas.microsoft.com/office/drawing/2014/main" id="{78A912DB-ABB0-880F-3981-BF7B37A716B7}"/>
                </a:ext>
              </a:extLst>
            </p:cNvPr>
            <p:cNvGrpSpPr>
              <a:grpSpLocks/>
            </p:cNvGrpSpPr>
            <p:nvPr/>
          </p:nvGrpSpPr>
          <p:grpSpPr bwMode="auto">
            <a:xfrm flipH="1">
              <a:off x="1591" y="3036"/>
              <a:ext cx="45" cy="431"/>
              <a:chOff x="518" y="1962"/>
              <a:chExt cx="45" cy="431"/>
            </a:xfrm>
          </p:grpSpPr>
          <p:sp>
            <p:nvSpPr>
              <p:cNvPr id="62" name="Line 40">
                <a:extLst>
                  <a:ext uri="{FF2B5EF4-FFF2-40B4-BE49-F238E27FC236}">
                    <a16:creationId xmlns:a16="http://schemas.microsoft.com/office/drawing/2014/main" id="{391F8BAF-3D49-3D9C-BCD1-5864E8F75FF3}"/>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Oval 41">
                <a:extLst>
                  <a:ext uri="{FF2B5EF4-FFF2-40B4-BE49-F238E27FC236}">
                    <a16:creationId xmlns:a16="http://schemas.microsoft.com/office/drawing/2014/main" id="{81D47F28-2ED8-267B-3F18-ABAD941C9724}"/>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9" name="Rectangle 42">
              <a:extLst>
                <a:ext uri="{FF2B5EF4-FFF2-40B4-BE49-F238E27FC236}">
                  <a16:creationId xmlns:a16="http://schemas.microsoft.com/office/drawing/2014/main" id="{86E6A147-70A8-FC1F-5D62-CB94AFC1A6FF}"/>
                </a:ext>
              </a:extLst>
            </p:cNvPr>
            <p:cNvSpPr>
              <a:spLocks noChangeArrowheads="1"/>
            </p:cNvSpPr>
            <p:nvPr/>
          </p:nvSpPr>
          <p:spPr bwMode="auto">
            <a:xfrm>
              <a:off x="1476" y="348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40" name="Line 43">
              <a:extLst>
                <a:ext uri="{FF2B5EF4-FFF2-40B4-BE49-F238E27FC236}">
                  <a16:creationId xmlns:a16="http://schemas.microsoft.com/office/drawing/2014/main" id="{BF5D396F-5CF6-683B-99D9-F41EEC74E95B}"/>
                </a:ext>
              </a:extLst>
            </p:cNvPr>
            <p:cNvSpPr>
              <a:spLocks noChangeShapeType="1"/>
            </p:cNvSpPr>
            <p:nvPr/>
          </p:nvSpPr>
          <p:spPr bwMode="auto">
            <a:xfrm flipV="1">
              <a:off x="1560" y="3507"/>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Rectangle 44">
              <a:extLst>
                <a:ext uri="{FF2B5EF4-FFF2-40B4-BE49-F238E27FC236}">
                  <a16:creationId xmlns:a16="http://schemas.microsoft.com/office/drawing/2014/main" id="{B01109E6-0A4E-5ADE-EEBD-41C5D6C1BF34}"/>
                </a:ext>
              </a:extLst>
            </p:cNvPr>
            <p:cNvSpPr>
              <a:spLocks noChangeArrowheads="1"/>
            </p:cNvSpPr>
            <p:nvPr/>
          </p:nvSpPr>
          <p:spPr bwMode="auto">
            <a:xfrm>
              <a:off x="516" y="287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42" name="Group 45">
              <a:extLst>
                <a:ext uri="{FF2B5EF4-FFF2-40B4-BE49-F238E27FC236}">
                  <a16:creationId xmlns:a16="http://schemas.microsoft.com/office/drawing/2014/main" id="{94CDEFEF-5398-8C3A-7922-F80D7DEF5827}"/>
                </a:ext>
              </a:extLst>
            </p:cNvPr>
            <p:cNvGrpSpPr>
              <a:grpSpLocks/>
            </p:cNvGrpSpPr>
            <p:nvPr/>
          </p:nvGrpSpPr>
          <p:grpSpPr bwMode="auto">
            <a:xfrm flipV="1">
              <a:off x="704" y="2442"/>
              <a:ext cx="45" cy="431"/>
              <a:chOff x="518" y="1962"/>
              <a:chExt cx="45" cy="431"/>
            </a:xfrm>
          </p:grpSpPr>
          <p:sp>
            <p:nvSpPr>
              <p:cNvPr id="60" name="Line 46">
                <a:extLst>
                  <a:ext uri="{FF2B5EF4-FFF2-40B4-BE49-F238E27FC236}">
                    <a16:creationId xmlns:a16="http://schemas.microsoft.com/office/drawing/2014/main" id="{8EA4EE88-A4BA-AD0A-09E6-0BAC88E4D2B3}"/>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Oval 47">
                <a:extLst>
                  <a:ext uri="{FF2B5EF4-FFF2-40B4-BE49-F238E27FC236}">
                    <a16:creationId xmlns:a16="http://schemas.microsoft.com/office/drawing/2014/main" id="{BD696BEC-59E7-BC40-CADE-51BD4CE55DC8}"/>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3" name="Rectangle 48">
              <a:extLst>
                <a:ext uri="{FF2B5EF4-FFF2-40B4-BE49-F238E27FC236}">
                  <a16:creationId xmlns:a16="http://schemas.microsoft.com/office/drawing/2014/main" id="{3C2C1159-7DCE-1823-EF42-D904F8931287}"/>
                </a:ext>
              </a:extLst>
            </p:cNvPr>
            <p:cNvSpPr>
              <a:spLocks noChangeArrowheads="1"/>
            </p:cNvSpPr>
            <p:nvPr/>
          </p:nvSpPr>
          <p:spPr bwMode="auto">
            <a:xfrm>
              <a:off x="572" y="2863"/>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44" name="Rectangle 49">
              <a:extLst>
                <a:ext uri="{FF2B5EF4-FFF2-40B4-BE49-F238E27FC236}">
                  <a16:creationId xmlns:a16="http://schemas.microsoft.com/office/drawing/2014/main" id="{B635AC00-AAF9-1CDE-198B-36CC59A2E421}"/>
                </a:ext>
              </a:extLst>
            </p:cNvPr>
            <p:cNvSpPr>
              <a:spLocks noChangeArrowheads="1"/>
            </p:cNvSpPr>
            <p:nvPr/>
          </p:nvSpPr>
          <p:spPr bwMode="auto">
            <a:xfrm flipH="1">
              <a:off x="1320" y="287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sp>
          <p:nvSpPr>
            <p:cNvPr id="45" name="Line 50">
              <a:extLst>
                <a:ext uri="{FF2B5EF4-FFF2-40B4-BE49-F238E27FC236}">
                  <a16:creationId xmlns:a16="http://schemas.microsoft.com/office/drawing/2014/main" id="{DE36A6B8-B475-D41E-04A3-62AD1DD734EC}"/>
                </a:ext>
              </a:extLst>
            </p:cNvPr>
            <p:cNvSpPr>
              <a:spLocks noChangeShapeType="1"/>
            </p:cNvSpPr>
            <p:nvPr/>
          </p:nvSpPr>
          <p:spPr bwMode="auto">
            <a:xfrm flipV="1">
              <a:off x="1554" y="2705"/>
              <a:ext cx="0" cy="1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51">
              <a:extLst>
                <a:ext uri="{FF2B5EF4-FFF2-40B4-BE49-F238E27FC236}">
                  <a16:creationId xmlns:a16="http://schemas.microsoft.com/office/drawing/2014/main" id="{F75EE8B5-D6E2-049F-6454-3FBD8104F7FD}"/>
                </a:ext>
              </a:extLst>
            </p:cNvPr>
            <p:cNvSpPr>
              <a:spLocks noChangeArrowheads="1"/>
            </p:cNvSpPr>
            <p:nvPr/>
          </p:nvSpPr>
          <p:spPr bwMode="auto">
            <a:xfrm flipH="1">
              <a:off x="1508" y="278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Rectangle 52">
              <a:extLst>
                <a:ext uri="{FF2B5EF4-FFF2-40B4-BE49-F238E27FC236}">
                  <a16:creationId xmlns:a16="http://schemas.microsoft.com/office/drawing/2014/main" id="{D2F6DB9F-07F6-9569-F9F1-ACFB7501C826}"/>
                </a:ext>
              </a:extLst>
            </p:cNvPr>
            <p:cNvSpPr>
              <a:spLocks noChangeArrowheads="1"/>
            </p:cNvSpPr>
            <p:nvPr/>
          </p:nvSpPr>
          <p:spPr bwMode="auto">
            <a:xfrm>
              <a:off x="1418" y="2845"/>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48" name="Oval 53">
              <a:extLst>
                <a:ext uri="{FF2B5EF4-FFF2-40B4-BE49-F238E27FC236}">
                  <a16:creationId xmlns:a16="http://schemas.microsoft.com/office/drawing/2014/main" id="{7F376999-9FAF-46E4-C072-D7F0776C026D}"/>
                </a:ext>
              </a:extLst>
            </p:cNvPr>
            <p:cNvSpPr>
              <a:spLocks noChangeArrowheads="1"/>
            </p:cNvSpPr>
            <p:nvPr/>
          </p:nvSpPr>
          <p:spPr bwMode="auto">
            <a:xfrm>
              <a:off x="704" y="2678"/>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9" name="Group 54">
              <a:extLst>
                <a:ext uri="{FF2B5EF4-FFF2-40B4-BE49-F238E27FC236}">
                  <a16:creationId xmlns:a16="http://schemas.microsoft.com/office/drawing/2014/main" id="{BCD0A583-F063-3451-1C11-431D698D0BF8}"/>
                </a:ext>
              </a:extLst>
            </p:cNvPr>
            <p:cNvGrpSpPr>
              <a:grpSpLocks/>
            </p:cNvGrpSpPr>
            <p:nvPr/>
          </p:nvGrpSpPr>
          <p:grpSpPr bwMode="auto">
            <a:xfrm>
              <a:off x="324" y="3432"/>
              <a:ext cx="317" cy="288"/>
              <a:chOff x="366" y="3510"/>
              <a:chExt cx="317" cy="288"/>
            </a:xfrm>
          </p:grpSpPr>
          <p:sp>
            <p:nvSpPr>
              <p:cNvPr id="58" name="Rectangle 55">
                <a:extLst>
                  <a:ext uri="{FF2B5EF4-FFF2-40B4-BE49-F238E27FC236}">
                    <a16:creationId xmlns:a16="http://schemas.microsoft.com/office/drawing/2014/main" id="{8ABB6E9B-509B-6E59-3851-4A1FB9E8CB78}"/>
                  </a:ext>
                </a:extLst>
              </p:cNvPr>
              <p:cNvSpPr>
                <a:spLocks noChangeArrowheads="1"/>
              </p:cNvSpPr>
              <p:nvPr/>
            </p:nvSpPr>
            <p:spPr bwMode="auto">
              <a:xfrm>
                <a:off x="366" y="3510"/>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r>
                  <a:rPr lang="en-US" altLang="zh-CN" b="1" baseline="-25000">
                    <a:solidFill>
                      <a:srgbClr val="0033CC"/>
                    </a:solidFill>
                  </a:rPr>
                  <a:t>1</a:t>
                </a:r>
              </a:p>
            </p:txBody>
          </p:sp>
          <p:sp>
            <p:nvSpPr>
              <p:cNvPr id="59" name="Line 56">
                <a:extLst>
                  <a:ext uri="{FF2B5EF4-FFF2-40B4-BE49-F238E27FC236}">
                    <a16:creationId xmlns:a16="http://schemas.microsoft.com/office/drawing/2014/main" id="{BAA6DF33-BA23-2D8A-1433-5DD04396BD0E}"/>
                  </a:ext>
                </a:extLst>
              </p:cNvPr>
              <p:cNvSpPr>
                <a:spLocks noChangeShapeType="1"/>
              </p:cNvSpPr>
              <p:nvPr/>
            </p:nvSpPr>
            <p:spPr bwMode="auto">
              <a:xfrm flipV="1">
                <a:off x="438" y="3531"/>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50" name="Freeform 57">
              <a:extLst>
                <a:ext uri="{FF2B5EF4-FFF2-40B4-BE49-F238E27FC236}">
                  <a16:creationId xmlns:a16="http://schemas.microsoft.com/office/drawing/2014/main" id="{886EC427-03E8-B1CE-02BC-87EBDB95790E}"/>
                </a:ext>
              </a:extLst>
            </p:cNvPr>
            <p:cNvSpPr>
              <a:spLocks/>
            </p:cNvSpPr>
            <p:nvPr/>
          </p:nvSpPr>
          <p:spPr bwMode="auto">
            <a:xfrm>
              <a:off x="732" y="2700"/>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Freeform 58">
              <a:extLst>
                <a:ext uri="{FF2B5EF4-FFF2-40B4-BE49-F238E27FC236}">
                  <a16:creationId xmlns:a16="http://schemas.microsoft.com/office/drawing/2014/main" id="{E63ED056-ECB9-DCC6-0294-DE23DA397DFB}"/>
                </a:ext>
              </a:extLst>
            </p:cNvPr>
            <p:cNvSpPr>
              <a:spLocks/>
            </p:cNvSpPr>
            <p:nvPr/>
          </p:nvSpPr>
          <p:spPr bwMode="auto">
            <a:xfrm flipH="1">
              <a:off x="1014" y="2700"/>
              <a:ext cx="540" cy="624"/>
            </a:xfrm>
            <a:custGeom>
              <a:avLst/>
              <a:gdLst>
                <a:gd name="T0" fmla="*/ 0 w 576"/>
                <a:gd name="T1" fmla="*/ 0 h 528"/>
                <a:gd name="T2" fmla="*/ 270 w 576"/>
                <a:gd name="T3" fmla="*/ 0 h 528"/>
                <a:gd name="T4" fmla="*/ 540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Freeform 59">
              <a:extLst>
                <a:ext uri="{FF2B5EF4-FFF2-40B4-BE49-F238E27FC236}">
                  <a16:creationId xmlns:a16="http://schemas.microsoft.com/office/drawing/2014/main" id="{B512EB17-9143-B3C4-4F04-403807FEA424}"/>
                </a:ext>
              </a:extLst>
            </p:cNvPr>
            <p:cNvSpPr>
              <a:spLocks/>
            </p:cNvSpPr>
            <p:nvPr/>
          </p:nvSpPr>
          <p:spPr bwMode="auto">
            <a:xfrm>
              <a:off x="1248" y="3168"/>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Freeform 60">
              <a:extLst>
                <a:ext uri="{FF2B5EF4-FFF2-40B4-BE49-F238E27FC236}">
                  <a16:creationId xmlns:a16="http://schemas.microsoft.com/office/drawing/2014/main" id="{3977780F-E552-CA34-6E41-9E7442C1CA59}"/>
                </a:ext>
              </a:extLst>
            </p:cNvPr>
            <p:cNvSpPr>
              <a:spLocks/>
            </p:cNvSpPr>
            <p:nvPr/>
          </p:nvSpPr>
          <p:spPr bwMode="auto">
            <a:xfrm flipH="1">
              <a:off x="810" y="3174"/>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Oval 61">
              <a:extLst>
                <a:ext uri="{FF2B5EF4-FFF2-40B4-BE49-F238E27FC236}">
                  <a16:creationId xmlns:a16="http://schemas.microsoft.com/office/drawing/2014/main" id="{E821946D-AB6F-D396-F2ED-D21243BB36EF}"/>
                </a:ext>
              </a:extLst>
            </p:cNvPr>
            <p:cNvSpPr>
              <a:spLocks noChangeArrowheads="1"/>
            </p:cNvSpPr>
            <p:nvPr/>
          </p:nvSpPr>
          <p:spPr bwMode="auto">
            <a:xfrm flipH="1">
              <a:off x="686" y="278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5" name="Group 62">
              <a:extLst>
                <a:ext uri="{FF2B5EF4-FFF2-40B4-BE49-F238E27FC236}">
                  <a16:creationId xmlns:a16="http://schemas.microsoft.com/office/drawing/2014/main" id="{343FD1FC-3569-C9CB-D6A2-5748BBC21B5E}"/>
                </a:ext>
              </a:extLst>
            </p:cNvPr>
            <p:cNvGrpSpPr>
              <a:grpSpLocks/>
            </p:cNvGrpSpPr>
            <p:nvPr/>
          </p:nvGrpSpPr>
          <p:grpSpPr bwMode="auto">
            <a:xfrm>
              <a:off x="690" y="3432"/>
              <a:ext cx="317" cy="288"/>
              <a:chOff x="366" y="3510"/>
              <a:chExt cx="317" cy="288"/>
            </a:xfrm>
          </p:grpSpPr>
          <p:sp>
            <p:nvSpPr>
              <p:cNvPr id="56" name="Rectangle 63">
                <a:extLst>
                  <a:ext uri="{FF2B5EF4-FFF2-40B4-BE49-F238E27FC236}">
                    <a16:creationId xmlns:a16="http://schemas.microsoft.com/office/drawing/2014/main" id="{96C4E98B-B865-3613-C119-086C1605B654}"/>
                  </a:ext>
                </a:extLst>
              </p:cNvPr>
              <p:cNvSpPr>
                <a:spLocks noChangeArrowheads="1"/>
              </p:cNvSpPr>
              <p:nvPr/>
            </p:nvSpPr>
            <p:spPr bwMode="auto">
              <a:xfrm>
                <a:off x="366" y="3510"/>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r>
                  <a:rPr lang="en-US" altLang="zh-CN" b="1" baseline="-25000">
                    <a:solidFill>
                      <a:srgbClr val="0033CC"/>
                    </a:solidFill>
                  </a:rPr>
                  <a:t>2</a:t>
                </a:r>
              </a:p>
            </p:txBody>
          </p:sp>
          <p:sp>
            <p:nvSpPr>
              <p:cNvPr id="57" name="Line 64">
                <a:extLst>
                  <a:ext uri="{FF2B5EF4-FFF2-40B4-BE49-F238E27FC236}">
                    <a16:creationId xmlns:a16="http://schemas.microsoft.com/office/drawing/2014/main" id="{7E6F5B5F-37FD-58B9-AFD4-98137C7C0662}"/>
                  </a:ext>
                </a:extLst>
              </p:cNvPr>
              <p:cNvSpPr>
                <a:spLocks noChangeShapeType="1"/>
              </p:cNvSpPr>
              <p:nvPr/>
            </p:nvSpPr>
            <p:spPr bwMode="auto">
              <a:xfrm flipV="1">
                <a:off x="438" y="3531"/>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nvGrpSpPr>
          <p:cNvPr id="68" name="Group 65">
            <a:extLst>
              <a:ext uri="{FF2B5EF4-FFF2-40B4-BE49-F238E27FC236}">
                <a16:creationId xmlns:a16="http://schemas.microsoft.com/office/drawing/2014/main" id="{5E6A2009-8E3E-C329-067E-980E9DDFE6E4}"/>
              </a:ext>
            </a:extLst>
          </p:cNvPr>
          <p:cNvGrpSpPr>
            <a:grpSpLocks/>
          </p:cNvGrpSpPr>
          <p:nvPr/>
        </p:nvGrpSpPr>
        <p:grpSpPr bwMode="auto">
          <a:xfrm>
            <a:off x="5095696" y="1231648"/>
            <a:ext cx="4648200" cy="4267200"/>
            <a:chOff x="2436" y="1010"/>
            <a:chExt cx="2928" cy="2688"/>
          </a:xfrm>
        </p:grpSpPr>
        <p:grpSp>
          <p:nvGrpSpPr>
            <p:cNvPr id="69" name="Group 66">
              <a:extLst>
                <a:ext uri="{FF2B5EF4-FFF2-40B4-BE49-F238E27FC236}">
                  <a16:creationId xmlns:a16="http://schemas.microsoft.com/office/drawing/2014/main" id="{EF699571-41A9-DFA2-7C98-9DDFE7319B64}"/>
                </a:ext>
              </a:extLst>
            </p:cNvPr>
            <p:cNvGrpSpPr>
              <a:grpSpLocks/>
            </p:cNvGrpSpPr>
            <p:nvPr/>
          </p:nvGrpSpPr>
          <p:grpSpPr bwMode="auto">
            <a:xfrm rot="16200000" flipV="1">
              <a:off x="3054" y="2118"/>
              <a:ext cx="45" cy="431"/>
              <a:chOff x="518" y="1962"/>
              <a:chExt cx="45" cy="431"/>
            </a:xfrm>
          </p:grpSpPr>
          <p:sp>
            <p:nvSpPr>
              <p:cNvPr id="134" name="Line 67">
                <a:extLst>
                  <a:ext uri="{FF2B5EF4-FFF2-40B4-BE49-F238E27FC236}">
                    <a16:creationId xmlns:a16="http://schemas.microsoft.com/office/drawing/2014/main" id="{7B59433C-4860-10D1-8CE9-942DDFF918FF}"/>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5" name="Oval 68">
                <a:extLst>
                  <a:ext uri="{FF2B5EF4-FFF2-40B4-BE49-F238E27FC236}">
                    <a16:creationId xmlns:a16="http://schemas.microsoft.com/office/drawing/2014/main" id="{DE438643-AA78-F7DC-72DE-AE54F00955A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70" name="Text Box 69">
              <a:extLst>
                <a:ext uri="{FF2B5EF4-FFF2-40B4-BE49-F238E27FC236}">
                  <a16:creationId xmlns:a16="http://schemas.microsoft.com/office/drawing/2014/main" id="{EE2361DC-BDF1-3865-5CDA-BBBF860C23D6}"/>
                </a:ext>
              </a:extLst>
            </p:cNvPr>
            <p:cNvSpPr txBox="1">
              <a:spLocks noChangeArrowheads="1"/>
            </p:cNvSpPr>
            <p:nvPr/>
          </p:nvSpPr>
          <p:spPr bwMode="auto">
            <a:xfrm>
              <a:off x="3864" y="1010"/>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a:t>
              </a:r>
              <a:r>
                <a:rPr lang="en-US" altLang="zh-CN" b="1" i="1"/>
                <a:t>V</a:t>
              </a:r>
              <a:r>
                <a:rPr lang="en-US" altLang="zh-CN" b="1" baseline="-25000"/>
                <a:t>CC</a:t>
              </a:r>
            </a:p>
          </p:txBody>
        </p:sp>
        <p:grpSp>
          <p:nvGrpSpPr>
            <p:cNvPr id="71" name="Group 70">
              <a:extLst>
                <a:ext uri="{FF2B5EF4-FFF2-40B4-BE49-F238E27FC236}">
                  <a16:creationId xmlns:a16="http://schemas.microsoft.com/office/drawing/2014/main" id="{CB433A79-11A9-196E-5F3E-A023D7697AFA}"/>
                </a:ext>
              </a:extLst>
            </p:cNvPr>
            <p:cNvGrpSpPr>
              <a:grpSpLocks/>
            </p:cNvGrpSpPr>
            <p:nvPr/>
          </p:nvGrpSpPr>
          <p:grpSpPr bwMode="auto">
            <a:xfrm rot="5400000" flipH="1" flipV="1">
              <a:off x="4698" y="1470"/>
              <a:ext cx="45" cy="431"/>
              <a:chOff x="518" y="1962"/>
              <a:chExt cx="45" cy="431"/>
            </a:xfrm>
          </p:grpSpPr>
          <p:sp>
            <p:nvSpPr>
              <p:cNvPr id="132" name="Line 71">
                <a:extLst>
                  <a:ext uri="{FF2B5EF4-FFF2-40B4-BE49-F238E27FC236}">
                    <a16:creationId xmlns:a16="http://schemas.microsoft.com/office/drawing/2014/main" id="{676C600F-9658-14E1-5390-709C07A451D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 name="Oval 72">
                <a:extLst>
                  <a:ext uri="{FF2B5EF4-FFF2-40B4-BE49-F238E27FC236}">
                    <a16:creationId xmlns:a16="http://schemas.microsoft.com/office/drawing/2014/main" id="{55F52D70-B2A7-2529-0A3E-8304546159D8}"/>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2" name="Group 73">
              <a:extLst>
                <a:ext uri="{FF2B5EF4-FFF2-40B4-BE49-F238E27FC236}">
                  <a16:creationId xmlns:a16="http://schemas.microsoft.com/office/drawing/2014/main" id="{5581C6C2-C7A8-C502-5FB8-87B5358261FC}"/>
                </a:ext>
              </a:extLst>
            </p:cNvPr>
            <p:cNvGrpSpPr>
              <a:grpSpLocks/>
            </p:cNvGrpSpPr>
            <p:nvPr/>
          </p:nvGrpSpPr>
          <p:grpSpPr bwMode="auto">
            <a:xfrm rot="5400000" flipH="1" flipV="1">
              <a:off x="4698" y="1926"/>
              <a:ext cx="45" cy="431"/>
              <a:chOff x="518" y="1962"/>
              <a:chExt cx="45" cy="431"/>
            </a:xfrm>
          </p:grpSpPr>
          <p:sp>
            <p:nvSpPr>
              <p:cNvPr id="130" name="Line 74">
                <a:extLst>
                  <a:ext uri="{FF2B5EF4-FFF2-40B4-BE49-F238E27FC236}">
                    <a16:creationId xmlns:a16="http://schemas.microsoft.com/office/drawing/2014/main" id="{E24734DD-3518-768E-7E88-25D59E746EF3}"/>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Oval 75">
                <a:extLst>
                  <a:ext uri="{FF2B5EF4-FFF2-40B4-BE49-F238E27FC236}">
                    <a16:creationId xmlns:a16="http://schemas.microsoft.com/office/drawing/2014/main" id="{C713FCB8-5244-C13A-11CA-AF11E38062C9}"/>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3" name="Group 76">
              <a:extLst>
                <a:ext uri="{FF2B5EF4-FFF2-40B4-BE49-F238E27FC236}">
                  <a16:creationId xmlns:a16="http://schemas.microsoft.com/office/drawing/2014/main" id="{2E477060-D89A-F59E-B0D6-315BCC6C0716}"/>
                </a:ext>
              </a:extLst>
            </p:cNvPr>
            <p:cNvGrpSpPr>
              <a:grpSpLocks/>
            </p:cNvGrpSpPr>
            <p:nvPr/>
          </p:nvGrpSpPr>
          <p:grpSpPr bwMode="auto">
            <a:xfrm rot="5400000" flipH="1" flipV="1">
              <a:off x="4710" y="2394"/>
              <a:ext cx="45" cy="431"/>
              <a:chOff x="518" y="1962"/>
              <a:chExt cx="45" cy="431"/>
            </a:xfrm>
          </p:grpSpPr>
          <p:sp>
            <p:nvSpPr>
              <p:cNvPr id="128" name="Line 77">
                <a:extLst>
                  <a:ext uri="{FF2B5EF4-FFF2-40B4-BE49-F238E27FC236}">
                    <a16:creationId xmlns:a16="http://schemas.microsoft.com/office/drawing/2014/main" id="{8DA02CDC-08F9-53A5-636A-A145C50E943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Oval 78">
                <a:extLst>
                  <a:ext uri="{FF2B5EF4-FFF2-40B4-BE49-F238E27FC236}">
                    <a16:creationId xmlns:a16="http://schemas.microsoft.com/office/drawing/2014/main" id="{F6E5CD76-D88C-0729-59CD-987CE19A67F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4" name="Group 79">
              <a:extLst>
                <a:ext uri="{FF2B5EF4-FFF2-40B4-BE49-F238E27FC236}">
                  <a16:creationId xmlns:a16="http://schemas.microsoft.com/office/drawing/2014/main" id="{B5E56C42-B819-3B78-109C-4E7A03DEFA8F}"/>
                </a:ext>
              </a:extLst>
            </p:cNvPr>
            <p:cNvGrpSpPr>
              <a:grpSpLocks/>
            </p:cNvGrpSpPr>
            <p:nvPr/>
          </p:nvGrpSpPr>
          <p:grpSpPr bwMode="auto">
            <a:xfrm rot="5400000" flipH="1" flipV="1">
              <a:off x="4710" y="2850"/>
              <a:ext cx="45" cy="431"/>
              <a:chOff x="518" y="1962"/>
              <a:chExt cx="45" cy="431"/>
            </a:xfrm>
          </p:grpSpPr>
          <p:sp>
            <p:nvSpPr>
              <p:cNvPr id="126" name="Line 80">
                <a:extLst>
                  <a:ext uri="{FF2B5EF4-FFF2-40B4-BE49-F238E27FC236}">
                    <a16:creationId xmlns:a16="http://schemas.microsoft.com/office/drawing/2014/main" id="{58F75C66-5D4B-CE67-08E3-68B258D31F5C}"/>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Oval 81">
                <a:extLst>
                  <a:ext uri="{FF2B5EF4-FFF2-40B4-BE49-F238E27FC236}">
                    <a16:creationId xmlns:a16="http://schemas.microsoft.com/office/drawing/2014/main" id="{6921E323-4A65-BF5B-7822-67A7DE51F835}"/>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5" name="Group 82">
              <a:extLst>
                <a:ext uri="{FF2B5EF4-FFF2-40B4-BE49-F238E27FC236}">
                  <a16:creationId xmlns:a16="http://schemas.microsoft.com/office/drawing/2014/main" id="{74B5A0BF-2FEE-FB80-FAB7-DCBDE1BB1B97}"/>
                </a:ext>
              </a:extLst>
            </p:cNvPr>
            <p:cNvGrpSpPr>
              <a:grpSpLocks/>
            </p:cNvGrpSpPr>
            <p:nvPr/>
          </p:nvGrpSpPr>
          <p:grpSpPr bwMode="auto">
            <a:xfrm rot="16200000" flipV="1">
              <a:off x="3078" y="1350"/>
              <a:ext cx="45" cy="431"/>
              <a:chOff x="518" y="1962"/>
              <a:chExt cx="45" cy="431"/>
            </a:xfrm>
          </p:grpSpPr>
          <p:sp>
            <p:nvSpPr>
              <p:cNvPr id="124" name="Line 83">
                <a:extLst>
                  <a:ext uri="{FF2B5EF4-FFF2-40B4-BE49-F238E27FC236}">
                    <a16:creationId xmlns:a16="http://schemas.microsoft.com/office/drawing/2014/main" id="{CFDFB44C-8D0F-DE6D-20AC-A7A60831F06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Oval 84">
                <a:extLst>
                  <a:ext uri="{FF2B5EF4-FFF2-40B4-BE49-F238E27FC236}">
                    <a16:creationId xmlns:a16="http://schemas.microsoft.com/office/drawing/2014/main" id="{4267E103-29AB-2F7C-FE4C-C502CBAF8F0D}"/>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6" name="Group 85">
              <a:extLst>
                <a:ext uri="{FF2B5EF4-FFF2-40B4-BE49-F238E27FC236}">
                  <a16:creationId xmlns:a16="http://schemas.microsoft.com/office/drawing/2014/main" id="{CD7954DB-C81F-536C-647D-C3F03BCC0669}"/>
                </a:ext>
              </a:extLst>
            </p:cNvPr>
            <p:cNvGrpSpPr>
              <a:grpSpLocks/>
            </p:cNvGrpSpPr>
            <p:nvPr/>
          </p:nvGrpSpPr>
          <p:grpSpPr bwMode="auto">
            <a:xfrm rot="16200000" flipV="1">
              <a:off x="3078" y="1566"/>
              <a:ext cx="45" cy="431"/>
              <a:chOff x="518" y="1962"/>
              <a:chExt cx="45" cy="431"/>
            </a:xfrm>
          </p:grpSpPr>
          <p:sp>
            <p:nvSpPr>
              <p:cNvPr id="122" name="Line 86">
                <a:extLst>
                  <a:ext uri="{FF2B5EF4-FFF2-40B4-BE49-F238E27FC236}">
                    <a16:creationId xmlns:a16="http://schemas.microsoft.com/office/drawing/2014/main" id="{9CE4815F-A9CC-DF5D-637E-D2A1035434E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Oval 87">
                <a:extLst>
                  <a:ext uri="{FF2B5EF4-FFF2-40B4-BE49-F238E27FC236}">
                    <a16:creationId xmlns:a16="http://schemas.microsoft.com/office/drawing/2014/main" id="{02D2AB5B-97AB-1121-2C5E-22A1E013824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7" name="Group 88">
              <a:extLst>
                <a:ext uri="{FF2B5EF4-FFF2-40B4-BE49-F238E27FC236}">
                  <a16:creationId xmlns:a16="http://schemas.microsoft.com/office/drawing/2014/main" id="{07E4659A-80DD-05FC-417C-D289E95AEEC5}"/>
                </a:ext>
              </a:extLst>
            </p:cNvPr>
            <p:cNvGrpSpPr>
              <a:grpSpLocks/>
            </p:cNvGrpSpPr>
            <p:nvPr/>
          </p:nvGrpSpPr>
          <p:grpSpPr bwMode="auto">
            <a:xfrm rot="16200000" flipV="1">
              <a:off x="3078" y="1770"/>
              <a:ext cx="45" cy="431"/>
              <a:chOff x="518" y="1962"/>
              <a:chExt cx="45" cy="431"/>
            </a:xfrm>
          </p:grpSpPr>
          <p:sp>
            <p:nvSpPr>
              <p:cNvPr id="120" name="Line 89">
                <a:extLst>
                  <a:ext uri="{FF2B5EF4-FFF2-40B4-BE49-F238E27FC236}">
                    <a16:creationId xmlns:a16="http://schemas.microsoft.com/office/drawing/2014/main" id="{A6C3C433-20A9-84CC-309F-1D1BFB08B9CB}"/>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Oval 90">
                <a:extLst>
                  <a:ext uri="{FF2B5EF4-FFF2-40B4-BE49-F238E27FC236}">
                    <a16:creationId xmlns:a16="http://schemas.microsoft.com/office/drawing/2014/main" id="{7F713CA2-0B6F-008B-8747-1BC7CA08736F}"/>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8" name="Group 91">
              <a:extLst>
                <a:ext uri="{FF2B5EF4-FFF2-40B4-BE49-F238E27FC236}">
                  <a16:creationId xmlns:a16="http://schemas.microsoft.com/office/drawing/2014/main" id="{1EB8C010-0F45-60C0-A3F1-9787407904A9}"/>
                </a:ext>
              </a:extLst>
            </p:cNvPr>
            <p:cNvGrpSpPr>
              <a:grpSpLocks/>
            </p:cNvGrpSpPr>
            <p:nvPr/>
          </p:nvGrpSpPr>
          <p:grpSpPr bwMode="auto">
            <a:xfrm rot="16200000" flipV="1">
              <a:off x="3090" y="2538"/>
              <a:ext cx="45" cy="431"/>
              <a:chOff x="518" y="1962"/>
              <a:chExt cx="45" cy="431"/>
            </a:xfrm>
          </p:grpSpPr>
          <p:sp>
            <p:nvSpPr>
              <p:cNvPr id="118" name="Line 92">
                <a:extLst>
                  <a:ext uri="{FF2B5EF4-FFF2-40B4-BE49-F238E27FC236}">
                    <a16:creationId xmlns:a16="http://schemas.microsoft.com/office/drawing/2014/main" id="{3FA5479D-0B0A-7908-2114-2E32C981CDA3}"/>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Oval 93">
                <a:extLst>
                  <a:ext uri="{FF2B5EF4-FFF2-40B4-BE49-F238E27FC236}">
                    <a16:creationId xmlns:a16="http://schemas.microsoft.com/office/drawing/2014/main" id="{42A85F3F-4B0F-45EA-C506-EFCBE5A21CE4}"/>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9" name="Group 94">
              <a:extLst>
                <a:ext uri="{FF2B5EF4-FFF2-40B4-BE49-F238E27FC236}">
                  <a16:creationId xmlns:a16="http://schemas.microsoft.com/office/drawing/2014/main" id="{A52EA27B-67A1-78C4-AAD1-5D73C5E7970E}"/>
                </a:ext>
              </a:extLst>
            </p:cNvPr>
            <p:cNvGrpSpPr>
              <a:grpSpLocks/>
            </p:cNvGrpSpPr>
            <p:nvPr/>
          </p:nvGrpSpPr>
          <p:grpSpPr bwMode="auto">
            <a:xfrm rot="16200000" flipV="1">
              <a:off x="3090" y="2754"/>
              <a:ext cx="45" cy="431"/>
              <a:chOff x="518" y="1962"/>
              <a:chExt cx="45" cy="431"/>
            </a:xfrm>
          </p:grpSpPr>
          <p:sp>
            <p:nvSpPr>
              <p:cNvPr id="116" name="Line 95">
                <a:extLst>
                  <a:ext uri="{FF2B5EF4-FFF2-40B4-BE49-F238E27FC236}">
                    <a16:creationId xmlns:a16="http://schemas.microsoft.com/office/drawing/2014/main" id="{D6C51988-D6DF-E2D0-92CB-AC4B68E6A097}"/>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Oval 96">
                <a:extLst>
                  <a:ext uri="{FF2B5EF4-FFF2-40B4-BE49-F238E27FC236}">
                    <a16:creationId xmlns:a16="http://schemas.microsoft.com/office/drawing/2014/main" id="{1C9F5391-724B-FF9E-1662-8B389D49423D}"/>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0" name="Group 97">
              <a:extLst>
                <a:ext uri="{FF2B5EF4-FFF2-40B4-BE49-F238E27FC236}">
                  <a16:creationId xmlns:a16="http://schemas.microsoft.com/office/drawing/2014/main" id="{71A86758-C897-B637-8725-AAA1643BAC87}"/>
                </a:ext>
              </a:extLst>
            </p:cNvPr>
            <p:cNvGrpSpPr>
              <a:grpSpLocks/>
            </p:cNvGrpSpPr>
            <p:nvPr/>
          </p:nvGrpSpPr>
          <p:grpSpPr bwMode="auto">
            <a:xfrm rot="16200000" flipV="1">
              <a:off x="3090" y="2982"/>
              <a:ext cx="45" cy="431"/>
              <a:chOff x="518" y="1962"/>
              <a:chExt cx="45" cy="431"/>
            </a:xfrm>
          </p:grpSpPr>
          <p:sp>
            <p:nvSpPr>
              <p:cNvPr id="114" name="Line 98">
                <a:extLst>
                  <a:ext uri="{FF2B5EF4-FFF2-40B4-BE49-F238E27FC236}">
                    <a16:creationId xmlns:a16="http://schemas.microsoft.com/office/drawing/2014/main" id="{57D30E96-8641-7850-DEFA-5CA28BA932F4}"/>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 name="Oval 99">
                <a:extLst>
                  <a:ext uri="{FF2B5EF4-FFF2-40B4-BE49-F238E27FC236}">
                    <a16:creationId xmlns:a16="http://schemas.microsoft.com/office/drawing/2014/main" id="{09B0A230-1209-B958-B1AB-E7C486F793ED}"/>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1" name="Line 100">
              <a:extLst>
                <a:ext uri="{FF2B5EF4-FFF2-40B4-BE49-F238E27FC236}">
                  <a16:creationId xmlns:a16="http://schemas.microsoft.com/office/drawing/2014/main" id="{3878AF40-B55C-1768-F400-A87850078A21}"/>
                </a:ext>
              </a:extLst>
            </p:cNvPr>
            <p:cNvSpPr>
              <a:spLocks noChangeShapeType="1"/>
            </p:cNvSpPr>
            <p:nvPr/>
          </p:nvSpPr>
          <p:spPr bwMode="auto">
            <a:xfrm>
              <a:off x="3934" y="1236"/>
              <a:ext cx="0" cy="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Rectangle 101">
              <a:extLst>
                <a:ext uri="{FF2B5EF4-FFF2-40B4-BE49-F238E27FC236}">
                  <a16:creationId xmlns:a16="http://schemas.microsoft.com/office/drawing/2014/main" id="{58D68505-9F2A-3ED0-26B3-092429AA95DB}"/>
                </a:ext>
              </a:extLst>
            </p:cNvPr>
            <p:cNvSpPr>
              <a:spLocks noChangeArrowheads="1"/>
            </p:cNvSpPr>
            <p:nvPr/>
          </p:nvSpPr>
          <p:spPr bwMode="auto">
            <a:xfrm>
              <a:off x="3298" y="1440"/>
              <a:ext cx="1260" cy="200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 name="Text Box 102">
              <a:extLst>
                <a:ext uri="{FF2B5EF4-FFF2-40B4-BE49-F238E27FC236}">
                  <a16:creationId xmlns:a16="http://schemas.microsoft.com/office/drawing/2014/main" id="{A8B74495-08C7-A928-BA06-2F2E36C29552}"/>
                </a:ext>
              </a:extLst>
            </p:cNvPr>
            <p:cNvSpPr txBox="1">
              <a:spLocks noChangeArrowheads="1"/>
            </p:cNvSpPr>
            <p:nvPr/>
          </p:nvSpPr>
          <p:spPr bwMode="auto">
            <a:xfrm>
              <a:off x="3300" y="1418"/>
              <a:ext cx="468" cy="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en-US" altLang="zh-CN" b="1"/>
                <a:t>1R</a:t>
              </a:r>
            </a:p>
            <a:p>
              <a:pPr eaLnBrk="1" hangingPunct="1">
                <a:lnSpc>
                  <a:spcPct val="85000"/>
                </a:lnSpc>
              </a:pPr>
              <a:r>
                <a:rPr lang="en-US" altLang="zh-CN" b="1"/>
                <a:t>1S</a:t>
              </a:r>
              <a:r>
                <a:rPr lang="en-US" altLang="zh-CN" b="1" baseline="-25000"/>
                <a:t>A</a:t>
              </a:r>
            </a:p>
            <a:p>
              <a:pPr eaLnBrk="1" hangingPunct="1">
                <a:lnSpc>
                  <a:spcPct val="85000"/>
                </a:lnSpc>
              </a:pPr>
              <a:r>
                <a:rPr lang="en-US" altLang="zh-CN" b="1"/>
                <a:t>1S</a:t>
              </a:r>
              <a:r>
                <a:rPr lang="en-US" altLang="zh-CN" b="1" baseline="-25000"/>
                <a:t>B</a:t>
              </a:r>
            </a:p>
            <a:p>
              <a:pPr eaLnBrk="1" hangingPunct="1">
                <a:lnSpc>
                  <a:spcPct val="85000"/>
                </a:lnSpc>
              </a:pPr>
              <a:r>
                <a:rPr lang="en-US" altLang="zh-CN" b="1"/>
                <a:t>2R</a:t>
              </a:r>
              <a:endParaRPr lang="en-US" altLang="zh-CN" b="1" baseline="-25000"/>
            </a:p>
            <a:p>
              <a:pPr eaLnBrk="1" hangingPunct="1">
                <a:lnSpc>
                  <a:spcPct val="85000"/>
                </a:lnSpc>
              </a:pPr>
              <a:r>
                <a:rPr lang="en-US" altLang="zh-CN" b="1"/>
                <a:t>2S</a:t>
              </a:r>
              <a:endParaRPr lang="en-US" altLang="zh-CN" b="1" baseline="-25000"/>
            </a:p>
            <a:p>
              <a:pPr eaLnBrk="1" hangingPunct="1">
                <a:lnSpc>
                  <a:spcPct val="85000"/>
                </a:lnSpc>
              </a:pPr>
              <a:r>
                <a:rPr lang="en-US" altLang="zh-CN" b="1"/>
                <a:t>3R</a:t>
              </a:r>
              <a:endParaRPr lang="en-US" altLang="zh-CN" b="1" baseline="-25000"/>
            </a:p>
            <a:p>
              <a:pPr eaLnBrk="1" hangingPunct="1">
                <a:lnSpc>
                  <a:spcPct val="85000"/>
                </a:lnSpc>
              </a:pPr>
              <a:r>
                <a:rPr lang="en-US" altLang="zh-CN" b="1"/>
                <a:t>3S</a:t>
              </a:r>
              <a:r>
                <a:rPr lang="en-US" altLang="zh-CN" b="1" baseline="-25000"/>
                <a:t>A</a:t>
              </a:r>
            </a:p>
            <a:p>
              <a:pPr eaLnBrk="1" hangingPunct="1">
                <a:lnSpc>
                  <a:spcPct val="85000"/>
                </a:lnSpc>
              </a:pPr>
              <a:r>
                <a:rPr lang="en-US" altLang="zh-CN" b="1"/>
                <a:t>3S</a:t>
              </a:r>
              <a:r>
                <a:rPr lang="en-US" altLang="zh-CN" b="1" baseline="-25000"/>
                <a:t>B</a:t>
              </a:r>
            </a:p>
            <a:p>
              <a:pPr eaLnBrk="1" hangingPunct="1">
                <a:lnSpc>
                  <a:spcPct val="85000"/>
                </a:lnSpc>
              </a:pPr>
              <a:r>
                <a:rPr lang="en-US" altLang="zh-CN" b="1"/>
                <a:t>4R</a:t>
              </a:r>
              <a:endParaRPr lang="en-US" altLang="zh-CN" b="1" baseline="-25000"/>
            </a:p>
            <a:p>
              <a:pPr eaLnBrk="1" hangingPunct="1">
                <a:lnSpc>
                  <a:spcPct val="85000"/>
                </a:lnSpc>
              </a:pPr>
              <a:r>
                <a:rPr lang="en-US" altLang="zh-CN" b="1"/>
                <a:t>4S</a:t>
              </a:r>
            </a:p>
          </p:txBody>
        </p:sp>
        <p:sp>
          <p:nvSpPr>
            <p:cNvPr id="84" name="Text Box 103">
              <a:extLst>
                <a:ext uri="{FF2B5EF4-FFF2-40B4-BE49-F238E27FC236}">
                  <a16:creationId xmlns:a16="http://schemas.microsoft.com/office/drawing/2014/main" id="{92DB7A36-0C4F-E658-493E-9E27A7E79E78}"/>
                </a:ext>
              </a:extLst>
            </p:cNvPr>
            <p:cNvSpPr txBox="1">
              <a:spLocks noChangeArrowheads="1"/>
            </p:cNvSpPr>
            <p:nvPr/>
          </p:nvSpPr>
          <p:spPr bwMode="auto">
            <a:xfrm>
              <a:off x="4164" y="1598"/>
              <a:ext cx="468" cy="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1Q</a:t>
              </a:r>
            </a:p>
            <a:p>
              <a:pPr algn="ctr" eaLnBrk="1" hangingPunct="1"/>
              <a:endParaRPr lang="en-US" altLang="zh-CN" b="1" baseline="-25000"/>
            </a:p>
            <a:p>
              <a:pPr algn="ctr" eaLnBrk="1" hangingPunct="1"/>
              <a:r>
                <a:rPr lang="en-US" altLang="zh-CN" b="1"/>
                <a:t>2Q</a:t>
              </a:r>
              <a:endParaRPr lang="en-US" altLang="zh-CN" b="1" baseline="-25000"/>
            </a:p>
            <a:p>
              <a:pPr algn="ctr" eaLnBrk="1" hangingPunct="1"/>
              <a:endParaRPr lang="en-US" altLang="zh-CN" b="1"/>
            </a:p>
            <a:p>
              <a:pPr algn="ctr" eaLnBrk="1" hangingPunct="1"/>
              <a:r>
                <a:rPr lang="en-US" altLang="zh-CN" b="1"/>
                <a:t>3Q</a:t>
              </a:r>
            </a:p>
            <a:p>
              <a:pPr algn="ctr" eaLnBrk="1" hangingPunct="1"/>
              <a:endParaRPr lang="en-US" altLang="zh-CN" b="1"/>
            </a:p>
            <a:p>
              <a:pPr algn="ctr" eaLnBrk="1" hangingPunct="1"/>
              <a:r>
                <a:rPr lang="en-US" altLang="zh-CN" b="1"/>
                <a:t>4Q</a:t>
              </a:r>
              <a:endParaRPr lang="en-US" altLang="zh-CN" b="1" baseline="-25000"/>
            </a:p>
          </p:txBody>
        </p:sp>
        <p:sp>
          <p:nvSpPr>
            <p:cNvPr id="85" name="Line 104">
              <a:extLst>
                <a:ext uri="{FF2B5EF4-FFF2-40B4-BE49-F238E27FC236}">
                  <a16:creationId xmlns:a16="http://schemas.microsoft.com/office/drawing/2014/main" id="{86B3517C-ACB4-1925-8A3E-FAFDA21C9DC4}"/>
                </a:ext>
              </a:extLst>
            </p:cNvPr>
            <p:cNvSpPr>
              <a:spLocks noChangeShapeType="1"/>
            </p:cNvSpPr>
            <p:nvPr/>
          </p:nvSpPr>
          <p:spPr bwMode="auto">
            <a:xfrm>
              <a:off x="3838" y="3636"/>
              <a:ext cx="22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Oval 105">
              <a:extLst>
                <a:ext uri="{FF2B5EF4-FFF2-40B4-BE49-F238E27FC236}">
                  <a16:creationId xmlns:a16="http://schemas.microsoft.com/office/drawing/2014/main" id="{97E17A73-1114-EE62-86B9-8CF08517EA2E}"/>
                </a:ext>
              </a:extLst>
            </p:cNvPr>
            <p:cNvSpPr>
              <a:spLocks noChangeArrowheads="1"/>
            </p:cNvSpPr>
            <p:nvPr/>
          </p:nvSpPr>
          <p:spPr bwMode="auto">
            <a:xfrm flipH="1">
              <a:off x="3912" y="1178"/>
              <a:ext cx="54" cy="5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7" name="Rectangle 106">
              <a:extLst>
                <a:ext uri="{FF2B5EF4-FFF2-40B4-BE49-F238E27FC236}">
                  <a16:creationId xmlns:a16="http://schemas.microsoft.com/office/drawing/2014/main" id="{26F931DF-36D6-C9DE-D7BB-4AC952565E5B}"/>
                </a:ext>
              </a:extLst>
            </p:cNvPr>
            <p:cNvSpPr>
              <a:spLocks noChangeArrowheads="1"/>
            </p:cNvSpPr>
            <p:nvPr/>
          </p:nvSpPr>
          <p:spPr bwMode="auto">
            <a:xfrm>
              <a:off x="2818" y="1332"/>
              <a:ext cx="420" cy="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en-US" altLang="zh-CN" b="1"/>
                <a:t>1</a:t>
              </a:r>
              <a:endParaRPr lang="en-US" altLang="zh-CN" b="1" baseline="-25000"/>
            </a:p>
            <a:p>
              <a:pPr algn="ctr" eaLnBrk="1" hangingPunct="1">
                <a:lnSpc>
                  <a:spcPct val="90000"/>
                </a:lnSpc>
              </a:pPr>
              <a:r>
                <a:rPr lang="en-US" altLang="zh-CN" b="1"/>
                <a:t>2</a:t>
              </a:r>
            </a:p>
            <a:p>
              <a:pPr algn="ctr" eaLnBrk="1" hangingPunct="1">
                <a:lnSpc>
                  <a:spcPct val="90000"/>
                </a:lnSpc>
              </a:pPr>
              <a:r>
                <a:rPr lang="en-US" altLang="zh-CN" b="1"/>
                <a:t>3</a:t>
              </a:r>
            </a:p>
            <a:p>
              <a:pPr algn="ctr" eaLnBrk="1" hangingPunct="1">
                <a:lnSpc>
                  <a:spcPct val="90000"/>
                </a:lnSpc>
              </a:pPr>
              <a:r>
                <a:rPr lang="en-US" altLang="zh-CN" b="1"/>
                <a:t>5</a:t>
              </a:r>
            </a:p>
            <a:p>
              <a:pPr algn="ctr" eaLnBrk="1" hangingPunct="1">
                <a:lnSpc>
                  <a:spcPct val="90000"/>
                </a:lnSpc>
              </a:pPr>
              <a:r>
                <a:rPr lang="en-US" altLang="zh-CN" b="1"/>
                <a:t>6</a:t>
              </a:r>
            </a:p>
            <a:p>
              <a:pPr algn="ctr" eaLnBrk="1" hangingPunct="1">
                <a:lnSpc>
                  <a:spcPct val="90000"/>
                </a:lnSpc>
              </a:pPr>
              <a:r>
                <a:rPr lang="en-US" altLang="zh-CN" b="1"/>
                <a:t>10</a:t>
              </a:r>
            </a:p>
            <a:p>
              <a:pPr algn="ctr" eaLnBrk="1" hangingPunct="1">
                <a:lnSpc>
                  <a:spcPct val="90000"/>
                </a:lnSpc>
              </a:pPr>
              <a:r>
                <a:rPr lang="en-US" altLang="zh-CN" b="1"/>
                <a:t>11</a:t>
              </a:r>
            </a:p>
            <a:p>
              <a:pPr algn="ctr" eaLnBrk="1" hangingPunct="1">
                <a:lnSpc>
                  <a:spcPct val="90000"/>
                </a:lnSpc>
              </a:pPr>
              <a:r>
                <a:rPr lang="en-US" altLang="zh-CN" b="1"/>
                <a:t>12</a:t>
              </a:r>
            </a:p>
            <a:p>
              <a:pPr algn="ctr" eaLnBrk="1" hangingPunct="1">
                <a:lnSpc>
                  <a:spcPct val="90000"/>
                </a:lnSpc>
              </a:pPr>
              <a:r>
                <a:rPr lang="en-US" altLang="zh-CN" b="1"/>
                <a:t>14</a:t>
              </a:r>
            </a:p>
            <a:p>
              <a:pPr algn="ctr" eaLnBrk="1" hangingPunct="1">
                <a:lnSpc>
                  <a:spcPct val="90000"/>
                </a:lnSpc>
              </a:pPr>
              <a:r>
                <a:rPr lang="en-US" altLang="zh-CN" b="1"/>
                <a:t>15</a:t>
              </a:r>
            </a:p>
          </p:txBody>
        </p:sp>
        <p:sp>
          <p:nvSpPr>
            <p:cNvPr id="88" name="Text Box 107">
              <a:extLst>
                <a:ext uri="{FF2B5EF4-FFF2-40B4-BE49-F238E27FC236}">
                  <a16:creationId xmlns:a16="http://schemas.microsoft.com/office/drawing/2014/main" id="{C73DABB0-E495-4E59-8DFD-C60DD2A9AEEE}"/>
                </a:ext>
              </a:extLst>
            </p:cNvPr>
            <p:cNvSpPr txBox="1">
              <a:spLocks noChangeArrowheads="1"/>
            </p:cNvSpPr>
            <p:nvPr/>
          </p:nvSpPr>
          <p:spPr bwMode="auto">
            <a:xfrm>
              <a:off x="4500" y="1454"/>
              <a:ext cx="308"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4</a:t>
              </a:r>
            </a:p>
            <a:p>
              <a:pPr algn="ctr" eaLnBrk="1" hangingPunct="1"/>
              <a:endParaRPr lang="en-US" altLang="zh-CN" b="1"/>
            </a:p>
            <a:p>
              <a:pPr algn="ctr" eaLnBrk="1" hangingPunct="1"/>
              <a:r>
                <a:rPr lang="en-US" altLang="zh-CN" b="1"/>
                <a:t>7</a:t>
              </a:r>
            </a:p>
            <a:p>
              <a:pPr algn="ctr" eaLnBrk="1" hangingPunct="1"/>
              <a:endParaRPr lang="en-US" altLang="zh-CN" b="1"/>
            </a:p>
            <a:p>
              <a:pPr algn="ctr" eaLnBrk="1" hangingPunct="1"/>
              <a:r>
                <a:rPr lang="en-US" altLang="zh-CN" b="1"/>
                <a:t>9</a:t>
              </a:r>
            </a:p>
            <a:p>
              <a:pPr algn="ctr" eaLnBrk="1" hangingPunct="1"/>
              <a:endParaRPr lang="en-US" altLang="zh-CN" b="1"/>
            </a:p>
            <a:p>
              <a:pPr algn="ctr" eaLnBrk="1" hangingPunct="1"/>
              <a:r>
                <a:rPr lang="en-US" altLang="zh-CN" b="1"/>
                <a:t>13</a:t>
              </a:r>
            </a:p>
          </p:txBody>
        </p:sp>
        <p:sp>
          <p:nvSpPr>
            <p:cNvPr id="89" name="Text Box 108">
              <a:extLst>
                <a:ext uri="{FF2B5EF4-FFF2-40B4-BE49-F238E27FC236}">
                  <a16:creationId xmlns:a16="http://schemas.microsoft.com/office/drawing/2014/main" id="{A528B6E0-5A9D-E56A-4996-0C817322C403}"/>
                </a:ext>
              </a:extLst>
            </p:cNvPr>
            <p:cNvSpPr txBox="1">
              <a:spLocks noChangeArrowheads="1"/>
            </p:cNvSpPr>
            <p:nvPr/>
          </p:nvSpPr>
          <p:spPr bwMode="auto">
            <a:xfrm>
              <a:off x="4896" y="1562"/>
              <a:ext cx="468" cy="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i="1">
                  <a:solidFill>
                    <a:srgbClr val="FF0066"/>
                  </a:solidFill>
                </a:rPr>
                <a:t>Q</a:t>
              </a:r>
              <a:r>
                <a:rPr lang="en-US" altLang="zh-CN" b="1" baseline="-25000">
                  <a:solidFill>
                    <a:srgbClr val="FF0066"/>
                  </a:solidFill>
                </a:rPr>
                <a:t>1</a:t>
              </a:r>
              <a:endParaRPr lang="en-US" altLang="zh-CN" b="1">
                <a:solidFill>
                  <a:srgbClr val="FF0066"/>
                </a:solidFill>
              </a:endParaRPr>
            </a:p>
            <a:p>
              <a:pPr algn="ctr" eaLnBrk="1" hangingPunct="1"/>
              <a:endParaRPr lang="en-US" altLang="zh-CN" b="1">
                <a:solidFill>
                  <a:srgbClr val="FF0066"/>
                </a:solidFill>
              </a:endParaRPr>
            </a:p>
            <a:p>
              <a:pPr algn="ctr" eaLnBrk="1" hangingPunct="1"/>
              <a:r>
                <a:rPr lang="en-US" altLang="zh-CN" b="1" i="1">
                  <a:solidFill>
                    <a:srgbClr val="FF0066"/>
                  </a:solidFill>
                </a:rPr>
                <a:t>Q</a:t>
              </a:r>
              <a:r>
                <a:rPr lang="en-US" altLang="zh-CN" b="1" baseline="-25000">
                  <a:solidFill>
                    <a:srgbClr val="FF0066"/>
                  </a:solidFill>
                </a:rPr>
                <a:t>2</a:t>
              </a:r>
            </a:p>
            <a:p>
              <a:pPr algn="ctr" eaLnBrk="1" hangingPunct="1"/>
              <a:endParaRPr lang="en-US" altLang="zh-CN" b="1" baseline="-25000">
                <a:solidFill>
                  <a:srgbClr val="FF0066"/>
                </a:solidFill>
              </a:endParaRPr>
            </a:p>
            <a:p>
              <a:pPr algn="ctr" eaLnBrk="1" hangingPunct="1"/>
              <a:r>
                <a:rPr lang="en-US" altLang="zh-CN" b="1" i="1">
                  <a:solidFill>
                    <a:srgbClr val="FF0066"/>
                  </a:solidFill>
                </a:rPr>
                <a:t>Q</a:t>
              </a:r>
              <a:r>
                <a:rPr lang="en-US" altLang="zh-CN" b="1" baseline="-25000">
                  <a:solidFill>
                    <a:srgbClr val="FF0066"/>
                  </a:solidFill>
                </a:rPr>
                <a:t>3</a:t>
              </a:r>
              <a:endParaRPr lang="en-US" altLang="zh-CN" b="1">
                <a:solidFill>
                  <a:srgbClr val="FF0066"/>
                </a:solidFill>
              </a:endParaRPr>
            </a:p>
            <a:p>
              <a:pPr algn="ctr" eaLnBrk="1" hangingPunct="1"/>
              <a:endParaRPr lang="en-US" altLang="zh-CN" b="1">
                <a:solidFill>
                  <a:srgbClr val="FF0066"/>
                </a:solidFill>
              </a:endParaRPr>
            </a:p>
            <a:p>
              <a:pPr algn="ctr" eaLnBrk="1" hangingPunct="1"/>
              <a:r>
                <a:rPr lang="en-US" altLang="zh-CN" b="1" i="1">
                  <a:solidFill>
                    <a:srgbClr val="FF0066"/>
                  </a:solidFill>
                </a:rPr>
                <a:t>Q</a:t>
              </a:r>
              <a:r>
                <a:rPr lang="en-US" altLang="zh-CN" b="1" baseline="-25000">
                  <a:solidFill>
                    <a:srgbClr val="FF0066"/>
                  </a:solidFill>
                </a:rPr>
                <a:t>4</a:t>
              </a:r>
            </a:p>
          </p:txBody>
        </p:sp>
        <p:sp>
          <p:nvSpPr>
            <p:cNvPr id="90" name="Text Box 109">
              <a:extLst>
                <a:ext uri="{FF2B5EF4-FFF2-40B4-BE49-F238E27FC236}">
                  <a16:creationId xmlns:a16="http://schemas.microsoft.com/office/drawing/2014/main" id="{D7A6459B-3361-DFE1-2902-3B633A1918C0}"/>
                </a:ext>
              </a:extLst>
            </p:cNvPr>
            <p:cNvSpPr txBox="1">
              <a:spLocks noChangeArrowheads="1"/>
            </p:cNvSpPr>
            <p:nvPr/>
          </p:nvSpPr>
          <p:spPr bwMode="auto">
            <a:xfrm>
              <a:off x="3648" y="3410"/>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8</a:t>
              </a:r>
            </a:p>
          </p:txBody>
        </p:sp>
        <p:sp>
          <p:nvSpPr>
            <p:cNvPr id="91" name="Text Box 110">
              <a:extLst>
                <a:ext uri="{FF2B5EF4-FFF2-40B4-BE49-F238E27FC236}">
                  <a16:creationId xmlns:a16="http://schemas.microsoft.com/office/drawing/2014/main" id="{ACCFBA87-5D07-C8E7-08C8-EC0B2BC1FC6A}"/>
                </a:ext>
              </a:extLst>
            </p:cNvPr>
            <p:cNvSpPr txBox="1">
              <a:spLocks noChangeArrowheads="1"/>
            </p:cNvSpPr>
            <p:nvPr/>
          </p:nvSpPr>
          <p:spPr bwMode="auto">
            <a:xfrm>
              <a:off x="3552" y="1190"/>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16</a:t>
              </a:r>
            </a:p>
          </p:txBody>
        </p:sp>
        <p:sp>
          <p:nvSpPr>
            <p:cNvPr id="92" name="Rectangle 111">
              <a:extLst>
                <a:ext uri="{FF2B5EF4-FFF2-40B4-BE49-F238E27FC236}">
                  <a16:creationId xmlns:a16="http://schemas.microsoft.com/office/drawing/2014/main" id="{3D9825F8-C1CB-43DF-7290-464025773281}"/>
                </a:ext>
              </a:extLst>
            </p:cNvPr>
            <p:cNvSpPr>
              <a:spLocks noChangeArrowheads="1"/>
            </p:cNvSpPr>
            <p:nvPr/>
          </p:nvSpPr>
          <p:spPr bwMode="auto">
            <a:xfrm>
              <a:off x="3468" y="2033"/>
              <a:ext cx="96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en-US" altLang="zh-CN" b="1">
                  <a:solidFill>
                    <a:srgbClr val="FF0066"/>
                  </a:solidFill>
                  <a:effectLst>
                    <a:outerShdw blurRad="38100" dist="38100" dir="2700000" algn="tl">
                      <a:srgbClr val="C0C0C0"/>
                    </a:outerShdw>
                  </a:effectLst>
                </a:rPr>
                <a:t>74279</a:t>
              </a:r>
            </a:p>
            <a:p>
              <a:pPr algn="ctr" eaLnBrk="1" hangingPunct="1">
                <a:defRPr/>
              </a:pPr>
              <a:r>
                <a:rPr lang="en-US" altLang="zh-CN" b="1">
                  <a:solidFill>
                    <a:srgbClr val="FF0066"/>
                  </a:solidFill>
                  <a:effectLst>
                    <a:outerShdw blurRad="38100" dist="38100" dir="2700000" algn="tl">
                      <a:srgbClr val="C0C0C0"/>
                    </a:outerShdw>
                  </a:effectLst>
                </a:rPr>
                <a:t>74LS279</a:t>
              </a:r>
            </a:p>
          </p:txBody>
        </p:sp>
        <p:grpSp>
          <p:nvGrpSpPr>
            <p:cNvPr id="93" name="Group 112">
              <a:extLst>
                <a:ext uri="{FF2B5EF4-FFF2-40B4-BE49-F238E27FC236}">
                  <a16:creationId xmlns:a16="http://schemas.microsoft.com/office/drawing/2014/main" id="{14E30D36-262C-519C-46FF-B5D46D8DD592}"/>
                </a:ext>
              </a:extLst>
            </p:cNvPr>
            <p:cNvGrpSpPr>
              <a:grpSpLocks/>
            </p:cNvGrpSpPr>
            <p:nvPr/>
          </p:nvGrpSpPr>
          <p:grpSpPr bwMode="auto">
            <a:xfrm rot="16200000" flipV="1">
              <a:off x="3078" y="1950"/>
              <a:ext cx="45" cy="431"/>
              <a:chOff x="518" y="1962"/>
              <a:chExt cx="45" cy="431"/>
            </a:xfrm>
          </p:grpSpPr>
          <p:sp>
            <p:nvSpPr>
              <p:cNvPr id="112" name="Line 113">
                <a:extLst>
                  <a:ext uri="{FF2B5EF4-FFF2-40B4-BE49-F238E27FC236}">
                    <a16:creationId xmlns:a16="http://schemas.microsoft.com/office/drawing/2014/main" id="{E13314A8-C27A-1359-A841-6478449F2DF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Oval 114">
                <a:extLst>
                  <a:ext uri="{FF2B5EF4-FFF2-40B4-BE49-F238E27FC236}">
                    <a16:creationId xmlns:a16="http://schemas.microsoft.com/office/drawing/2014/main" id="{E6581F38-7D81-60E6-6221-61B6580149D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4" name="Group 115">
              <a:extLst>
                <a:ext uri="{FF2B5EF4-FFF2-40B4-BE49-F238E27FC236}">
                  <a16:creationId xmlns:a16="http://schemas.microsoft.com/office/drawing/2014/main" id="{F4655532-2A04-BAC9-F6A5-37BF63646781}"/>
                </a:ext>
              </a:extLst>
            </p:cNvPr>
            <p:cNvGrpSpPr>
              <a:grpSpLocks/>
            </p:cNvGrpSpPr>
            <p:nvPr/>
          </p:nvGrpSpPr>
          <p:grpSpPr bwMode="auto">
            <a:xfrm rot="16200000" flipV="1">
              <a:off x="3090" y="2358"/>
              <a:ext cx="45" cy="431"/>
              <a:chOff x="518" y="1962"/>
              <a:chExt cx="45" cy="431"/>
            </a:xfrm>
          </p:grpSpPr>
          <p:sp>
            <p:nvSpPr>
              <p:cNvPr id="110" name="Line 116">
                <a:extLst>
                  <a:ext uri="{FF2B5EF4-FFF2-40B4-BE49-F238E27FC236}">
                    <a16:creationId xmlns:a16="http://schemas.microsoft.com/office/drawing/2014/main" id="{2FD93D9E-F199-6EAC-4C34-7693F41805D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Oval 117">
                <a:extLst>
                  <a:ext uri="{FF2B5EF4-FFF2-40B4-BE49-F238E27FC236}">
                    <a16:creationId xmlns:a16="http://schemas.microsoft.com/office/drawing/2014/main" id="{28A86122-07B3-5F8A-4154-F14914E6020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5" name="Oval 118">
              <a:extLst>
                <a:ext uri="{FF2B5EF4-FFF2-40B4-BE49-F238E27FC236}">
                  <a16:creationId xmlns:a16="http://schemas.microsoft.com/office/drawing/2014/main" id="{6B228720-A59A-F5E8-C8A9-0194CDD30EF7}"/>
                </a:ext>
              </a:extLst>
            </p:cNvPr>
            <p:cNvSpPr>
              <a:spLocks noChangeArrowheads="1"/>
            </p:cNvSpPr>
            <p:nvPr/>
          </p:nvSpPr>
          <p:spPr bwMode="auto">
            <a:xfrm flipH="1">
              <a:off x="3204" y="151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6" name="Oval 119">
              <a:extLst>
                <a:ext uri="{FF2B5EF4-FFF2-40B4-BE49-F238E27FC236}">
                  <a16:creationId xmlns:a16="http://schemas.microsoft.com/office/drawing/2014/main" id="{307CD665-B67D-8DE2-1DA0-B74FC5CFD0BC}"/>
                </a:ext>
              </a:extLst>
            </p:cNvPr>
            <p:cNvSpPr>
              <a:spLocks noChangeArrowheads="1"/>
            </p:cNvSpPr>
            <p:nvPr/>
          </p:nvSpPr>
          <p:spPr bwMode="auto">
            <a:xfrm flipH="1">
              <a:off x="3216" y="174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7" name="Oval 120">
              <a:extLst>
                <a:ext uri="{FF2B5EF4-FFF2-40B4-BE49-F238E27FC236}">
                  <a16:creationId xmlns:a16="http://schemas.microsoft.com/office/drawing/2014/main" id="{CF0DEB26-46C1-2D64-D499-72DE11E27762}"/>
                </a:ext>
              </a:extLst>
            </p:cNvPr>
            <p:cNvSpPr>
              <a:spLocks noChangeArrowheads="1"/>
            </p:cNvSpPr>
            <p:nvPr/>
          </p:nvSpPr>
          <p:spPr bwMode="auto">
            <a:xfrm flipH="1">
              <a:off x="3216" y="192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 name="Oval 121">
              <a:extLst>
                <a:ext uri="{FF2B5EF4-FFF2-40B4-BE49-F238E27FC236}">
                  <a16:creationId xmlns:a16="http://schemas.microsoft.com/office/drawing/2014/main" id="{5F758532-7823-95DC-FEC0-C05F7DC312F6}"/>
                </a:ext>
              </a:extLst>
            </p:cNvPr>
            <p:cNvSpPr>
              <a:spLocks noChangeArrowheads="1"/>
            </p:cNvSpPr>
            <p:nvPr/>
          </p:nvSpPr>
          <p:spPr bwMode="auto">
            <a:xfrm flipH="1">
              <a:off x="3216" y="211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9" name="Oval 122">
              <a:extLst>
                <a:ext uri="{FF2B5EF4-FFF2-40B4-BE49-F238E27FC236}">
                  <a16:creationId xmlns:a16="http://schemas.microsoft.com/office/drawing/2014/main" id="{B07CBD42-7EF5-0D4B-3F46-8E363A85E968}"/>
                </a:ext>
              </a:extLst>
            </p:cNvPr>
            <p:cNvSpPr>
              <a:spLocks noChangeArrowheads="1"/>
            </p:cNvSpPr>
            <p:nvPr/>
          </p:nvSpPr>
          <p:spPr bwMode="auto">
            <a:xfrm flipH="1">
              <a:off x="3216" y="228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 name="Oval 123">
              <a:extLst>
                <a:ext uri="{FF2B5EF4-FFF2-40B4-BE49-F238E27FC236}">
                  <a16:creationId xmlns:a16="http://schemas.microsoft.com/office/drawing/2014/main" id="{E4345F77-6A94-C213-1048-E6D6299BDFE5}"/>
                </a:ext>
              </a:extLst>
            </p:cNvPr>
            <p:cNvSpPr>
              <a:spLocks noChangeArrowheads="1"/>
            </p:cNvSpPr>
            <p:nvPr/>
          </p:nvSpPr>
          <p:spPr bwMode="auto">
            <a:xfrm flipH="1">
              <a:off x="3216" y="251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 name="Oval 124">
              <a:extLst>
                <a:ext uri="{FF2B5EF4-FFF2-40B4-BE49-F238E27FC236}">
                  <a16:creationId xmlns:a16="http://schemas.microsoft.com/office/drawing/2014/main" id="{511F924C-8C7D-269F-C474-6DB52FB27DEF}"/>
                </a:ext>
              </a:extLst>
            </p:cNvPr>
            <p:cNvSpPr>
              <a:spLocks noChangeArrowheads="1"/>
            </p:cNvSpPr>
            <p:nvPr/>
          </p:nvSpPr>
          <p:spPr bwMode="auto">
            <a:xfrm flipH="1">
              <a:off x="3216" y="269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 name="Oval 125">
              <a:extLst>
                <a:ext uri="{FF2B5EF4-FFF2-40B4-BE49-F238E27FC236}">
                  <a16:creationId xmlns:a16="http://schemas.microsoft.com/office/drawing/2014/main" id="{042FC33A-0016-20B2-F670-90194D9564C2}"/>
                </a:ext>
              </a:extLst>
            </p:cNvPr>
            <p:cNvSpPr>
              <a:spLocks noChangeArrowheads="1"/>
            </p:cNvSpPr>
            <p:nvPr/>
          </p:nvSpPr>
          <p:spPr bwMode="auto">
            <a:xfrm flipH="1">
              <a:off x="3216" y="291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 name="Text Box 126">
              <a:extLst>
                <a:ext uri="{FF2B5EF4-FFF2-40B4-BE49-F238E27FC236}">
                  <a16:creationId xmlns:a16="http://schemas.microsoft.com/office/drawing/2014/main" id="{5EB288DB-150E-D0B6-20AB-E4F6C34EEDC6}"/>
                </a:ext>
              </a:extLst>
            </p:cNvPr>
            <p:cNvSpPr txBox="1">
              <a:spLocks noChangeArrowheads="1"/>
            </p:cNvSpPr>
            <p:nvPr/>
          </p:nvSpPr>
          <p:spPr bwMode="auto">
            <a:xfrm>
              <a:off x="2436" y="1442"/>
              <a:ext cx="552" cy="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en-US" altLang="zh-CN" b="1" i="1">
                  <a:solidFill>
                    <a:srgbClr val="0033CC"/>
                  </a:solidFill>
                </a:rPr>
                <a:t>R</a:t>
              </a:r>
              <a:r>
                <a:rPr lang="en-US" altLang="zh-CN" b="1" baseline="-25000">
                  <a:solidFill>
                    <a:srgbClr val="0033CC"/>
                  </a:solidFill>
                </a:rPr>
                <a:t>1</a:t>
              </a:r>
            </a:p>
            <a:p>
              <a:pPr eaLnBrk="1" hangingPunct="1">
                <a:lnSpc>
                  <a:spcPct val="85000"/>
                </a:lnSpc>
              </a:pPr>
              <a:r>
                <a:rPr lang="en-US" altLang="zh-CN" b="1" i="1">
                  <a:solidFill>
                    <a:srgbClr val="0033CC"/>
                  </a:solidFill>
                </a:rPr>
                <a:t>S</a:t>
              </a:r>
              <a:r>
                <a:rPr lang="en-US" altLang="zh-CN" b="1" baseline="-25000">
                  <a:solidFill>
                    <a:srgbClr val="0033CC"/>
                  </a:solidFill>
                </a:rPr>
                <a:t>11</a:t>
              </a:r>
            </a:p>
            <a:p>
              <a:pPr eaLnBrk="1" hangingPunct="1">
                <a:lnSpc>
                  <a:spcPct val="85000"/>
                </a:lnSpc>
              </a:pPr>
              <a:r>
                <a:rPr lang="en-US" altLang="zh-CN" b="1" i="1">
                  <a:solidFill>
                    <a:srgbClr val="0033CC"/>
                  </a:solidFill>
                </a:rPr>
                <a:t>S</a:t>
              </a:r>
              <a:r>
                <a:rPr lang="en-US" altLang="zh-CN" b="1" baseline="-25000">
                  <a:solidFill>
                    <a:srgbClr val="0033CC"/>
                  </a:solidFill>
                </a:rPr>
                <a:t>12</a:t>
              </a:r>
            </a:p>
            <a:p>
              <a:pPr eaLnBrk="1" hangingPunct="1">
                <a:lnSpc>
                  <a:spcPct val="85000"/>
                </a:lnSpc>
              </a:pPr>
              <a:r>
                <a:rPr lang="en-US" altLang="zh-CN" b="1" i="1">
                  <a:solidFill>
                    <a:srgbClr val="0033CC"/>
                  </a:solidFill>
                </a:rPr>
                <a:t>R</a:t>
              </a:r>
              <a:r>
                <a:rPr lang="en-US" altLang="zh-CN" b="1" baseline="-25000">
                  <a:solidFill>
                    <a:srgbClr val="0033CC"/>
                  </a:solidFill>
                </a:rPr>
                <a:t>2</a:t>
              </a:r>
            </a:p>
            <a:p>
              <a:pPr eaLnBrk="1" hangingPunct="1">
                <a:lnSpc>
                  <a:spcPct val="85000"/>
                </a:lnSpc>
              </a:pPr>
              <a:r>
                <a:rPr lang="en-US" altLang="zh-CN" b="1" i="1">
                  <a:solidFill>
                    <a:srgbClr val="0033CC"/>
                  </a:solidFill>
                </a:rPr>
                <a:t>S</a:t>
              </a:r>
              <a:r>
                <a:rPr lang="en-US" altLang="zh-CN" b="1" baseline="-25000">
                  <a:solidFill>
                    <a:srgbClr val="0033CC"/>
                  </a:solidFill>
                </a:rPr>
                <a:t>2</a:t>
              </a:r>
              <a:endParaRPr lang="en-US" altLang="zh-CN" b="1">
                <a:solidFill>
                  <a:srgbClr val="0033CC"/>
                </a:solidFill>
              </a:endParaRPr>
            </a:p>
            <a:p>
              <a:pPr eaLnBrk="1" hangingPunct="1">
                <a:lnSpc>
                  <a:spcPct val="85000"/>
                </a:lnSpc>
              </a:pPr>
              <a:r>
                <a:rPr lang="en-US" altLang="zh-CN" b="1" i="1">
                  <a:solidFill>
                    <a:srgbClr val="0033CC"/>
                  </a:solidFill>
                </a:rPr>
                <a:t>R</a:t>
              </a:r>
              <a:r>
                <a:rPr lang="en-US" altLang="zh-CN" b="1" baseline="-25000">
                  <a:solidFill>
                    <a:srgbClr val="0033CC"/>
                  </a:solidFill>
                </a:rPr>
                <a:t>3</a:t>
              </a:r>
            </a:p>
            <a:p>
              <a:pPr eaLnBrk="1" hangingPunct="1">
                <a:lnSpc>
                  <a:spcPct val="85000"/>
                </a:lnSpc>
              </a:pPr>
              <a:r>
                <a:rPr lang="en-US" altLang="zh-CN" b="1" i="1">
                  <a:solidFill>
                    <a:srgbClr val="0033CC"/>
                  </a:solidFill>
                </a:rPr>
                <a:t>S</a:t>
              </a:r>
              <a:r>
                <a:rPr lang="en-US" altLang="zh-CN" b="1" baseline="-25000">
                  <a:solidFill>
                    <a:srgbClr val="0033CC"/>
                  </a:solidFill>
                </a:rPr>
                <a:t>31</a:t>
              </a:r>
            </a:p>
            <a:p>
              <a:pPr eaLnBrk="1" hangingPunct="1">
                <a:lnSpc>
                  <a:spcPct val="85000"/>
                </a:lnSpc>
              </a:pPr>
              <a:r>
                <a:rPr lang="en-US" altLang="zh-CN" b="1" i="1">
                  <a:solidFill>
                    <a:srgbClr val="0033CC"/>
                  </a:solidFill>
                </a:rPr>
                <a:t>S</a:t>
              </a:r>
              <a:r>
                <a:rPr lang="en-US" altLang="zh-CN" b="1" baseline="-25000">
                  <a:solidFill>
                    <a:srgbClr val="0033CC"/>
                  </a:solidFill>
                </a:rPr>
                <a:t>32</a:t>
              </a:r>
            </a:p>
            <a:p>
              <a:pPr eaLnBrk="1" hangingPunct="1">
                <a:lnSpc>
                  <a:spcPct val="85000"/>
                </a:lnSpc>
              </a:pPr>
              <a:r>
                <a:rPr lang="en-US" altLang="zh-CN" b="1" i="1">
                  <a:solidFill>
                    <a:srgbClr val="0033CC"/>
                  </a:solidFill>
                </a:rPr>
                <a:t>R</a:t>
              </a:r>
              <a:r>
                <a:rPr lang="en-US" altLang="zh-CN" b="1" baseline="-25000">
                  <a:solidFill>
                    <a:srgbClr val="0033CC"/>
                  </a:solidFill>
                </a:rPr>
                <a:t>4</a:t>
              </a:r>
            </a:p>
            <a:p>
              <a:pPr eaLnBrk="1" hangingPunct="1">
                <a:lnSpc>
                  <a:spcPct val="85000"/>
                </a:lnSpc>
              </a:pPr>
              <a:r>
                <a:rPr lang="en-US" altLang="zh-CN" b="1" i="1">
                  <a:solidFill>
                    <a:srgbClr val="0033CC"/>
                  </a:solidFill>
                </a:rPr>
                <a:t>S</a:t>
              </a:r>
              <a:r>
                <a:rPr lang="en-US" altLang="zh-CN" b="1" baseline="-25000">
                  <a:solidFill>
                    <a:srgbClr val="0033CC"/>
                  </a:solidFill>
                </a:rPr>
                <a:t>4</a:t>
              </a:r>
            </a:p>
          </p:txBody>
        </p:sp>
        <p:sp>
          <p:nvSpPr>
            <p:cNvPr id="104" name="Oval 127">
              <a:extLst>
                <a:ext uri="{FF2B5EF4-FFF2-40B4-BE49-F238E27FC236}">
                  <a16:creationId xmlns:a16="http://schemas.microsoft.com/office/drawing/2014/main" id="{857F90F3-66F3-1003-324B-CBA2D1EAAF1A}"/>
                </a:ext>
              </a:extLst>
            </p:cNvPr>
            <p:cNvSpPr>
              <a:spLocks noChangeArrowheads="1"/>
            </p:cNvSpPr>
            <p:nvPr/>
          </p:nvSpPr>
          <p:spPr bwMode="auto">
            <a:xfrm flipH="1">
              <a:off x="3216" y="314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05" name="Group 128">
              <a:extLst>
                <a:ext uri="{FF2B5EF4-FFF2-40B4-BE49-F238E27FC236}">
                  <a16:creationId xmlns:a16="http://schemas.microsoft.com/office/drawing/2014/main" id="{0301CB7C-4281-EA3E-E8CA-83246E529E17}"/>
                </a:ext>
              </a:extLst>
            </p:cNvPr>
            <p:cNvGrpSpPr>
              <a:grpSpLocks/>
            </p:cNvGrpSpPr>
            <p:nvPr/>
          </p:nvGrpSpPr>
          <p:grpSpPr bwMode="auto">
            <a:xfrm rot="16200000" flipV="1">
              <a:off x="3090" y="3162"/>
              <a:ext cx="45" cy="431"/>
              <a:chOff x="518" y="1962"/>
              <a:chExt cx="45" cy="431"/>
            </a:xfrm>
          </p:grpSpPr>
          <p:sp>
            <p:nvSpPr>
              <p:cNvPr id="108" name="Line 129">
                <a:extLst>
                  <a:ext uri="{FF2B5EF4-FFF2-40B4-BE49-F238E27FC236}">
                    <a16:creationId xmlns:a16="http://schemas.microsoft.com/office/drawing/2014/main" id="{ED4CBEA6-ABDB-2B71-EC7E-D24CF2D4899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Oval 130">
                <a:extLst>
                  <a:ext uri="{FF2B5EF4-FFF2-40B4-BE49-F238E27FC236}">
                    <a16:creationId xmlns:a16="http://schemas.microsoft.com/office/drawing/2014/main" id="{F3E7B931-0997-86D7-C477-AEA75460BBF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06" name="Oval 131">
              <a:extLst>
                <a:ext uri="{FF2B5EF4-FFF2-40B4-BE49-F238E27FC236}">
                  <a16:creationId xmlns:a16="http://schemas.microsoft.com/office/drawing/2014/main" id="{C9AB22C6-9F89-4EEE-49D2-BA03B519D218}"/>
                </a:ext>
              </a:extLst>
            </p:cNvPr>
            <p:cNvSpPr>
              <a:spLocks noChangeArrowheads="1"/>
            </p:cNvSpPr>
            <p:nvPr/>
          </p:nvSpPr>
          <p:spPr bwMode="auto">
            <a:xfrm flipH="1">
              <a:off x="3216" y="332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 name="Text Box 132">
              <a:extLst>
                <a:ext uri="{FF2B5EF4-FFF2-40B4-BE49-F238E27FC236}">
                  <a16:creationId xmlns:a16="http://schemas.microsoft.com/office/drawing/2014/main" id="{47C3D271-84DF-A340-22DE-42896E627F75}"/>
                </a:ext>
              </a:extLst>
            </p:cNvPr>
            <p:cNvSpPr txBox="1">
              <a:spLocks noChangeArrowheads="1"/>
            </p:cNvSpPr>
            <p:nvPr/>
          </p:nvSpPr>
          <p:spPr bwMode="auto">
            <a:xfrm>
              <a:off x="2474" y="1326"/>
              <a:ext cx="212" cy="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a:p>
              <a:pPr eaLnBrk="1" hangingPunct="1">
                <a:lnSpc>
                  <a:spcPct val="85000"/>
                </a:lnSpc>
              </a:pPr>
              <a:r>
                <a:rPr lang="en-US" altLang="zh-CN" b="1">
                  <a:solidFill>
                    <a:srgbClr val="0033CC"/>
                  </a:solidFill>
                  <a:cs typeface="Times New Roman" panose="02020603050405020304" pitchFamily="18" charset="0"/>
                </a:rPr>
                <a:t>–</a:t>
              </a:r>
            </a:p>
          </p:txBody>
        </p:sp>
      </p:grpSp>
      <p:sp>
        <p:nvSpPr>
          <p:cNvPr id="136" name="Text Box 137">
            <a:extLst>
              <a:ext uri="{FF2B5EF4-FFF2-40B4-BE49-F238E27FC236}">
                <a16:creationId xmlns:a16="http://schemas.microsoft.com/office/drawing/2014/main" id="{3372D49F-DCB0-03D4-DEAA-91A7CD0922D2}"/>
              </a:ext>
            </a:extLst>
          </p:cNvPr>
          <p:cNvSpPr txBox="1">
            <a:spLocks noChangeArrowheads="1"/>
          </p:cNvSpPr>
          <p:nvPr/>
        </p:nvSpPr>
        <p:spPr bwMode="auto">
          <a:xfrm>
            <a:off x="5618240" y="5755815"/>
            <a:ext cx="4302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内含 </a:t>
            </a:r>
            <a:r>
              <a:rPr lang="en-US" altLang="zh-CN" sz="2800" b="1" dirty="0">
                <a:solidFill>
                  <a:srgbClr val="FF0066"/>
                </a:solidFill>
              </a:rPr>
              <a:t>4 </a:t>
            </a:r>
            <a:r>
              <a:rPr lang="zh-CN" altLang="en-US" sz="2800" b="1" dirty="0">
                <a:solidFill>
                  <a:srgbClr val="FF0066"/>
                </a:solidFill>
              </a:rPr>
              <a:t>个</a:t>
            </a:r>
            <a:r>
              <a:rPr lang="zh-CN" altLang="en-US" sz="2800" b="1" dirty="0">
                <a:solidFill>
                  <a:srgbClr val="0033CC"/>
                </a:solidFill>
              </a:rPr>
              <a:t>基本 </a:t>
            </a:r>
            <a:r>
              <a:rPr lang="en-US" altLang="zh-CN" sz="2800" b="1" i="1" dirty="0">
                <a:solidFill>
                  <a:srgbClr val="0033CC"/>
                </a:solidFill>
              </a:rPr>
              <a:t>RS </a:t>
            </a:r>
            <a:r>
              <a:rPr lang="zh-CN" altLang="en-US" sz="2800" b="1" dirty="0">
                <a:solidFill>
                  <a:srgbClr val="0033CC"/>
                </a:solidFill>
              </a:rPr>
              <a:t>触发器</a:t>
            </a:r>
          </a:p>
        </p:txBody>
      </p:sp>
      <p:sp>
        <p:nvSpPr>
          <p:cNvPr id="3" name="灯片编号占位符 2">
            <a:extLst>
              <a:ext uri="{FF2B5EF4-FFF2-40B4-BE49-F238E27FC236}">
                <a16:creationId xmlns:a16="http://schemas.microsoft.com/office/drawing/2014/main" id="{527F09A5-9027-070D-B7DB-88094A65C4EF}"/>
              </a:ext>
            </a:extLst>
          </p:cNvPr>
          <p:cNvSpPr>
            <a:spLocks noGrp="1"/>
          </p:cNvSpPr>
          <p:nvPr>
            <p:ph type="sldNum" sz="quarter" idx="12"/>
          </p:nvPr>
        </p:nvSpPr>
        <p:spPr/>
        <p:txBody>
          <a:bodyPr/>
          <a:lstStyle/>
          <a:p>
            <a:fld id="{392CBAA0-59E6-204E-8F03-85E5040D48B8}" type="slidenum">
              <a:rPr kumimoji="1" lang="zh-CN" altLang="en-US" smtClean="0"/>
              <a:t>16</a:t>
            </a:fld>
            <a:r>
              <a:rPr kumimoji="1" lang="en-US" altLang="zh-CN"/>
              <a:t>/70</a:t>
            </a:r>
            <a:endParaRPr kumimoji="1" lang="zh-CN" altLang="en-US" dirty="0"/>
          </a:p>
        </p:txBody>
      </p:sp>
    </p:spTree>
    <p:extLst>
      <p:ext uri="{BB962C8B-B14F-4D97-AF65-F5344CB8AC3E}">
        <p14:creationId xmlns:p14="http://schemas.microsoft.com/office/powerpoint/2010/main" val="155513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left)">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6">
                                            <p:txEl>
                                              <p:pRg st="0" end="0"/>
                                            </p:txEl>
                                          </p:spTgt>
                                        </p:tgtEl>
                                        <p:attrNameLst>
                                          <p:attrName>style.visibility</p:attrName>
                                        </p:attrNameLst>
                                      </p:cBhvr>
                                      <p:to>
                                        <p:strVal val="visible"/>
                                      </p:to>
                                    </p:set>
                                    <p:animEffect transition="in" filter="wipe(left)">
                                      <p:cBhvr>
                                        <p:cTn id="32" dur="500"/>
                                        <p:tgtEl>
                                          <p:spTgt spid="1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13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latin typeface="Myriad Pro" panose="020B0503030403020204" pitchFamily="34" charset="0"/>
                <a:ea typeface="Songti SC" panose="02010600040101010101" pitchFamily="2" charset="-122"/>
              </a:rPr>
              <a:t>同步触发器</a:t>
            </a:r>
            <a:endParaRPr kumimoji="1" lang="en-US" altLang="zh-CN" sz="2400" dirty="0">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同步</a:t>
            </a:r>
            <a:r>
              <a:rPr kumimoji="1" lang="en-US" altLang="zh-CN" sz="2000" dirty="0">
                <a:latin typeface="Myriad Pro" panose="020B0503030403020204" pitchFamily="34" charset="0"/>
                <a:ea typeface="KaiTi" panose="02010609060101010101" pitchFamily="49" charset="-122"/>
              </a:rPr>
              <a:t>R-S</a:t>
            </a:r>
            <a:r>
              <a:rPr kumimoji="1" lang="zh-CN" altLang="en-US" sz="2000" dirty="0">
                <a:latin typeface="Myriad Pro" panose="020B0503030403020204" pitchFamily="34" charset="0"/>
                <a:ea typeface="KaiTi" panose="02010609060101010101" pitchFamily="49" charset="-122"/>
              </a:rPr>
              <a:t>触发器</a:t>
            </a:r>
            <a:endParaRPr kumimoji="1" lang="en-US" altLang="zh-CN" sz="2000" dirty="0">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AB2E1D40-4FE7-BAC9-FF18-8E6C3B1B6C4B}"/>
              </a:ext>
            </a:extLst>
          </p:cNvPr>
          <p:cNvSpPr>
            <a:spLocks noGrp="1"/>
          </p:cNvSpPr>
          <p:nvPr>
            <p:ph type="sldNum" sz="quarter" idx="12"/>
          </p:nvPr>
        </p:nvSpPr>
        <p:spPr/>
        <p:txBody>
          <a:bodyPr/>
          <a:lstStyle/>
          <a:p>
            <a:fld id="{392CBAA0-59E6-204E-8F03-85E5040D48B8}" type="slidenum">
              <a:rPr kumimoji="1" lang="zh-CN" altLang="en-US" smtClean="0"/>
              <a:t>17</a:t>
            </a:fld>
            <a:r>
              <a:rPr kumimoji="1" lang="en-US" altLang="zh-CN"/>
              <a:t>/70</a:t>
            </a:r>
            <a:endParaRPr kumimoji="1" lang="zh-CN" altLang="en-US" dirty="0"/>
          </a:p>
        </p:txBody>
      </p:sp>
    </p:spTree>
    <p:extLst>
      <p:ext uri="{BB962C8B-B14F-4D97-AF65-F5344CB8AC3E}">
        <p14:creationId xmlns:p14="http://schemas.microsoft.com/office/powerpoint/2010/main" val="203051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同步</a:t>
            </a:r>
            <a:r>
              <a:rPr kumimoji="1" lang="en-US" altLang="zh-CN" dirty="0"/>
              <a:t>RS</a:t>
            </a:r>
            <a:r>
              <a:rPr kumimoji="1" lang="zh-CN" altLang="en-US" dirty="0"/>
              <a:t>触发器</a:t>
            </a:r>
          </a:p>
        </p:txBody>
      </p:sp>
      <p:sp>
        <p:nvSpPr>
          <p:cNvPr id="5" name="Text Box 2">
            <a:extLst>
              <a:ext uri="{FF2B5EF4-FFF2-40B4-BE49-F238E27FC236}">
                <a16:creationId xmlns:a16="http://schemas.microsoft.com/office/drawing/2014/main" id="{3606BD18-4A6B-E2FB-60F9-14B137B1A721}"/>
              </a:ext>
            </a:extLst>
          </p:cNvPr>
          <p:cNvSpPr txBox="1">
            <a:spLocks noChangeArrowheads="1"/>
          </p:cNvSpPr>
          <p:nvPr/>
        </p:nvSpPr>
        <p:spPr bwMode="auto">
          <a:xfrm>
            <a:off x="1812926" y="3658991"/>
            <a:ext cx="563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66"/>
                </a:solidFill>
              </a:rPr>
              <a:t>同步触发器：</a:t>
            </a:r>
          </a:p>
        </p:txBody>
      </p:sp>
      <p:sp>
        <p:nvSpPr>
          <p:cNvPr id="6" name="Text Box 3">
            <a:extLst>
              <a:ext uri="{FF2B5EF4-FFF2-40B4-BE49-F238E27FC236}">
                <a16:creationId xmlns:a16="http://schemas.microsoft.com/office/drawing/2014/main" id="{FC12F58C-956B-FFC0-EA83-466E811C97E9}"/>
              </a:ext>
            </a:extLst>
          </p:cNvPr>
          <p:cNvSpPr txBox="1">
            <a:spLocks noChangeArrowheads="1"/>
          </p:cNvSpPr>
          <p:nvPr/>
        </p:nvSpPr>
        <p:spPr bwMode="auto">
          <a:xfrm>
            <a:off x="3835401" y="3674866"/>
            <a:ext cx="69532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触发器的工作状态不仅受输入端 </a:t>
            </a:r>
            <a:r>
              <a:rPr lang="en-US" altLang="zh-CN" sz="2800" b="1" dirty="0"/>
              <a:t>(</a:t>
            </a:r>
            <a:r>
              <a:rPr lang="en-US" altLang="zh-CN" sz="2800" b="1" i="1" dirty="0">
                <a:solidFill>
                  <a:srgbClr val="FF0000"/>
                </a:solidFill>
              </a:rPr>
              <a:t>R</a:t>
            </a:r>
            <a:r>
              <a:rPr lang="zh-CN" altLang="en-US" sz="2800" b="1" dirty="0">
                <a:solidFill>
                  <a:srgbClr val="FF0000"/>
                </a:solidFill>
              </a:rPr>
              <a:t>、</a:t>
            </a:r>
            <a:r>
              <a:rPr lang="en-US" altLang="zh-CN" sz="2800" b="1" i="1" dirty="0">
                <a:solidFill>
                  <a:srgbClr val="FF0000"/>
                </a:solidFill>
              </a:rPr>
              <a:t>S</a:t>
            </a:r>
            <a:r>
              <a:rPr lang="en-US" altLang="zh-CN" sz="2800" b="1" dirty="0"/>
              <a:t>)</a:t>
            </a:r>
          </a:p>
          <a:p>
            <a:r>
              <a:rPr lang="zh-CN" altLang="en-US" sz="2800" b="1" dirty="0"/>
              <a:t>控制，而且还受时钟脉冲</a:t>
            </a:r>
            <a:r>
              <a:rPr lang="en-US" altLang="zh-CN" sz="2800" b="1" dirty="0"/>
              <a:t>(</a:t>
            </a:r>
            <a:r>
              <a:rPr lang="en-US" altLang="zh-CN" sz="2800" b="1" i="1" dirty="0">
                <a:solidFill>
                  <a:srgbClr val="FF0000"/>
                </a:solidFill>
              </a:rPr>
              <a:t>CP</a:t>
            </a:r>
            <a:r>
              <a:rPr lang="en-US" altLang="zh-CN" sz="2800" b="1" dirty="0"/>
              <a:t>) </a:t>
            </a:r>
            <a:r>
              <a:rPr lang="zh-CN" altLang="en-US" sz="2800" b="1" dirty="0"/>
              <a:t>的控制。</a:t>
            </a:r>
          </a:p>
        </p:txBody>
      </p:sp>
      <p:sp>
        <p:nvSpPr>
          <p:cNvPr id="7" name="Text Box 4">
            <a:extLst>
              <a:ext uri="{FF2B5EF4-FFF2-40B4-BE49-F238E27FC236}">
                <a16:creationId xmlns:a16="http://schemas.microsoft.com/office/drawing/2014/main" id="{E33F3133-1879-2607-2180-8D295C9E1526}"/>
              </a:ext>
            </a:extLst>
          </p:cNvPr>
          <p:cNvSpPr txBox="1">
            <a:spLocks noChangeArrowheads="1"/>
          </p:cNvSpPr>
          <p:nvPr/>
        </p:nvSpPr>
        <p:spPr bwMode="auto">
          <a:xfrm>
            <a:off x="1920876" y="4636891"/>
            <a:ext cx="5854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FF0066"/>
                </a:solidFill>
              </a:rPr>
              <a:t>CP </a:t>
            </a:r>
            <a:r>
              <a:rPr lang="en-US" altLang="zh-CN" sz="2800" b="1" dirty="0">
                <a:solidFill>
                  <a:srgbClr val="0033CC"/>
                </a:solidFill>
              </a:rPr>
              <a:t>(</a:t>
            </a:r>
            <a:r>
              <a:rPr lang="en-US" altLang="zh-CN" sz="2800" b="1" dirty="0">
                <a:solidFill>
                  <a:srgbClr val="FF0066"/>
                </a:solidFill>
              </a:rPr>
              <a:t>C</a:t>
            </a:r>
            <a:r>
              <a:rPr lang="en-US" altLang="zh-CN" sz="2800" b="1" dirty="0">
                <a:solidFill>
                  <a:srgbClr val="0033CC"/>
                </a:solidFill>
              </a:rPr>
              <a:t>lock  </a:t>
            </a:r>
            <a:r>
              <a:rPr lang="en-US" altLang="zh-CN" sz="2800" b="1" dirty="0">
                <a:solidFill>
                  <a:srgbClr val="FF0066"/>
                </a:solidFill>
              </a:rPr>
              <a:t>P</a:t>
            </a:r>
            <a:r>
              <a:rPr lang="en-US" altLang="zh-CN" sz="2800" b="1" dirty="0">
                <a:solidFill>
                  <a:srgbClr val="0033CC"/>
                </a:solidFill>
              </a:rPr>
              <a:t>ulse):</a:t>
            </a:r>
          </a:p>
        </p:txBody>
      </p:sp>
      <p:sp>
        <p:nvSpPr>
          <p:cNvPr id="8" name="Text Box 5">
            <a:extLst>
              <a:ext uri="{FF2B5EF4-FFF2-40B4-BE49-F238E27FC236}">
                <a16:creationId xmlns:a16="http://schemas.microsoft.com/office/drawing/2014/main" id="{4F31D2EB-EE62-6801-997D-504194A14491}"/>
              </a:ext>
            </a:extLst>
          </p:cNvPr>
          <p:cNvSpPr txBox="1">
            <a:spLocks noChangeArrowheads="1"/>
          </p:cNvSpPr>
          <p:nvPr/>
        </p:nvSpPr>
        <p:spPr bwMode="auto">
          <a:xfrm>
            <a:off x="4895851" y="4624191"/>
            <a:ext cx="4665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00"/>
                </a:solidFill>
              </a:rPr>
              <a:t>等周期</a:t>
            </a:r>
            <a:r>
              <a:rPr lang="zh-CN" altLang="en-US" sz="2800" b="1" dirty="0"/>
              <a:t>、</a:t>
            </a:r>
            <a:r>
              <a:rPr lang="zh-CN" altLang="en-US" sz="2800" b="1" dirty="0">
                <a:solidFill>
                  <a:srgbClr val="FF0000"/>
                </a:solidFill>
              </a:rPr>
              <a:t>等幅</a:t>
            </a:r>
            <a:r>
              <a:rPr lang="zh-CN" altLang="en-US" sz="2800" b="1" dirty="0"/>
              <a:t>的脉冲串。</a:t>
            </a:r>
          </a:p>
        </p:txBody>
      </p:sp>
      <p:sp>
        <p:nvSpPr>
          <p:cNvPr id="9" name="Text Box 6">
            <a:extLst>
              <a:ext uri="{FF2B5EF4-FFF2-40B4-BE49-F238E27FC236}">
                <a16:creationId xmlns:a16="http://schemas.microsoft.com/office/drawing/2014/main" id="{7F860201-ACD9-B216-9BCA-D1441BECD9E3}"/>
              </a:ext>
            </a:extLst>
          </p:cNvPr>
          <p:cNvSpPr txBox="1">
            <a:spLocks noChangeArrowheads="1"/>
          </p:cNvSpPr>
          <p:nvPr/>
        </p:nvSpPr>
        <p:spPr bwMode="auto">
          <a:xfrm>
            <a:off x="1604963" y="1002758"/>
            <a:ext cx="4840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t> </a:t>
            </a:r>
            <a:r>
              <a:rPr lang="zh-CN" altLang="en-US" sz="2800" b="1" dirty="0"/>
              <a:t>基本 </a:t>
            </a:r>
            <a:r>
              <a:rPr lang="en-US" altLang="zh-CN" sz="2800" b="1" i="1" dirty="0"/>
              <a:t>RS </a:t>
            </a:r>
            <a:r>
              <a:rPr lang="zh-CN" altLang="en-US" sz="2800" b="1" dirty="0"/>
              <a:t>触发器：</a:t>
            </a:r>
          </a:p>
        </p:txBody>
      </p:sp>
      <p:sp>
        <p:nvSpPr>
          <p:cNvPr id="10" name="Text Box 7">
            <a:extLst>
              <a:ext uri="{FF2B5EF4-FFF2-40B4-BE49-F238E27FC236}">
                <a16:creationId xmlns:a16="http://schemas.microsoft.com/office/drawing/2014/main" id="{FF473B73-2215-BA1D-5168-646556CE7FBE}"/>
              </a:ext>
            </a:extLst>
          </p:cNvPr>
          <p:cNvSpPr txBox="1">
            <a:spLocks noChangeArrowheads="1"/>
          </p:cNvSpPr>
          <p:nvPr/>
        </p:nvSpPr>
        <p:spPr bwMode="auto">
          <a:xfrm>
            <a:off x="4395788" y="1002758"/>
            <a:ext cx="3459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t>S </a:t>
            </a:r>
            <a:r>
              <a:rPr lang="en-US" altLang="zh-CN" sz="2800" b="1" dirty="0"/>
              <a:t>— </a:t>
            </a:r>
            <a:r>
              <a:rPr lang="zh-CN" altLang="en-US" sz="2800" b="1" dirty="0"/>
              <a:t>直接置位端；</a:t>
            </a:r>
          </a:p>
        </p:txBody>
      </p:sp>
      <p:sp>
        <p:nvSpPr>
          <p:cNvPr id="11" name="Text Box 8">
            <a:extLst>
              <a:ext uri="{FF2B5EF4-FFF2-40B4-BE49-F238E27FC236}">
                <a16:creationId xmlns:a16="http://schemas.microsoft.com/office/drawing/2014/main" id="{39E04582-3510-31E5-1F4F-775E9A2C38A8}"/>
              </a:ext>
            </a:extLst>
          </p:cNvPr>
          <p:cNvSpPr txBox="1">
            <a:spLocks noChangeArrowheads="1"/>
          </p:cNvSpPr>
          <p:nvPr/>
        </p:nvSpPr>
        <p:spPr bwMode="auto">
          <a:xfrm>
            <a:off x="4411663" y="1517108"/>
            <a:ext cx="353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t>R </a:t>
            </a:r>
            <a:r>
              <a:rPr lang="en-US" altLang="zh-CN" sz="2800" b="1" dirty="0"/>
              <a:t>— </a:t>
            </a:r>
            <a:r>
              <a:rPr lang="zh-CN" altLang="en-US" sz="2800" b="1" dirty="0"/>
              <a:t>直接复位端。</a:t>
            </a:r>
          </a:p>
        </p:txBody>
      </p:sp>
      <p:sp>
        <p:nvSpPr>
          <p:cNvPr id="12" name="Text Box 9">
            <a:extLst>
              <a:ext uri="{FF2B5EF4-FFF2-40B4-BE49-F238E27FC236}">
                <a16:creationId xmlns:a16="http://schemas.microsoft.com/office/drawing/2014/main" id="{E4BE733C-A135-8E8D-CA46-C8A890259766}"/>
              </a:ext>
            </a:extLst>
          </p:cNvPr>
          <p:cNvSpPr txBox="1">
            <a:spLocks noChangeArrowheads="1"/>
          </p:cNvSpPr>
          <p:nvPr/>
        </p:nvSpPr>
        <p:spPr bwMode="auto">
          <a:xfrm>
            <a:off x="7418388" y="1193258"/>
            <a:ext cx="320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33CC"/>
                </a:solidFill>
              </a:rPr>
              <a:t>(</a:t>
            </a:r>
            <a:r>
              <a:rPr lang="zh-CN" altLang="en-US" sz="2800" b="1" dirty="0">
                <a:solidFill>
                  <a:srgbClr val="0033CC"/>
                </a:solidFill>
              </a:rPr>
              <a:t>不受 </a:t>
            </a:r>
            <a:r>
              <a:rPr lang="en-US" altLang="zh-CN" sz="2800" b="1" i="1" dirty="0">
                <a:solidFill>
                  <a:srgbClr val="0033CC"/>
                </a:solidFill>
              </a:rPr>
              <a:t>CP </a:t>
            </a:r>
            <a:r>
              <a:rPr lang="zh-CN" altLang="en-US" sz="2800" b="1" dirty="0">
                <a:solidFill>
                  <a:srgbClr val="0033CC"/>
                </a:solidFill>
              </a:rPr>
              <a:t>控制</a:t>
            </a:r>
            <a:r>
              <a:rPr lang="en-US" altLang="zh-CN" sz="2800" b="1" dirty="0">
                <a:solidFill>
                  <a:srgbClr val="0033CC"/>
                </a:solidFill>
              </a:rPr>
              <a:t>)</a:t>
            </a:r>
          </a:p>
        </p:txBody>
      </p:sp>
      <p:sp>
        <p:nvSpPr>
          <p:cNvPr id="13" name="Text Box 10">
            <a:extLst>
              <a:ext uri="{FF2B5EF4-FFF2-40B4-BE49-F238E27FC236}">
                <a16:creationId xmlns:a16="http://schemas.microsoft.com/office/drawing/2014/main" id="{894BB6A2-8840-5292-32D8-456BF006805D}"/>
              </a:ext>
            </a:extLst>
          </p:cNvPr>
          <p:cNvSpPr txBox="1">
            <a:spLocks noChangeArrowheads="1"/>
          </p:cNvSpPr>
          <p:nvPr/>
        </p:nvSpPr>
        <p:spPr bwMode="auto">
          <a:xfrm>
            <a:off x="1919288" y="5523454"/>
            <a:ext cx="3956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同步触发器：</a:t>
            </a:r>
          </a:p>
        </p:txBody>
      </p:sp>
      <p:sp>
        <p:nvSpPr>
          <p:cNvPr id="14" name="AutoShape 11">
            <a:extLst>
              <a:ext uri="{FF2B5EF4-FFF2-40B4-BE49-F238E27FC236}">
                <a16:creationId xmlns:a16="http://schemas.microsoft.com/office/drawing/2014/main" id="{FBE8A8E2-95AE-9EDC-4E4A-4F56E6CF33C2}"/>
              </a:ext>
            </a:extLst>
          </p:cNvPr>
          <p:cNvSpPr>
            <a:spLocks/>
          </p:cNvSpPr>
          <p:nvPr/>
        </p:nvSpPr>
        <p:spPr bwMode="auto">
          <a:xfrm>
            <a:off x="4243388" y="5498054"/>
            <a:ext cx="152400" cy="857250"/>
          </a:xfrm>
          <a:prstGeom prst="leftBrace">
            <a:avLst>
              <a:gd name="adj1" fmla="val 4687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2">
            <a:extLst>
              <a:ext uri="{FF2B5EF4-FFF2-40B4-BE49-F238E27FC236}">
                <a16:creationId xmlns:a16="http://schemas.microsoft.com/office/drawing/2014/main" id="{0413A014-3548-7571-2091-E8DD55B8B681}"/>
              </a:ext>
            </a:extLst>
          </p:cNvPr>
          <p:cNvSpPr txBox="1">
            <a:spLocks noChangeArrowheads="1"/>
          </p:cNvSpPr>
          <p:nvPr/>
        </p:nvSpPr>
        <p:spPr bwMode="auto">
          <a:xfrm>
            <a:off x="4456113" y="5336129"/>
            <a:ext cx="4991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同步</a:t>
            </a:r>
            <a:r>
              <a:rPr lang="zh-CN" altLang="en-US" sz="1400" b="1"/>
              <a:t>  </a:t>
            </a:r>
            <a:r>
              <a:rPr lang="en-US" altLang="zh-CN" sz="2800" b="1" i="1"/>
              <a:t>RS</a:t>
            </a:r>
            <a:r>
              <a:rPr lang="en-US" altLang="zh-CN" sz="1400" b="1" i="1"/>
              <a:t>  </a:t>
            </a:r>
            <a:r>
              <a:rPr lang="zh-CN" altLang="en-US" sz="2800" b="1"/>
              <a:t>触发器</a:t>
            </a:r>
          </a:p>
        </p:txBody>
      </p:sp>
      <p:sp>
        <p:nvSpPr>
          <p:cNvPr id="16" name="Text Box 13">
            <a:extLst>
              <a:ext uri="{FF2B5EF4-FFF2-40B4-BE49-F238E27FC236}">
                <a16:creationId xmlns:a16="http://schemas.microsoft.com/office/drawing/2014/main" id="{798BFEB7-D4FF-F3B0-E299-383B41D68A9E}"/>
              </a:ext>
            </a:extLst>
          </p:cNvPr>
          <p:cNvSpPr txBox="1">
            <a:spLocks noChangeArrowheads="1"/>
          </p:cNvSpPr>
          <p:nvPr/>
        </p:nvSpPr>
        <p:spPr bwMode="auto">
          <a:xfrm>
            <a:off x="4456113" y="5993354"/>
            <a:ext cx="2855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同步 </a:t>
            </a:r>
            <a:r>
              <a:rPr lang="en-US" altLang="zh-CN" sz="2800" b="1" i="1"/>
              <a:t>D </a:t>
            </a:r>
            <a:r>
              <a:rPr lang="zh-CN" altLang="en-US" sz="2800" b="1"/>
              <a:t>触发器</a:t>
            </a:r>
          </a:p>
        </p:txBody>
      </p:sp>
      <p:sp>
        <p:nvSpPr>
          <p:cNvPr id="3" name="灯片编号占位符 2">
            <a:extLst>
              <a:ext uri="{FF2B5EF4-FFF2-40B4-BE49-F238E27FC236}">
                <a16:creationId xmlns:a16="http://schemas.microsoft.com/office/drawing/2014/main" id="{75A69B44-7D34-E897-FAE8-4D8087F17518}"/>
              </a:ext>
            </a:extLst>
          </p:cNvPr>
          <p:cNvSpPr>
            <a:spLocks noGrp="1"/>
          </p:cNvSpPr>
          <p:nvPr>
            <p:ph type="sldNum" sz="quarter" idx="12"/>
          </p:nvPr>
        </p:nvSpPr>
        <p:spPr/>
        <p:txBody>
          <a:bodyPr/>
          <a:lstStyle/>
          <a:p>
            <a:fld id="{392CBAA0-59E6-204E-8F03-85E5040D48B8}" type="slidenum">
              <a:rPr kumimoji="1" lang="zh-CN" altLang="en-US" smtClean="0"/>
              <a:t>18</a:t>
            </a:fld>
            <a:r>
              <a:rPr kumimoji="1" lang="en-US" altLang="zh-CN"/>
              <a:t>/70</a:t>
            </a:r>
            <a:endParaRPr kumimoji="1" lang="zh-CN" altLang="en-US" dirty="0"/>
          </a:p>
        </p:txBody>
      </p:sp>
      <p:sp>
        <p:nvSpPr>
          <p:cNvPr id="17" name="Text Box 8">
            <a:extLst>
              <a:ext uri="{FF2B5EF4-FFF2-40B4-BE49-F238E27FC236}">
                <a16:creationId xmlns:a16="http://schemas.microsoft.com/office/drawing/2014/main" id="{44654B14-8AE5-C432-A7AF-92B656A91D09}"/>
              </a:ext>
            </a:extLst>
          </p:cNvPr>
          <p:cNvSpPr txBox="1">
            <a:spLocks noChangeArrowheads="1"/>
          </p:cNvSpPr>
          <p:nvPr/>
        </p:nvSpPr>
        <p:spPr bwMode="auto">
          <a:xfrm>
            <a:off x="1604963" y="2362834"/>
            <a:ext cx="938154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t>直接置位、复位触发器：电路的抗干扰能力差，</a:t>
            </a:r>
            <a:endParaRPr lang="en-US" altLang="zh-CN" sz="2800" b="1" dirty="0"/>
          </a:p>
          <a:p>
            <a:r>
              <a:rPr lang="zh-CN" altLang="en-US" sz="2800" b="1" dirty="0"/>
              <a:t>                                        也不便于多个触发器同时工作</a:t>
            </a:r>
          </a:p>
        </p:txBody>
      </p:sp>
    </p:spTree>
    <p:extLst>
      <p:ext uri="{BB962C8B-B14F-4D97-AF65-F5344CB8AC3E}">
        <p14:creationId xmlns:p14="http://schemas.microsoft.com/office/powerpoint/2010/main" val="166575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75"/>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up)">
                                      <p:cBhvr>
                                        <p:cTn id="12" dur="75"/>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up)">
                                      <p:cBhvr>
                                        <p:cTn id="17" dur="75"/>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 calcmode="lin" valueType="num">
                                      <p:cBhvr additive="base">
                                        <p:cTn id="22"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iterate type="lt">
                                    <p:tmPct val="100000"/>
                                  </p:iterate>
                                  <p:childTnLst>
                                    <p:set>
                                      <p:cBhvr>
                                        <p:cTn id="27" dur="1" fill="hold">
                                          <p:stCondLst>
                                            <p:cond delay="0"/>
                                          </p:stCondLst>
                                        </p:cTn>
                                        <p:tgtEl>
                                          <p:spTgt spid="17">
                                            <p:txEl>
                                              <p:pRg st="0" end="0"/>
                                            </p:txEl>
                                          </p:spTgt>
                                        </p:tgtEl>
                                        <p:attrNameLst>
                                          <p:attrName>style.visibility</p:attrName>
                                        </p:attrNameLst>
                                      </p:cBhvr>
                                      <p:to>
                                        <p:strVal val="visible"/>
                                      </p:to>
                                    </p:set>
                                    <p:animEffect transition="in" filter="wipe(up)">
                                      <p:cBhvr>
                                        <p:cTn id="28" dur="75"/>
                                        <p:tgtEl>
                                          <p:spTgt spid="1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iterate type="lt">
                                    <p:tmPct val="100000"/>
                                  </p:iterate>
                                  <p:childTnLst>
                                    <p:set>
                                      <p:cBhvr>
                                        <p:cTn id="32" dur="1" fill="hold">
                                          <p:stCondLst>
                                            <p:cond delay="0"/>
                                          </p:stCondLst>
                                        </p:cTn>
                                        <p:tgtEl>
                                          <p:spTgt spid="17">
                                            <p:txEl>
                                              <p:pRg st="1" end="1"/>
                                            </p:txEl>
                                          </p:spTgt>
                                        </p:tgtEl>
                                        <p:attrNameLst>
                                          <p:attrName>style.visibility</p:attrName>
                                        </p:attrNameLst>
                                      </p:cBhvr>
                                      <p:to>
                                        <p:strVal val="visible"/>
                                      </p:to>
                                    </p:set>
                                    <p:animEffect transition="in" filter="wipe(up)">
                                      <p:cBhvr>
                                        <p:cTn id="33" dur="75"/>
                                        <p:tgtEl>
                                          <p:spTgt spid="1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iterate type="lt">
                                    <p:tmPct val="100000"/>
                                  </p:iterate>
                                  <p:childTnLst>
                                    <p:set>
                                      <p:cBhvr>
                                        <p:cTn id="37" dur="1" fill="hold">
                                          <p:stCondLst>
                                            <p:cond delay="0"/>
                                          </p:stCondLst>
                                        </p:cTn>
                                        <p:tgtEl>
                                          <p:spTgt spid="5">
                                            <p:txEl>
                                              <p:pRg st="0" end="0"/>
                                            </p:txEl>
                                          </p:spTgt>
                                        </p:tgtEl>
                                        <p:attrNameLst>
                                          <p:attrName>style.visibility</p:attrName>
                                        </p:attrNameLst>
                                      </p:cBhvr>
                                      <p:to>
                                        <p:strVal val="visible"/>
                                      </p:to>
                                    </p:set>
                                    <p:animEffect transition="in" filter="wipe(up)">
                                      <p:cBhvr>
                                        <p:cTn id="38" dur="75"/>
                                        <p:tgtEl>
                                          <p:spTgt spid="5">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iterate type="lt">
                                    <p:tmPct val="100000"/>
                                  </p:iterate>
                                  <p:childTnLst>
                                    <p:set>
                                      <p:cBhvr>
                                        <p:cTn id="42" dur="1" fill="hold">
                                          <p:stCondLst>
                                            <p:cond delay="0"/>
                                          </p:stCondLst>
                                        </p:cTn>
                                        <p:tgtEl>
                                          <p:spTgt spid="6">
                                            <p:txEl>
                                              <p:pRg st="0" end="0"/>
                                            </p:txEl>
                                          </p:spTgt>
                                        </p:tgtEl>
                                        <p:attrNameLst>
                                          <p:attrName>style.visibility</p:attrName>
                                        </p:attrNameLst>
                                      </p:cBhvr>
                                      <p:to>
                                        <p:strVal val="visible"/>
                                      </p:to>
                                    </p:set>
                                    <p:animEffect transition="in" filter="wipe(up)">
                                      <p:cBhvr>
                                        <p:cTn id="43" dur="75"/>
                                        <p:tgtEl>
                                          <p:spTgt spid="6">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iterate type="lt">
                                    <p:tmPct val="100000"/>
                                  </p:iterate>
                                  <p:childTnLst>
                                    <p:set>
                                      <p:cBhvr>
                                        <p:cTn id="47" dur="1" fill="hold">
                                          <p:stCondLst>
                                            <p:cond delay="0"/>
                                          </p:stCondLst>
                                        </p:cTn>
                                        <p:tgtEl>
                                          <p:spTgt spid="6">
                                            <p:txEl>
                                              <p:pRg st="1" end="1"/>
                                            </p:txEl>
                                          </p:spTgt>
                                        </p:tgtEl>
                                        <p:attrNameLst>
                                          <p:attrName>style.visibility</p:attrName>
                                        </p:attrNameLst>
                                      </p:cBhvr>
                                      <p:to>
                                        <p:strVal val="visible"/>
                                      </p:to>
                                    </p:set>
                                    <p:animEffect transition="in" filter="wipe(up)">
                                      <p:cBhvr>
                                        <p:cTn id="48" dur="75"/>
                                        <p:tgtEl>
                                          <p:spTgt spid="6">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iterate type="lt">
                                    <p:tmPct val="100000"/>
                                  </p:iterate>
                                  <p:childTnLst>
                                    <p:set>
                                      <p:cBhvr>
                                        <p:cTn id="52" dur="1" fill="hold">
                                          <p:stCondLst>
                                            <p:cond delay="0"/>
                                          </p:stCondLst>
                                        </p:cTn>
                                        <p:tgtEl>
                                          <p:spTgt spid="7">
                                            <p:txEl>
                                              <p:pRg st="0" end="0"/>
                                            </p:txEl>
                                          </p:spTgt>
                                        </p:tgtEl>
                                        <p:attrNameLst>
                                          <p:attrName>style.visibility</p:attrName>
                                        </p:attrNameLst>
                                      </p:cBhvr>
                                      <p:to>
                                        <p:strVal val="visible"/>
                                      </p:to>
                                    </p:set>
                                    <p:animEffect transition="in" filter="wipe(up)">
                                      <p:cBhvr>
                                        <p:cTn id="53" dur="75"/>
                                        <p:tgtEl>
                                          <p:spTgt spid="7">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iterate type="lt">
                                    <p:tmPct val="100000"/>
                                  </p:iterate>
                                  <p:childTnLst>
                                    <p:set>
                                      <p:cBhvr>
                                        <p:cTn id="57" dur="1" fill="hold">
                                          <p:stCondLst>
                                            <p:cond delay="0"/>
                                          </p:stCondLst>
                                        </p:cTn>
                                        <p:tgtEl>
                                          <p:spTgt spid="8">
                                            <p:txEl>
                                              <p:pRg st="0" end="0"/>
                                            </p:txEl>
                                          </p:spTgt>
                                        </p:tgtEl>
                                        <p:attrNameLst>
                                          <p:attrName>style.visibility</p:attrName>
                                        </p:attrNameLst>
                                      </p:cBhvr>
                                      <p:to>
                                        <p:strVal val="visible"/>
                                      </p:to>
                                    </p:set>
                                    <p:animEffect transition="in" filter="wipe(up)">
                                      <p:cBhvr>
                                        <p:cTn id="58" dur="75"/>
                                        <p:tgtEl>
                                          <p:spTgt spid="8">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iterate type="lt">
                                    <p:tmPct val="100000"/>
                                  </p:iterate>
                                  <p:childTnLst>
                                    <p:set>
                                      <p:cBhvr>
                                        <p:cTn id="62" dur="1" fill="hold">
                                          <p:stCondLst>
                                            <p:cond delay="0"/>
                                          </p:stCondLst>
                                        </p:cTn>
                                        <p:tgtEl>
                                          <p:spTgt spid="13">
                                            <p:txEl>
                                              <p:pRg st="0" end="0"/>
                                            </p:txEl>
                                          </p:spTgt>
                                        </p:tgtEl>
                                        <p:attrNameLst>
                                          <p:attrName>style.visibility</p:attrName>
                                        </p:attrNameLst>
                                      </p:cBhvr>
                                      <p:to>
                                        <p:strVal val="visible"/>
                                      </p:to>
                                    </p:set>
                                    <p:animEffect transition="in" filter="wipe(up)">
                                      <p:cBhvr>
                                        <p:cTn id="63" dur="75"/>
                                        <p:tgtEl>
                                          <p:spTgt spid="13">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par>
                          <p:cTn id="69" fill="hold">
                            <p:stCondLst>
                              <p:cond delay="500"/>
                            </p:stCondLst>
                            <p:childTnLst>
                              <p:par>
                                <p:cTn id="70" presetID="22" presetClass="entr" presetSubtype="1" fill="hold" grpId="0" nodeType="afterEffect">
                                  <p:stCondLst>
                                    <p:cond delay="0"/>
                                  </p:stCondLst>
                                  <p:iterate type="lt">
                                    <p:tmPct val="100000"/>
                                  </p:iterate>
                                  <p:childTnLst>
                                    <p:set>
                                      <p:cBhvr>
                                        <p:cTn id="71" dur="1" fill="hold">
                                          <p:stCondLst>
                                            <p:cond delay="0"/>
                                          </p:stCondLst>
                                        </p:cTn>
                                        <p:tgtEl>
                                          <p:spTgt spid="15">
                                            <p:txEl>
                                              <p:pRg st="0" end="0"/>
                                            </p:txEl>
                                          </p:spTgt>
                                        </p:tgtEl>
                                        <p:attrNameLst>
                                          <p:attrName>style.visibility</p:attrName>
                                        </p:attrNameLst>
                                      </p:cBhvr>
                                      <p:to>
                                        <p:strVal val="visible"/>
                                      </p:to>
                                    </p:set>
                                    <p:animEffect transition="in" filter="wipe(up)">
                                      <p:cBhvr>
                                        <p:cTn id="72" dur="75"/>
                                        <p:tgtEl>
                                          <p:spTgt spid="15">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iterate type="lt">
                                    <p:tmPct val="100000"/>
                                  </p:iterate>
                                  <p:childTnLst>
                                    <p:set>
                                      <p:cBhvr>
                                        <p:cTn id="76" dur="1" fill="hold">
                                          <p:stCondLst>
                                            <p:cond delay="0"/>
                                          </p:stCondLst>
                                        </p:cTn>
                                        <p:tgtEl>
                                          <p:spTgt spid="16">
                                            <p:txEl>
                                              <p:pRg st="0" end="0"/>
                                            </p:txEl>
                                          </p:spTgt>
                                        </p:tgtEl>
                                        <p:attrNameLst>
                                          <p:attrName>style.visibility</p:attrName>
                                        </p:attrNameLst>
                                      </p:cBhvr>
                                      <p:to>
                                        <p:strVal val="visible"/>
                                      </p:to>
                                    </p:set>
                                    <p:animEffect transition="in" filter="wipe(up)">
                                      <p:cBhvr>
                                        <p:cTn id="77" dur="75"/>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build="p" autoUpdateAnimBg="0"/>
      <p:bldP spid="8" grpId="0" build="p" autoUpdateAnimBg="0"/>
      <p:bldP spid="9" grpId="0" build="p" autoUpdateAnimBg="0"/>
      <p:bldP spid="10" grpId="0" build="p" autoUpdateAnimBg="0"/>
      <p:bldP spid="11" grpId="0" build="p" autoUpdateAnimBg="0"/>
      <p:bldP spid="12" grpId="0" build="p" autoUpdateAnimBg="0"/>
      <p:bldP spid="13" grpId="0" build="p" autoUpdateAnimBg="0"/>
      <p:bldP spid="15" grpId="0" build="p" autoUpdateAnimBg="0" advAuto="0"/>
      <p:bldP spid="16" grpId="0" build="p" autoUpdateAnimBg="0"/>
      <p:bldP spid="1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同步</a:t>
            </a:r>
            <a:r>
              <a:rPr kumimoji="1" lang="en-US" altLang="zh-CN" dirty="0"/>
              <a:t>RS</a:t>
            </a:r>
            <a:r>
              <a:rPr kumimoji="1" lang="zh-CN" altLang="en-US" dirty="0"/>
              <a:t>触发器</a:t>
            </a:r>
          </a:p>
        </p:txBody>
      </p:sp>
      <p:sp>
        <p:nvSpPr>
          <p:cNvPr id="5" name="Text Box 2">
            <a:extLst>
              <a:ext uri="{FF2B5EF4-FFF2-40B4-BE49-F238E27FC236}">
                <a16:creationId xmlns:a16="http://schemas.microsoft.com/office/drawing/2014/main" id="{9D9E75B8-8B4E-89D1-EADB-E764138BA681}"/>
              </a:ext>
            </a:extLst>
          </p:cNvPr>
          <p:cNvSpPr txBox="1">
            <a:spLocks noChangeArrowheads="1"/>
          </p:cNvSpPr>
          <p:nvPr/>
        </p:nvSpPr>
        <p:spPr bwMode="auto">
          <a:xfrm>
            <a:off x="1762125" y="802341"/>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一、电路组成及工作原理</a:t>
            </a:r>
          </a:p>
        </p:txBody>
      </p:sp>
      <p:sp>
        <p:nvSpPr>
          <p:cNvPr id="6" name="Text Box 3">
            <a:extLst>
              <a:ext uri="{FF2B5EF4-FFF2-40B4-BE49-F238E27FC236}">
                <a16:creationId xmlns:a16="http://schemas.microsoft.com/office/drawing/2014/main" id="{11301C27-1825-10D3-5875-2FD0FE89060C}"/>
              </a:ext>
            </a:extLst>
          </p:cNvPr>
          <p:cNvSpPr txBox="1">
            <a:spLocks noChangeArrowheads="1"/>
          </p:cNvSpPr>
          <p:nvPr/>
        </p:nvSpPr>
        <p:spPr bwMode="auto">
          <a:xfrm>
            <a:off x="1752600" y="1300816"/>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1.  </a:t>
            </a:r>
            <a:r>
              <a:rPr lang="zh-CN" altLang="en-US" sz="2800" b="1"/>
              <a:t>电路及逻辑符号</a:t>
            </a:r>
          </a:p>
        </p:txBody>
      </p:sp>
      <p:grpSp>
        <p:nvGrpSpPr>
          <p:cNvPr id="7" name="Group 4">
            <a:extLst>
              <a:ext uri="{FF2B5EF4-FFF2-40B4-BE49-F238E27FC236}">
                <a16:creationId xmlns:a16="http://schemas.microsoft.com/office/drawing/2014/main" id="{0641C7AA-2C36-3DD9-E78E-6132A826B43F}"/>
              </a:ext>
            </a:extLst>
          </p:cNvPr>
          <p:cNvGrpSpPr>
            <a:grpSpLocks/>
          </p:cNvGrpSpPr>
          <p:nvPr/>
        </p:nvGrpSpPr>
        <p:grpSpPr bwMode="auto">
          <a:xfrm>
            <a:off x="1943100" y="1878666"/>
            <a:ext cx="2827338" cy="2841625"/>
            <a:chOff x="360" y="1002"/>
            <a:chExt cx="1901" cy="2002"/>
          </a:xfrm>
        </p:grpSpPr>
        <p:sp>
          <p:nvSpPr>
            <p:cNvPr id="8" name="Freeform 5">
              <a:extLst>
                <a:ext uri="{FF2B5EF4-FFF2-40B4-BE49-F238E27FC236}">
                  <a16:creationId xmlns:a16="http://schemas.microsoft.com/office/drawing/2014/main" id="{6C636184-CAB7-3B6E-C37E-2BD388B53E8E}"/>
                </a:ext>
              </a:extLst>
            </p:cNvPr>
            <p:cNvSpPr>
              <a:spLocks/>
            </p:cNvSpPr>
            <p:nvPr/>
          </p:nvSpPr>
          <p:spPr bwMode="auto">
            <a:xfrm>
              <a:off x="942" y="2358"/>
              <a:ext cx="660" cy="162"/>
            </a:xfrm>
            <a:custGeom>
              <a:avLst/>
              <a:gdLst>
                <a:gd name="T0" fmla="*/ 0 w 660"/>
                <a:gd name="T1" fmla="*/ 0 h 162"/>
                <a:gd name="T2" fmla="*/ 0 w 660"/>
                <a:gd name="T3" fmla="*/ 162 h 162"/>
                <a:gd name="T4" fmla="*/ 660 w 660"/>
                <a:gd name="T5" fmla="*/ 162 h 162"/>
                <a:gd name="T6" fmla="*/ 660 w 660"/>
                <a:gd name="T7" fmla="*/ 30 h 162"/>
              </a:gdLst>
              <a:ahLst/>
              <a:cxnLst>
                <a:cxn ang="0">
                  <a:pos x="T0" y="T1"/>
                </a:cxn>
                <a:cxn ang="0">
                  <a:pos x="T2" y="T3"/>
                </a:cxn>
                <a:cxn ang="0">
                  <a:pos x="T4" y="T5"/>
                </a:cxn>
                <a:cxn ang="0">
                  <a:pos x="T6" y="T7"/>
                </a:cxn>
              </a:cxnLst>
              <a:rect l="0" t="0" r="r" b="b"/>
              <a:pathLst>
                <a:path w="660" h="162">
                  <a:moveTo>
                    <a:pt x="0" y="0"/>
                  </a:moveTo>
                  <a:lnTo>
                    <a:pt x="0" y="162"/>
                  </a:lnTo>
                  <a:lnTo>
                    <a:pt x="660" y="162"/>
                  </a:lnTo>
                  <a:lnTo>
                    <a:pt x="660" y="3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6">
              <a:extLst>
                <a:ext uri="{FF2B5EF4-FFF2-40B4-BE49-F238E27FC236}">
                  <a16:creationId xmlns:a16="http://schemas.microsoft.com/office/drawing/2014/main" id="{3CB2F991-C4C1-9FF2-AFD0-7DB99268D135}"/>
                </a:ext>
              </a:extLst>
            </p:cNvPr>
            <p:cNvSpPr>
              <a:spLocks noChangeArrowheads="1"/>
            </p:cNvSpPr>
            <p:nvPr/>
          </p:nvSpPr>
          <p:spPr bwMode="auto">
            <a:xfrm>
              <a:off x="516" y="1025"/>
              <a:ext cx="33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10" name="Rectangle 7">
              <a:extLst>
                <a:ext uri="{FF2B5EF4-FFF2-40B4-BE49-F238E27FC236}">
                  <a16:creationId xmlns:a16="http://schemas.microsoft.com/office/drawing/2014/main" id="{5CF56596-DC7F-30E5-8EAD-75E4101F363C}"/>
                </a:ext>
              </a:extLst>
            </p:cNvPr>
            <p:cNvSpPr>
              <a:spLocks noChangeArrowheads="1"/>
            </p:cNvSpPr>
            <p:nvPr/>
          </p:nvSpPr>
          <p:spPr bwMode="auto">
            <a:xfrm>
              <a:off x="360" y="1497"/>
              <a:ext cx="351"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1</a:t>
              </a:r>
            </a:p>
          </p:txBody>
        </p:sp>
        <p:sp>
          <p:nvSpPr>
            <p:cNvPr id="11" name="Line 8">
              <a:extLst>
                <a:ext uri="{FF2B5EF4-FFF2-40B4-BE49-F238E27FC236}">
                  <a16:creationId xmlns:a16="http://schemas.microsoft.com/office/drawing/2014/main" id="{27FEAC65-539D-23A9-BAB4-06B2E5B22531}"/>
                </a:ext>
              </a:extLst>
            </p:cNvPr>
            <p:cNvSpPr>
              <a:spLocks noChangeShapeType="1"/>
            </p:cNvSpPr>
            <p:nvPr/>
          </p:nvSpPr>
          <p:spPr bwMode="auto">
            <a:xfrm>
              <a:off x="858" y="1614"/>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9">
              <a:extLst>
                <a:ext uri="{FF2B5EF4-FFF2-40B4-BE49-F238E27FC236}">
                  <a16:creationId xmlns:a16="http://schemas.microsoft.com/office/drawing/2014/main" id="{BFDD83FE-0F86-1774-89AB-0FF0DB308647}"/>
                </a:ext>
              </a:extLst>
            </p:cNvPr>
            <p:cNvSpPr>
              <a:spLocks noChangeShapeType="1"/>
            </p:cNvSpPr>
            <p:nvPr/>
          </p:nvSpPr>
          <p:spPr bwMode="auto">
            <a:xfrm flipH="1">
              <a:off x="1686" y="1608"/>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Oval 10">
              <a:extLst>
                <a:ext uri="{FF2B5EF4-FFF2-40B4-BE49-F238E27FC236}">
                  <a16:creationId xmlns:a16="http://schemas.microsoft.com/office/drawing/2014/main" id="{EE5AD62A-736C-8E0B-0283-E190CBF186CE}"/>
                </a:ext>
              </a:extLst>
            </p:cNvPr>
            <p:cNvSpPr>
              <a:spLocks noChangeArrowheads="1"/>
            </p:cNvSpPr>
            <p:nvPr/>
          </p:nvSpPr>
          <p:spPr bwMode="auto">
            <a:xfrm flipH="1">
              <a:off x="1243" y="2510"/>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1">
              <a:extLst>
                <a:ext uri="{FF2B5EF4-FFF2-40B4-BE49-F238E27FC236}">
                  <a16:creationId xmlns:a16="http://schemas.microsoft.com/office/drawing/2014/main" id="{B9F30744-DC47-27B3-5555-BA6C570F3FD6}"/>
                </a:ext>
              </a:extLst>
            </p:cNvPr>
            <p:cNvSpPr>
              <a:spLocks noChangeArrowheads="1"/>
            </p:cNvSpPr>
            <p:nvPr/>
          </p:nvSpPr>
          <p:spPr bwMode="auto">
            <a:xfrm>
              <a:off x="1860" y="1794"/>
              <a:ext cx="26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15" name="Line 12">
              <a:extLst>
                <a:ext uri="{FF2B5EF4-FFF2-40B4-BE49-F238E27FC236}">
                  <a16:creationId xmlns:a16="http://schemas.microsoft.com/office/drawing/2014/main" id="{2C580BCA-278B-8444-29F1-B0F9B47BFA98}"/>
                </a:ext>
              </a:extLst>
            </p:cNvPr>
            <p:cNvSpPr>
              <a:spLocks noChangeShapeType="1"/>
            </p:cNvSpPr>
            <p:nvPr/>
          </p:nvSpPr>
          <p:spPr bwMode="auto">
            <a:xfrm flipV="1">
              <a:off x="1932" y="1815"/>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 name="Rectangle 13">
              <a:extLst>
                <a:ext uri="{FF2B5EF4-FFF2-40B4-BE49-F238E27FC236}">
                  <a16:creationId xmlns:a16="http://schemas.microsoft.com/office/drawing/2014/main" id="{BD8296BF-0EB7-0BE4-6803-7F65063493BF}"/>
                </a:ext>
              </a:extLst>
            </p:cNvPr>
            <p:cNvSpPr>
              <a:spLocks noChangeArrowheads="1"/>
            </p:cNvSpPr>
            <p:nvPr/>
          </p:nvSpPr>
          <p:spPr bwMode="auto">
            <a:xfrm>
              <a:off x="648" y="1446"/>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17" name="Group 14">
              <a:extLst>
                <a:ext uri="{FF2B5EF4-FFF2-40B4-BE49-F238E27FC236}">
                  <a16:creationId xmlns:a16="http://schemas.microsoft.com/office/drawing/2014/main" id="{73A554CB-C258-525A-BD41-0EFF0F676C2D}"/>
                </a:ext>
              </a:extLst>
            </p:cNvPr>
            <p:cNvGrpSpPr>
              <a:grpSpLocks/>
            </p:cNvGrpSpPr>
            <p:nvPr/>
          </p:nvGrpSpPr>
          <p:grpSpPr bwMode="auto">
            <a:xfrm flipV="1">
              <a:off x="836" y="1014"/>
              <a:ext cx="45" cy="431"/>
              <a:chOff x="518" y="1962"/>
              <a:chExt cx="45" cy="431"/>
            </a:xfrm>
          </p:grpSpPr>
          <p:sp>
            <p:nvSpPr>
              <p:cNvPr id="56" name="Line 15">
                <a:extLst>
                  <a:ext uri="{FF2B5EF4-FFF2-40B4-BE49-F238E27FC236}">
                    <a16:creationId xmlns:a16="http://schemas.microsoft.com/office/drawing/2014/main" id="{4EEAE3A0-7401-58DC-2F6A-B433EF2577B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Oval 16">
                <a:extLst>
                  <a:ext uri="{FF2B5EF4-FFF2-40B4-BE49-F238E27FC236}">
                    <a16:creationId xmlns:a16="http://schemas.microsoft.com/office/drawing/2014/main" id="{8F863B44-37FE-398D-F6A7-EFAA4608B7D3}"/>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Rectangle 17">
              <a:extLst>
                <a:ext uri="{FF2B5EF4-FFF2-40B4-BE49-F238E27FC236}">
                  <a16:creationId xmlns:a16="http://schemas.microsoft.com/office/drawing/2014/main" id="{B839440F-B3FE-2F1D-DEBC-78A3880D59A2}"/>
                </a:ext>
              </a:extLst>
            </p:cNvPr>
            <p:cNvSpPr>
              <a:spLocks noChangeArrowheads="1"/>
            </p:cNvSpPr>
            <p:nvPr/>
          </p:nvSpPr>
          <p:spPr bwMode="auto">
            <a:xfrm>
              <a:off x="704" y="1435"/>
              <a:ext cx="265"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19" name="Rectangle 18">
              <a:extLst>
                <a:ext uri="{FF2B5EF4-FFF2-40B4-BE49-F238E27FC236}">
                  <a16:creationId xmlns:a16="http://schemas.microsoft.com/office/drawing/2014/main" id="{8BFAC8F0-C940-CD7C-5871-5138FCFE10E0}"/>
                </a:ext>
              </a:extLst>
            </p:cNvPr>
            <p:cNvSpPr>
              <a:spLocks noChangeArrowheads="1"/>
            </p:cNvSpPr>
            <p:nvPr/>
          </p:nvSpPr>
          <p:spPr bwMode="auto">
            <a:xfrm flipH="1">
              <a:off x="1452" y="1446"/>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20" name="Group 19">
              <a:extLst>
                <a:ext uri="{FF2B5EF4-FFF2-40B4-BE49-F238E27FC236}">
                  <a16:creationId xmlns:a16="http://schemas.microsoft.com/office/drawing/2014/main" id="{8A09191A-177F-1093-43A5-4567749B3B83}"/>
                </a:ext>
              </a:extLst>
            </p:cNvPr>
            <p:cNvGrpSpPr>
              <a:grpSpLocks/>
            </p:cNvGrpSpPr>
            <p:nvPr/>
          </p:nvGrpSpPr>
          <p:grpSpPr bwMode="auto">
            <a:xfrm flipH="1" flipV="1">
              <a:off x="1651" y="1002"/>
              <a:ext cx="45" cy="431"/>
              <a:chOff x="518" y="1962"/>
              <a:chExt cx="45" cy="431"/>
            </a:xfrm>
          </p:grpSpPr>
          <p:sp>
            <p:nvSpPr>
              <p:cNvPr id="54" name="Line 20">
                <a:extLst>
                  <a:ext uri="{FF2B5EF4-FFF2-40B4-BE49-F238E27FC236}">
                    <a16:creationId xmlns:a16="http://schemas.microsoft.com/office/drawing/2014/main" id="{37DE3E01-DC16-A021-1C78-36B94194FE8F}"/>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Oval 21">
                <a:extLst>
                  <a:ext uri="{FF2B5EF4-FFF2-40B4-BE49-F238E27FC236}">
                    <a16:creationId xmlns:a16="http://schemas.microsoft.com/office/drawing/2014/main" id="{B69AC7D5-CAE9-2F02-E5E3-2A374C7020C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 name="Oval 22">
              <a:extLst>
                <a:ext uri="{FF2B5EF4-FFF2-40B4-BE49-F238E27FC236}">
                  <a16:creationId xmlns:a16="http://schemas.microsoft.com/office/drawing/2014/main" id="{A9A3C59F-7DF6-5249-32A4-968B6A76035B}"/>
                </a:ext>
              </a:extLst>
            </p:cNvPr>
            <p:cNvSpPr>
              <a:spLocks noChangeArrowheads="1"/>
            </p:cNvSpPr>
            <p:nvPr/>
          </p:nvSpPr>
          <p:spPr bwMode="auto">
            <a:xfrm flipH="1">
              <a:off x="1640" y="135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23">
              <a:extLst>
                <a:ext uri="{FF2B5EF4-FFF2-40B4-BE49-F238E27FC236}">
                  <a16:creationId xmlns:a16="http://schemas.microsoft.com/office/drawing/2014/main" id="{03C8BA19-B76B-C15E-93FE-BD1EE5448B16}"/>
                </a:ext>
              </a:extLst>
            </p:cNvPr>
            <p:cNvSpPr>
              <a:spLocks noChangeArrowheads="1"/>
            </p:cNvSpPr>
            <p:nvPr/>
          </p:nvSpPr>
          <p:spPr bwMode="auto">
            <a:xfrm>
              <a:off x="1550" y="1417"/>
              <a:ext cx="266"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23" name="Oval 24">
              <a:extLst>
                <a:ext uri="{FF2B5EF4-FFF2-40B4-BE49-F238E27FC236}">
                  <a16:creationId xmlns:a16="http://schemas.microsoft.com/office/drawing/2014/main" id="{01D4C3A5-350A-0D12-8F12-8C998921D428}"/>
                </a:ext>
              </a:extLst>
            </p:cNvPr>
            <p:cNvSpPr>
              <a:spLocks noChangeArrowheads="1"/>
            </p:cNvSpPr>
            <p:nvPr/>
          </p:nvSpPr>
          <p:spPr bwMode="auto">
            <a:xfrm>
              <a:off x="836" y="1250"/>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5">
              <a:extLst>
                <a:ext uri="{FF2B5EF4-FFF2-40B4-BE49-F238E27FC236}">
                  <a16:creationId xmlns:a16="http://schemas.microsoft.com/office/drawing/2014/main" id="{7DE3C6FF-3C9B-F93D-341B-7DE9DDE52C53}"/>
                </a:ext>
              </a:extLst>
            </p:cNvPr>
            <p:cNvSpPr>
              <a:spLocks noChangeArrowheads="1"/>
            </p:cNvSpPr>
            <p:nvPr/>
          </p:nvSpPr>
          <p:spPr bwMode="auto">
            <a:xfrm>
              <a:off x="1652" y="1250"/>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26">
              <a:extLst>
                <a:ext uri="{FF2B5EF4-FFF2-40B4-BE49-F238E27FC236}">
                  <a16:creationId xmlns:a16="http://schemas.microsoft.com/office/drawing/2014/main" id="{D0281353-38F2-29A9-75C6-A9D08CBF7185}"/>
                </a:ext>
              </a:extLst>
            </p:cNvPr>
            <p:cNvSpPr>
              <a:spLocks noChangeArrowheads="1"/>
            </p:cNvSpPr>
            <p:nvPr/>
          </p:nvSpPr>
          <p:spPr bwMode="auto">
            <a:xfrm>
              <a:off x="511" y="1806"/>
              <a:ext cx="238"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26" name="Line 27">
              <a:extLst>
                <a:ext uri="{FF2B5EF4-FFF2-40B4-BE49-F238E27FC236}">
                  <a16:creationId xmlns:a16="http://schemas.microsoft.com/office/drawing/2014/main" id="{275CF1EE-054B-862A-EBB4-2405EC61532F}"/>
                </a:ext>
              </a:extLst>
            </p:cNvPr>
            <p:cNvSpPr>
              <a:spLocks noChangeShapeType="1"/>
            </p:cNvSpPr>
            <p:nvPr/>
          </p:nvSpPr>
          <p:spPr bwMode="auto">
            <a:xfrm flipV="1">
              <a:off x="582" y="1827"/>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 name="Rectangle 28">
              <a:extLst>
                <a:ext uri="{FF2B5EF4-FFF2-40B4-BE49-F238E27FC236}">
                  <a16:creationId xmlns:a16="http://schemas.microsoft.com/office/drawing/2014/main" id="{D66DD77B-564C-7295-0AC2-034B1D880022}"/>
                </a:ext>
              </a:extLst>
            </p:cNvPr>
            <p:cNvSpPr>
              <a:spLocks noChangeArrowheads="1"/>
            </p:cNvSpPr>
            <p:nvPr/>
          </p:nvSpPr>
          <p:spPr bwMode="auto">
            <a:xfrm>
              <a:off x="1734" y="1002"/>
              <a:ext cx="339"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28" name="Line 29">
              <a:extLst>
                <a:ext uri="{FF2B5EF4-FFF2-40B4-BE49-F238E27FC236}">
                  <a16:creationId xmlns:a16="http://schemas.microsoft.com/office/drawing/2014/main" id="{6CD5D3C3-0065-C22C-8C4F-6A6257D4B068}"/>
                </a:ext>
              </a:extLst>
            </p:cNvPr>
            <p:cNvSpPr>
              <a:spLocks noChangeShapeType="1"/>
            </p:cNvSpPr>
            <p:nvPr/>
          </p:nvSpPr>
          <p:spPr bwMode="auto">
            <a:xfrm flipV="1">
              <a:off x="1806" y="1035"/>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 name="Freeform 30">
              <a:extLst>
                <a:ext uri="{FF2B5EF4-FFF2-40B4-BE49-F238E27FC236}">
                  <a16:creationId xmlns:a16="http://schemas.microsoft.com/office/drawing/2014/main" id="{215558B5-A414-CD0F-B303-879489403D77}"/>
                </a:ext>
              </a:extLst>
            </p:cNvPr>
            <p:cNvSpPr>
              <a:spLocks/>
            </p:cNvSpPr>
            <p:nvPr/>
          </p:nvSpPr>
          <p:spPr bwMode="auto">
            <a:xfrm>
              <a:off x="864" y="1272"/>
              <a:ext cx="522"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31">
              <a:extLst>
                <a:ext uri="{FF2B5EF4-FFF2-40B4-BE49-F238E27FC236}">
                  <a16:creationId xmlns:a16="http://schemas.microsoft.com/office/drawing/2014/main" id="{110ED153-33A4-C55F-AE3A-C19A95BC8DD6}"/>
                </a:ext>
              </a:extLst>
            </p:cNvPr>
            <p:cNvSpPr>
              <a:spLocks/>
            </p:cNvSpPr>
            <p:nvPr/>
          </p:nvSpPr>
          <p:spPr bwMode="auto">
            <a:xfrm flipH="1">
              <a:off x="1146" y="1272"/>
              <a:ext cx="504"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Freeform 32">
              <a:extLst>
                <a:ext uri="{FF2B5EF4-FFF2-40B4-BE49-F238E27FC236}">
                  <a16:creationId xmlns:a16="http://schemas.microsoft.com/office/drawing/2014/main" id="{49516420-9D8F-42AF-2CCF-C2477BF1252D}"/>
                </a:ext>
              </a:extLst>
            </p:cNvPr>
            <p:cNvSpPr>
              <a:spLocks/>
            </p:cNvSpPr>
            <p:nvPr/>
          </p:nvSpPr>
          <p:spPr bwMode="auto">
            <a:xfrm>
              <a:off x="1380" y="1740"/>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Freeform 33">
              <a:extLst>
                <a:ext uri="{FF2B5EF4-FFF2-40B4-BE49-F238E27FC236}">
                  <a16:creationId xmlns:a16="http://schemas.microsoft.com/office/drawing/2014/main" id="{D3B58BCD-6ED1-F3D8-7301-C6626E009744}"/>
                </a:ext>
              </a:extLst>
            </p:cNvPr>
            <p:cNvSpPr>
              <a:spLocks/>
            </p:cNvSpPr>
            <p:nvPr/>
          </p:nvSpPr>
          <p:spPr bwMode="auto">
            <a:xfrm flipH="1">
              <a:off x="942" y="1746"/>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Oval 34">
              <a:extLst>
                <a:ext uri="{FF2B5EF4-FFF2-40B4-BE49-F238E27FC236}">
                  <a16:creationId xmlns:a16="http://schemas.microsoft.com/office/drawing/2014/main" id="{9D5E53F7-97CD-400B-0EBD-34CF446926B1}"/>
                </a:ext>
              </a:extLst>
            </p:cNvPr>
            <p:cNvSpPr>
              <a:spLocks noChangeArrowheads="1"/>
            </p:cNvSpPr>
            <p:nvPr/>
          </p:nvSpPr>
          <p:spPr bwMode="auto">
            <a:xfrm flipH="1">
              <a:off x="818" y="135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35">
              <a:extLst>
                <a:ext uri="{FF2B5EF4-FFF2-40B4-BE49-F238E27FC236}">
                  <a16:creationId xmlns:a16="http://schemas.microsoft.com/office/drawing/2014/main" id="{819F7362-2E0E-8183-AD94-9B27527D02DB}"/>
                </a:ext>
              </a:extLst>
            </p:cNvPr>
            <p:cNvSpPr>
              <a:spLocks noChangeArrowheads="1"/>
            </p:cNvSpPr>
            <p:nvPr/>
          </p:nvSpPr>
          <p:spPr bwMode="auto">
            <a:xfrm>
              <a:off x="360" y="2170"/>
              <a:ext cx="351"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3</a:t>
              </a:r>
            </a:p>
          </p:txBody>
        </p:sp>
        <p:grpSp>
          <p:nvGrpSpPr>
            <p:cNvPr id="35" name="Group 36">
              <a:extLst>
                <a:ext uri="{FF2B5EF4-FFF2-40B4-BE49-F238E27FC236}">
                  <a16:creationId xmlns:a16="http://schemas.microsoft.com/office/drawing/2014/main" id="{9BF811AF-6523-325A-6050-E78F9E6EB0C3}"/>
                </a:ext>
              </a:extLst>
            </p:cNvPr>
            <p:cNvGrpSpPr>
              <a:grpSpLocks/>
            </p:cNvGrpSpPr>
            <p:nvPr/>
          </p:nvGrpSpPr>
          <p:grpSpPr bwMode="auto">
            <a:xfrm>
              <a:off x="776" y="2262"/>
              <a:ext cx="45" cy="431"/>
              <a:chOff x="518" y="1962"/>
              <a:chExt cx="45" cy="431"/>
            </a:xfrm>
          </p:grpSpPr>
          <p:sp>
            <p:nvSpPr>
              <p:cNvPr id="52" name="Line 37">
                <a:extLst>
                  <a:ext uri="{FF2B5EF4-FFF2-40B4-BE49-F238E27FC236}">
                    <a16:creationId xmlns:a16="http://schemas.microsoft.com/office/drawing/2014/main" id="{D584304F-5B4D-A7FC-1E7F-69830C75BDE0}"/>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Oval 38">
                <a:extLst>
                  <a:ext uri="{FF2B5EF4-FFF2-40B4-BE49-F238E27FC236}">
                    <a16:creationId xmlns:a16="http://schemas.microsoft.com/office/drawing/2014/main" id="{6994D2DA-D1CD-52EE-95E0-642F1F369F3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 name="Group 39">
              <a:extLst>
                <a:ext uri="{FF2B5EF4-FFF2-40B4-BE49-F238E27FC236}">
                  <a16:creationId xmlns:a16="http://schemas.microsoft.com/office/drawing/2014/main" id="{6A85A692-1B02-B7E3-2489-24C7E2B20F4C}"/>
                </a:ext>
              </a:extLst>
            </p:cNvPr>
            <p:cNvGrpSpPr>
              <a:grpSpLocks/>
            </p:cNvGrpSpPr>
            <p:nvPr/>
          </p:nvGrpSpPr>
          <p:grpSpPr bwMode="auto">
            <a:xfrm flipH="1">
              <a:off x="1723" y="2256"/>
              <a:ext cx="45" cy="431"/>
              <a:chOff x="518" y="1962"/>
              <a:chExt cx="45" cy="431"/>
            </a:xfrm>
          </p:grpSpPr>
          <p:sp>
            <p:nvSpPr>
              <p:cNvPr id="50" name="Line 40">
                <a:extLst>
                  <a:ext uri="{FF2B5EF4-FFF2-40B4-BE49-F238E27FC236}">
                    <a16:creationId xmlns:a16="http://schemas.microsoft.com/office/drawing/2014/main" id="{6F499559-B0C0-A0F0-F472-029592BDE197}"/>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Oval 41">
                <a:extLst>
                  <a:ext uri="{FF2B5EF4-FFF2-40B4-BE49-F238E27FC236}">
                    <a16:creationId xmlns:a16="http://schemas.microsoft.com/office/drawing/2014/main" id="{0AC82A62-50AE-0545-A577-1EC673094893}"/>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 name="Rectangle 42">
              <a:extLst>
                <a:ext uri="{FF2B5EF4-FFF2-40B4-BE49-F238E27FC236}">
                  <a16:creationId xmlns:a16="http://schemas.microsoft.com/office/drawing/2014/main" id="{EB287F04-E8A3-7843-F4C5-8BE39AFBBBDA}"/>
                </a:ext>
              </a:extLst>
            </p:cNvPr>
            <p:cNvSpPr>
              <a:spLocks noChangeArrowheads="1"/>
            </p:cNvSpPr>
            <p:nvPr/>
          </p:nvSpPr>
          <p:spPr bwMode="auto">
            <a:xfrm>
              <a:off x="1656" y="2670"/>
              <a:ext cx="26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38" name="Rectangle 43">
              <a:extLst>
                <a:ext uri="{FF2B5EF4-FFF2-40B4-BE49-F238E27FC236}">
                  <a16:creationId xmlns:a16="http://schemas.microsoft.com/office/drawing/2014/main" id="{D78DFB67-0A1B-295F-C0A9-D86A56B92D43}"/>
                </a:ext>
              </a:extLst>
            </p:cNvPr>
            <p:cNvSpPr>
              <a:spLocks noChangeArrowheads="1"/>
            </p:cNvSpPr>
            <p:nvPr/>
          </p:nvSpPr>
          <p:spPr bwMode="auto">
            <a:xfrm>
              <a:off x="648" y="209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39" name="Rectangle 44">
              <a:extLst>
                <a:ext uri="{FF2B5EF4-FFF2-40B4-BE49-F238E27FC236}">
                  <a16:creationId xmlns:a16="http://schemas.microsoft.com/office/drawing/2014/main" id="{0FE15306-6CD6-4F8F-893D-3F4C515ED0BD}"/>
                </a:ext>
              </a:extLst>
            </p:cNvPr>
            <p:cNvSpPr>
              <a:spLocks noChangeArrowheads="1"/>
            </p:cNvSpPr>
            <p:nvPr/>
          </p:nvSpPr>
          <p:spPr bwMode="auto">
            <a:xfrm>
              <a:off x="704" y="2084"/>
              <a:ext cx="265"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40" name="Rectangle 45">
              <a:extLst>
                <a:ext uri="{FF2B5EF4-FFF2-40B4-BE49-F238E27FC236}">
                  <a16:creationId xmlns:a16="http://schemas.microsoft.com/office/drawing/2014/main" id="{3DBC9A09-0CC6-9BDB-EFDE-1E651F25CF32}"/>
                </a:ext>
              </a:extLst>
            </p:cNvPr>
            <p:cNvSpPr>
              <a:spLocks noChangeArrowheads="1"/>
            </p:cNvSpPr>
            <p:nvPr/>
          </p:nvSpPr>
          <p:spPr bwMode="auto">
            <a:xfrm flipH="1">
              <a:off x="1452" y="209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41" name="Oval 46">
              <a:extLst>
                <a:ext uri="{FF2B5EF4-FFF2-40B4-BE49-F238E27FC236}">
                  <a16:creationId xmlns:a16="http://schemas.microsoft.com/office/drawing/2014/main" id="{000B5501-837C-6C2A-6405-BECCC65242AA}"/>
                </a:ext>
              </a:extLst>
            </p:cNvPr>
            <p:cNvSpPr>
              <a:spLocks noChangeArrowheads="1"/>
            </p:cNvSpPr>
            <p:nvPr/>
          </p:nvSpPr>
          <p:spPr bwMode="auto">
            <a:xfrm flipH="1">
              <a:off x="1640" y="200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47">
              <a:extLst>
                <a:ext uri="{FF2B5EF4-FFF2-40B4-BE49-F238E27FC236}">
                  <a16:creationId xmlns:a16="http://schemas.microsoft.com/office/drawing/2014/main" id="{9F01022A-0794-A12B-D4E5-26EB8F4CBBC2}"/>
                </a:ext>
              </a:extLst>
            </p:cNvPr>
            <p:cNvSpPr>
              <a:spLocks noChangeArrowheads="1"/>
            </p:cNvSpPr>
            <p:nvPr/>
          </p:nvSpPr>
          <p:spPr bwMode="auto">
            <a:xfrm>
              <a:off x="1550" y="2065"/>
              <a:ext cx="266"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43" name="Rectangle 48">
              <a:extLst>
                <a:ext uri="{FF2B5EF4-FFF2-40B4-BE49-F238E27FC236}">
                  <a16:creationId xmlns:a16="http://schemas.microsoft.com/office/drawing/2014/main" id="{AE7978E0-173C-9C8F-1AED-C0BDE8FF98A1}"/>
                </a:ext>
              </a:extLst>
            </p:cNvPr>
            <p:cNvSpPr>
              <a:spLocks noChangeArrowheads="1"/>
            </p:cNvSpPr>
            <p:nvPr/>
          </p:nvSpPr>
          <p:spPr bwMode="auto">
            <a:xfrm>
              <a:off x="690" y="2682"/>
              <a:ext cx="238"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44" name="Oval 49">
              <a:extLst>
                <a:ext uri="{FF2B5EF4-FFF2-40B4-BE49-F238E27FC236}">
                  <a16:creationId xmlns:a16="http://schemas.microsoft.com/office/drawing/2014/main" id="{188E9C09-88D0-6902-B978-39C7D4FCE9FC}"/>
                </a:ext>
              </a:extLst>
            </p:cNvPr>
            <p:cNvSpPr>
              <a:spLocks noChangeArrowheads="1"/>
            </p:cNvSpPr>
            <p:nvPr/>
          </p:nvSpPr>
          <p:spPr bwMode="auto">
            <a:xfrm flipH="1">
              <a:off x="818" y="200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50">
              <a:extLst>
                <a:ext uri="{FF2B5EF4-FFF2-40B4-BE49-F238E27FC236}">
                  <a16:creationId xmlns:a16="http://schemas.microsoft.com/office/drawing/2014/main" id="{C16632A2-E5C1-0939-4E68-661B7C566E9D}"/>
                </a:ext>
              </a:extLst>
            </p:cNvPr>
            <p:cNvSpPr>
              <a:spLocks noChangeArrowheads="1"/>
            </p:cNvSpPr>
            <p:nvPr/>
          </p:nvSpPr>
          <p:spPr bwMode="auto">
            <a:xfrm>
              <a:off x="1884" y="1426"/>
              <a:ext cx="377"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2</a:t>
              </a:r>
            </a:p>
          </p:txBody>
        </p:sp>
        <p:sp>
          <p:nvSpPr>
            <p:cNvPr id="46" name="Rectangle 51">
              <a:extLst>
                <a:ext uri="{FF2B5EF4-FFF2-40B4-BE49-F238E27FC236}">
                  <a16:creationId xmlns:a16="http://schemas.microsoft.com/office/drawing/2014/main" id="{90744E3B-DBD1-EFB5-308A-B3821BE3C175}"/>
                </a:ext>
              </a:extLst>
            </p:cNvPr>
            <p:cNvSpPr>
              <a:spLocks noChangeArrowheads="1"/>
            </p:cNvSpPr>
            <p:nvPr/>
          </p:nvSpPr>
          <p:spPr bwMode="auto">
            <a:xfrm>
              <a:off x="1872" y="2110"/>
              <a:ext cx="352"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4</a:t>
              </a:r>
            </a:p>
          </p:txBody>
        </p:sp>
        <p:sp>
          <p:nvSpPr>
            <p:cNvPr id="47" name="Line 52">
              <a:extLst>
                <a:ext uri="{FF2B5EF4-FFF2-40B4-BE49-F238E27FC236}">
                  <a16:creationId xmlns:a16="http://schemas.microsoft.com/office/drawing/2014/main" id="{E30EACA7-392E-4A14-0C40-9621F155DA75}"/>
                </a:ext>
              </a:extLst>
            </p:cNvPr>
            <p:cNvSpPr>
              <a:spLocks noChangeShapeType="1"/>
            </p:cNvSpPr>
            <p:nvPr/>
          </p:nvSpPr>
          <p:spPr bwMode="auto">
            <a:xfrm flipH="1">
              <a:off x="1278" y="2520"/>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Oval 53">
              <a:extLst>
                <a:ext uri="{FF2B5EF4-FFF2-40B4-BE49-F238E27FC236}">
                  <a16:creationId xmlns:a16="http://schemas.microsoft.com/office/drawing/2014/main" id="{D7756A57-31EE-BB04-7ECA-F2B1945FD999}"/>
                </a:ext>
              </a:extLst>
            </p:cNvPr>
            <p:cNvSpPr>
              <a:spLocks noChangeArrowheads="1"/>
            </p:cNvSpPr>
            <p:nvPr/>
          </p:nvSpPr>
          <p:spPr bwMode="auto">
            <a:xfrm flipH="1">
              <a:off x="1255" y="267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54">
              <a:extLst>
                <a:ext uri="{FF2B5EF4-FFF2-40B4-BE49-F238E27FC236}">
                  <a16:creationId xmlns:a16="http://schemas.microsoft.com/office/drawing/2014/main" id="{E97E8CDE-9E6C-2581-6E0E-2193F8AD5339}"/>
                </a:ext>
              </a:extLst>
            </p:cNvPr>
            <p:cNvSpPr txBox="1">
              <a:spLocks noChangeArrowheads="1"/>
            </p:cNvSpPr>
            <p:nvPr/>
          </p:nvSpPr>
          <p:spPr bwMode="auto">
            <a:xfrm>
              <a:off x="1118" y="2678"/>
              <a:ext cx="639"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ffectLst>
                    <a:outerShdw blurRad="38100" dist="38100" dir="2700000" algn="tl">
                      <a:srgbClr val="C0C0C0"/>
                    </a:outerShdw>
                  </a:effectLst>
                </a:rPr>
                <a:t>CP</a:t>
              </a:r>
            </a:p>
          </p:txBody>
        </p:sp>
      </p:grpSp>
      <p:sp>
        <p:nvSpPr>
          <p:cNvPr id="58" name="Text Box 55">
            <a:extLst>
              <a:ext uri="{FF2B5EF4-FFF2-40B4-BE49-F238E27FC236}">
                <a16:creationId xmlns:a16="http://schemas.microsoft.com/office/drawing/2014/main" id="{94AC2696-95B1-FE51-835C-970248A2E124}"/>
              </a:ext>
            </a:extLst>
          </p:cNvPr>
          <p:cNvSpPr txBox="1">
            <a:spLocks noChangeArrowheads="1"/>
          </p:cNvSpPr>
          <p:nvPr/>
        </p:nvSpPr>
        <p:spPr bwMode="auto">
          <a:xfrm flipH="1">
            <a:off x="5667375" y="4240866"/>
            <a:ext cx="20669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曾用符号</a:t>
            </a:r>
          </a:p>
        </p:txBody>
      </p:sp>
      <p:grpSp>
        <p:nvGrpSpPr>
          <p:cNvPr id="59" name="Group 56">
            <a:extLst>
              <a:ext uri="{FF2B5EF4-FFF2-40B4-BE49-F238E27FC236}">
                <a16:creationId xmlns:a16="http://schemas.microsoft.com/office/drawing/2014/main" id="{F25BE480-A52B-8E57-1A30-741CFE262EAF}"/>
              </a:ext>
            </a:extLst>
          </p:cNvPr>
          <p:cNvGrpSpPr>
            <a:grpSpLocks/>
          </p:cNvGrpSpPr>
          <p:nvPr/>
        </p:nvGrpSpPr>
        <p:grpSpPr bwMode="auto">
          <a:xfrm>
            <a:off x="5613400" y="1718329"/>
            <a:ext cx="1484313" cy="2265362"/>
            <a:chOff x="380" y="2833"/>
            <a:chExt cx="935" cy="1427"/>
          </a:xfrm>
        </p:grpSpPr>
        <p:grpSp>
          <p:nvGrpSpPr>
            <p:cNvPr id="60" name="Group 57">
              <a:extLst>
                <a:ext uri="{FF2B5EF4-FFF2-40B4-BE49-F238E27FC236}">
                  <a16:creationId xmlns:a16="http://schemas.microsoft.com/office/drawing/2014/main" id="{B5454AF4-D421-8B74-B9B5-C7A03A6E92DC}"/>
                </a:ext>
              </a:extLst>
            </p:cNvPr>
            <p:cNvGrpSpPr>
              <a:grpSpLocks/>
            </p:cNvGrpSpPr>
            <p:nvPr/>
          </p:nvGrpSpPr>
          <p:grpSpPr bwMode="auto">
            <a:xfrm flipV="1">
              <a:off x="595" y="2994"/>
              <a:ext cx="45" cy="299"/>
              <a:chOff x="2131" y="2070"/>
              <a:chExt cx="45" cy="299"/>
            </a:xfrm>
          </p:grpSpPr>
          <p:sp>
            <p:nvSpPr>
              <p:cNvPr id="83" name="Line 58">
                <a:extLst>
                  <a:ext uri="{FF2B5EF4-FFF2-40B4-BE49-F238E27FC236}">
                    <a16:creationId xmlns:a16="http://schemas.microsoft.com/office/drawing/2014/main" id="{168B2D17-D1FB-624C-1485-D07243F3969F}"/>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Oval 59">
                <a:extLst>
                  <a:ext uri="{FF2B5EF4-FFF2-40B4-BE49-F238E27FC236}">
                    <a16:creationId xmlns:a16="http://schemas.microsoft.com/office/drawing/2014/main" id="{1A858092-1154-49B7-459A-82E25C3C1E3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 name="Group 60">
              <a:extLst>
                <a:ext uri="{FF2B5EF4-FFF2-40B4-BE49-F238E27FC236}">
                  <a16:creationId xmlns:a16="http://schemas.microsoft.com/office/drawing/2014/main" id="{E4DBC1BB-E8F5-9EE5-F84F-A259B759E638}"/>
                </a:ext>
              </a:extLst>
            </p:cNvPr>
            <p:cNvGrpSpPr>
              <a:grpSpLocks/>
            </p:cNvGrpSpPr>
            <p:nvPr/>
          </p:nvGrpSpPr>
          <p:grpSpPr bwMode="auto">
            <a:xfrm>
              <a:off x="577" y="3696"/>
              <a:ext cx="45" cy="299"/>
              <a:chOff x="2131" y="2070"/>
              <a:chExt cx="45" cy="299"/>
            </a:xfrm>
          </p:grpSpPr>
          <p:sp>
            <p:nvSpPr>
              <p:cNvPr id="81" name="Line 61">
                <a:extLst>
                  <a:ext uri="{FF2B5EF4-FFF2-40B4-BE49-F238E27FC236}">
                    <a16:creationId xmlns:a16="http://schemas.microsoft.com/office/drawing/2014/main" id="{9FBF4322-592B-68DC-A4BA-BFC4B14389B3}"/>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Oval 62">
                <a:extLst>
                  <a:ext uri="{FF2B5EF4-FFF2-40B4-BE49-F238E27FC236}">
                    <a16:creationId xmlns:a16="http://schemas.microsoft.com/office/drawing/2014/main" id="{41495493-79A8-4068-EBB4-EBD1FAA723B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2" name="Rectangle 63">
              <a:extLst>
                <a:ext uri="{FF2B5EF4-FFF2-40B4-BE49-F238E27FC236}">
                  <a16:creationId xmlns:a16="http://schemas.microsoft.com/office/drawing/2014/main" id="{C28DE52F-ADCA-DCF5-C07A-87F8C48DF255}"/>
                </a:ext>
              </a:extLst>
            </p:cNvPr>
            <p:cNvSpPr>
              <a:spLocks noChangeArrowheads="1"/>
            </p:cNvSpPr>
            <p:nvPr/>
          </p:nvSpPr>
          <p:spPr bwMode="auto">
            <a:xfrm>
              <a:off x="1060" y="290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63" name="Line 64">
              <a:extLst>
                <a:ext uri="{FF2B5EF4-FFF2-40B4-BE49-F238E27FC236}">
                  <a16:creationId xmlns:a16="http://schemas.microsoft.com/office/drawing/2014/main" id="{CE921F4E-5309-64AC-A70F-1AAAEA1F19C5}"/>
                </a:ext>
              </a:extLst>
            </p:cNvPr>
            <p:cNvSpPr>
              <a:spLocks noChangeShapeType="1"/>
            </p:cNvSpPr>
            <p:nvPr/>
          </p:nvSpPr>
          <p:spPr bwMode="auto">
            <a:xfrm>
              <a:off x="1144" y="2920"/>
              <a:ext cx="128"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4" name="Rectangle 65">
              <a:extLst>
                <a:ext uri="{FF2B5EF4-FFF2-40B4-BE49-F238E27FC236}">
                  <a16:creationId xmlns:a16="http://schemas.microsoft.com/office/drawing/2014/main" id="{1B9A9C60-41A5-F6D8-B5C9-1633E0FD2F8F}"/>
                </a:ext>
              </a:extLst>
            </p:cNvPr>
            <p:cNvSpPr>
              <a:spLocks noChangeArrowheads="1"/>
            </p:cNvSpPr>
            <p:nvPr/>
          </p:nvSpPr>
          <p:spPr bwMode="auto">
            <a:xfrm>
              <a:off x="380" y="283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FF0066"/>
                  </a:solidFill>
                </a:rPr>
                <a:t>Q</a:t>
              </a:r>
            </a:p>
          </p:txBody>
        </p:sp>
        <p:sp>
          <p:nvSpPr>
            <p:cNvPr id="65" name="Rectangle 66">
              <a:extLst>
                <a:ext uri="{FF2B5EF4-FFF2-40B4-BE49-F238E27FC236}">
                  <a16:creationId xmlns:a16="http://schemas.microsoft.com/office/drawing/2014/main" id="{1189F46E-910C-DDC3-1EB0-5281C2E58942}"/>
                </a:ext>
              </a:extLst>
            </p:cNvPr>
            <p:cNvSpPr>
              <a:spLocks noChangeArrowheads="1"/>
            </p:cNvSpPr>
            <p:nvPr/>
          </p:nvSpPr>
          <p:spPr bwMode="auto">
            <a:xfrm>
              <a:off x="492" y="3264"/>
              <a:ext cx="708" cy="42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6" name="Group 67">
              <a:extLst>
                <a:ext uri="{FF2B5EF4-FFF2-40B4-BE49-F238E27FC236}">
                  <a16:creationId xmlns:a16="http://schemas.microsoft.com/office/drawing/2014/main" id="{46F0AB02-B0F4-72FA-6525-68A7AD46AB55}"/>
                </a:ext>
              </a:extLst>
            </p:cNvPr>
            <p:cNvGrpSpPr>
              <a:grpSpLocks/>
            </p:cNvGrpSpPr>
            <p:nvPr/>
          </p:nvGrpSpPr>
          <p:grpSpPr bwMode="auto">
            <a:xfrm>
              <a:off x="1051" y="3690"/>
              <a:ext cx="45" cy="299"/>
              <a:chOff x="2131" y="2070"/>
              <a:chExt cx="45" cy="299"/>
            </a:xfrm>
          </p:grpSpPr>
          <p:sp>
            <p:nvSpPr>
              <p:cNvPr id="79" name="Line 68">
                <a:extLst>
                  <a:ext uri="{FF2B5EF4-FFF2-40B4-BE49-F238E27FC236}">
                    <a16:creationId xmlns:a16="http://schemas.microsoft.com/office/drawing/2014/main" id="{1F0496F3-F8DA-87D1-4857-91353ECACC03}"/>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Oval 69">
                <a:extLst>
                  <a:ext uri="{FF2B5EF4-FFF2-40B4-BE49-F238E27FC236}">
                    <a16:creationId xmlns:a16="http://schemas.microsoft.com/office/drawing/2014/main" id="{B967A155-C8DF-2285-B464-14298C35B80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7" name="Group 70">
              <a:extLst>
                <a:ext uri="{FF2B5EF4-FFF2-40B4-BE49-F238E27FC236}">
                  <a16:creationId xmlns:a16="http://schemas.microsoft.com/office/drawing/2014/main" id="{706C6A73-8571-0824-156B-FC9B7399C225}"/>
                </a:ext>
              </a:extLst>
            </p:cNvPr>
            <p:cNvGrpSpPr>
              <a:grpSpLocks/>
            </p:cNvGrpSpPr>
            <p:nvPr/>
          </p:nvGrpSpPr>
          <p:grpSpPr bwMode="auto">
            <a:xfrm flipV="1">
              <a:off x="1033" y="2976"/>
              <a:ext cx="45" cy="299"/>
              <a:chOff x="2131" y="2070"/>
              <a:chExt cx="45" cy="299"/>
            </a:xfrm>
          </p:grpSpPr>
          <p:sp>
            <p:nvSpPr>
              <p:cNvPr id="77" name="Line 71">
                <a:extLst>
                  <a:ext uri="{FF2B5EF4-FFF2-40B4-BE49-F238E27FC236}">
                    <a16:creationId xmlns:a16="http://schemas.microsoft.com/office/drawing/2014/main" id="{4DB2AF40-F0EA-44B3-F858-688A5312F494}"/>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Oval 72">
                <a:extLst>
                  <a:ext uri="{FF2B5EF4-FFF2-40B4-BE49-F238E27FC236}">
                    <a16:creationId xmlns:a16="http://schemas.microsoft.com/office/drawing/2014/main" id="{DF834E28-4959-1E75-9907-8038C3214B4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8" name="Rectangle 73">
              <a:extLst>
                <a:ext uri="{FF2B5EF4-FFF2-40B4-BE49-F238E27FC236}">
                  <a16:creationId xmlns:a16="http://schemas.microsoft.com/office/drawing/2014/main" id="{26F901A0-3AD8-E3B8-84D4-30D3AF18ADCD}"/>
                </a:ext>
              </a:extLst>
            </p:cNvPr>
            <p:cNvSpPr>
              <a:spLocks noChangeArrowheads="1"/>
            </p:cNvSpPr>
            <p:nvPr/>
          </p:nvSpPr>
          <p:spPr bwMode="auto">
            <a:xfrm>
              <a:off x="960" y="3415"/>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rPr>
                <a:t>R</a:t>
              </a:r>
            </a:p>
          </p:txBody>
        </p:sp>
        <p:sp>
          <p:nvSpPr>
            <p:cNvPr id="69" name="Rectangle 74">
              <a:extLst>
                <a:ext uri="{FF2B5EF4-FFF2-40B4-BE49-F238E27FC236}">
                  <a16:creationId xmlns:a16="http://schemas.microsoft.com/office/drawing/2014/main" id="{8BA295BE-C2E3-1F92-ACE0-3041FAB9A8F4}"/>
                </a:ext>
              </a:extLst>
            </p:cNvPr>
            <p:cNvSpPr>
              <a:spLocks noChangeArrowheads="1"/>
            </p:cNvSpPr>
            <p:nvPr/>
          </p:nvSpPr>
          <p:spPr bwMode="auto">
            <a:xfrm>
              <a:off x="510" y="341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S</a:t>
              </a:r>
            </a:p>
          </p:txBody>
        </p:sp>
        <p:sp>
          <p:nvSpPr>
            <p:cNvPr id="70" name="Rectangle 75">
              <a:extLst>
                <a:ext uri="{FF2B5EF4-FFF2-40B4-BE49-F238E27FC236}">
                  <a16:creationId xmlns:a16="http://schemas.microsoft.com/office/drawing/2014/main" id="{567D2FF6-8E61-AB25-932F-F0C4DDB1C128}"/>
                </a:ext>
              </a:extLst>
            </p:cNvPr>
            <p:cNvSpPr>
              <a:spLocks noChangeArrowheads="1"/>
            </p:cNvSpPr>
            <p:nvPr/>
          </p:nvSpPr>
          <p:spPr bwMode="auto">
            <a:xfrm>
              <a:off x="1008" y="3972"/>
              <a:ext cx="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71" name="Rectangle 76">
              <a:extLst>
                <a:ext uri="{FF2B5EF4-FFF2-40B4-BE49-F238E27FC236}">
                  <a16:creationId xmlns:a16="http://schemas.microsoft.com/office/drawing/2014/main" id="{FAE6342D-4C70-881E-C5E8-1E84075745C0}"/>
                </a:ext>
              </a:extLst>
            </p:cNvPr>
            <p:cNvSpPr>
              <a:spLocks noChangeArrowheads="1"/>
            </p:cNvSpPr>
            <p:nvPr/>
          </p:nvSpPr>
          <p:spPr bwMode="auto">
            <a:xfrm>
              <a:off x="486" y="3966"/>
              <a:ext cx="2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grpSp>
          <p:nvGrpSpPr>
            <p:cNvPr id="72" name="Group 77">
              <a:extLst>
                <a:ext uri="{FF2B5EF4-FFF2-40B4-BE49-F238E27FC236}">
                  <a16:creationId xmlns:a16="http://schemas.microsoft.com/office/drawing/2014/main" id="{F8283D1F-68F4-142B-8C2A-0D83E680D536}"/>
                </a:ext>
              </a:extLst>
            </p:cNvPr>
            <p:cNvGrpSpPr>
              <a:grpSpLocks/>
            </p:cNvGrpSpPr>
            <p:nvPr/>
          </p:nvGrpSpPr>
          <p:grpSpPr bwMode="auto">
            <a:xfrm>
              <a:off x="817" y="3696"/>
              <a:ext cx="45" cy="299"/>
              <a:chOff x="2131" y="2070"/>
              <a:chExt cx="45" cy="299"/>
            </a:xfrm>
          </p:grpSpPr>
          <p:sp>
            <p:nvSpPr>
              <p:cNvPr id="75" name="Line 78">
                <a:extLst>
                  <a:ext uri="{FF2B5EF4-FFF2-40B4-BE49-F238E27FC236}">
                    <a16:creationId xmlns:a16="http://schemas.microsoft.com/office/drawing/2014/main" id="{74E3672B-F3D5-FE92-2839-A8402832C765}"/>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Oval 79">
                <a:extLst>
                  <a:ext uri="{FF2B5EF4-FFF2-40B4-BE49-F238E27FC236}">
                    <a16:creationId xmlns:a16="http://schemas.microsoft.com/office/drawing/2014/main" id="{A9E79A0E-B2F7-3E80-35FA-794B3E6B78D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 name="Rectangle 80">
              <a:extLst>
                <a:ext uri="{FF2B5EF4-FFF2-40B4-BE49-F238E27FC236}">
                  <a16:creationId xmlns:a16="http://schemas.microsoft.com/office/drawing/2014/main" id="{CF1B7FB1-4018-7C3B-02DD-AEB4FF055E4F}"/>
                </a:ext>
              </a:extLst>
            </p:cNvPr>
            <p:cNvSpPr>
              <a:spLocks noChangeArrowheads="1"/>
            </p:cNvSpPr>
            <p:nvPr/>
          </p:nvSpPr>
          <p:spPr bwMode="auto">
            <a:xfrm>
              <a:off x="678" y="3966"/>
              <a:ext cx="5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CP</a:t>
              </a:r>
              <a:endParaRPr lang="en-US" altLang="zh-CN" b="1" baseline="-25000">
                <a:solidFill>
                  <a:srgbClr val="FF0066"/>
                </a:solidFill>
              </a:endParaRPr>
            </a:p>
          </p:txBody>
        </p:sp>
        <p:sp>
          <p:nvSpPr>
            <p:cNvPr id="74" name="Rectangle 81">
              <a:extLst>
                <a:ext uri="{FF2B5EF4-FFF2-40B4-BE49-F238E27FC236}">
                  <a16:creationId xmlns:a16="http://schemas.microsoft.com/office/drawing/2014/main" id="{A0F95655-5E3F-086E-88B4-32F3279179E9}"/>
                </a:ext>
              </a:extLst>
            </p:cNvPr>
            <p:cNvSpPr>
              <a:spLocks noChangeArrowheads="1"/>
            </p:cNvSpPr>
            <p:nvPr/>
          </p:nvSpPr>
          <p:spPr bwMode="auto">
            <a:xfrm>
              <a:off x="660" y="342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CP</a:t>
              </a:r>
            </a:p>
          </p:txBody>
        </p:sp>
      </p:grpSp>
      <p:sp>
        <p:nvSpPr>
          <p:cNvPr id="85" name="Text Box 82">
            <a:extLst>
              <a:ext uri="{FF2B5EF4-FFF2-40B4-BE49-F238E27FC236}">
                <a16:creationId xmlns:a16="http://schemas.microsoft.com/office/drawing/2014/main" id="{23FC0059-7389-0C0A-B169-FACB9D18D1E0}"/>
              </a:ext>
            </a:extLst>
          </p:cNvPr>
          <p:cNvSpPr txBox="1">
            <a:spLocks noChangeArrowheads="1"/>
          </p:cNvSpPr>
          <p:nvPr/>
        </p:nvSpPr>
        <p:spPr bwMode="auto">
          <a:xfrm>
            <a:off x="7924800" y="4240866"/>
            <a:ext cx="18002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国标符号</a:t>
            </a:r>
          </a:p>
        </p:txBody>
      </p:sp>
      <p:grpSp>
        <p:nvGrpSpPr>
          <p:cNvPr id="86" name="Group 83">
            <a:extLst>
              <a:ext uri="{FF2B5EF4-FFF2-40B4-BE49-F238E27FC236}">
                <a16:creationId xmlns:a16="http://schemas.microsoft.com/office/drawing/2014/main" id="{85FD51C8-7477-DE3D-6286-1A376B3F63CA}"/>
              </a:ext>
            </a:extLst>
          </p:cNvPr>
          <p:cNvGrpSpPr>
            <a:grpSpLocks/>
          </p:cNvGrpSpPr>
          <p:nvPr/>
        </p:nvGrpSpPr>
        <p:grpSpPr bwMode="auto">
          <a:xfrm>
            <a:off x="7848600" y="1737379"/>
            <a:ext cx="1503363" cy="2246312"/>
            <a:chOff x="1724" y="2845"/>
            <a:chExt cx="947" cy="1415"/>
          </a:xfrm>
        </p:grpSpPr>
        <p:grpSp>
          <p:nvGrpSpPr>
            <p:cNvPr id="87" name="Group 84">
              <a:extLst>
                <a:ext uri="{FF2B5EF4-FFF2-40B4-BE49-F238E27FC236}">
                  <a16:creationId xmlns:a16="http://schemas.microsoft.com/office/drawing/2014/main" id="{78FD327E-1360-DA54-F3A9-F7D488AEE6CB}"/>
                </a:ext>
              </a:extLst>
            </p:cNvPr>
            <p:cNvGrpSpPr>
              <a:grpSpLocks/>
            </p:cNvGrpSpPr>
            <p:nvPr/>
          </p:nvGrpSpPr>
          <p:grpSpPr bwMode="auto">
            <a:xfrm>
              <a:off x="1724" y="2845"/>
              <a:ext cx="947" cy="1415"/>
              <a:chOff x="1724" y="2845"/>
              <a:chExt cx="947" cy="1415"/>
            </a:xfrm>
          </p:grpSpPr>
          <p:grpSp>
            <p:nvGrpSpPr>
              <p:cNvPr id="89" name="Group 85">
                <a:extLst>
                  <a:ext uri="{FF2B5EF4-FFF2-40B4-BE49-F238E27FC236}">
                    <a16:creationId xmlns:a16="http://schemas.microsoft.com/office/drawing/2014/main" id="{7992C48D-3AE4-1F5B-6B61-2F050DBB58C0}"/>
                  </a:ext>
                </a:extLst>
              </p:cNvPr>
              <p:cNvGrpSpPr>
                <a:grpSpLocks/>
              </p:cNvGrpSpPr>
              <p:nvPr/>
            </p:nvGrpSpPr>
            <p:grpSpPr bwMode="auto">
              <a:xfrm>
                <a:off x="1933" y="3696"/>
                <a:ext cx="45" cy="299"/>
                <a:chOff x="2131" y="2070"/>
                <a:chExt cx="45" cy="299"/>
              </a:xfrm>
            </p:grpSpPr>
            <p:sp>
              <p:nvSpPr>
                <p:cNvPr id="112" name="Line 86">
                  <a:extLst>
                    <a:ext uri="{FF2B5EF4-FFF2-40B4-BE49-F238E27FC236}">
                      <a16:creationId xmlns:a16="http://schemas.microsoft.com/office/drawing/2014/main" id="{27E7DB8C-2F8F-A11E-BFA0-8C6649BE034D}"/>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Oval 87">
                  <a:extLst>
                    <a:ext uri="{FF2B5EF4-FFF2-40B4-BE49-F238E27FC236}">
                      <a16:creationId xmlns:a16="http://schemas.microsoft.com/office/drawing/2014/main" id="{EBC4D2EE-5A4D-20AE-F877-D4D02217E43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0" name="Rectangle 88">
                <a:extLst>
                  <a:ext uri="{FF2B5EF4-FFF2-40B4-BE49-F238E27FC236}">
                    <a16:creationId xmlns:a16="http://schemas.microsoft.com/office/drawing/2014/main" id="{0DBD283B-67C5-34B2-2E7B-003ABF661983}"/>
                  </a:ext>
                </a:extLst>
              </p:cNvPr>
              <p:cNvSpPr>
                <a:spLocks noChangeArrowheads="1"/>
              </p:cNvSpPr>
              <p:nvPr/>
            </p:nvSpPr>
            <p:spPr bwMode="auto">
              <a:xfrm>
                <a:off x="2392" y="289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91" name="Line 89">
                <a:extLst>
                  <a:ext uri="{FF2B5EF4-FFF2-40B4-BE49-F238E27FC236}">
                    <a16:creationId xmlns:a16="http://schemas.microsoft.com/office/drawing/2014/main" id="{F9298410-7623-720D-9F14-3A8A25293477}"/>
                  </a:ext>
                </a:extLst>
              </p:cNvPr>
              <p:cNvSpPr>
                <a:spLocks noChangeShapeType="1"/>
              </p:cNvSpPr>
              <p:nvPr/>
            </p:nvSpPr>
            <p:spPr bwMode="auto">
              <a:xfrm>
                <a:off x="2476" y="2920"/>
                <a:ext cx="128"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 name="Rectangle 90">
                <a:extLst>
                  <a:ext uri="{FF2B5EF4-FFF2-40B4-BE49-F238E27FC236}">
                    <a16:creationId xmlns:a16="http://schemas.microsoft.com/office/drawing/2014/main" id="{95FC962B-7F39-7E83-83F3-9550D4F6A65E}"/>
                  </a:ext>
                </a:extLst>
              </p:cNvPr>
              <p:cNvSpPr>
                <a:spLocks noChangeArrowheads="1"/>
              </p:cNvSpPr>
              <p:nvPr/>
            </p:nvSpPr>
            <p:spPr bwMode="auto">
              <a:xfrm>
                <a:off x="1724" y="284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FF0066"/>
                    </a:solidFill>
                  </a:rPr>
                  <a:t>Q</a:t>
                </a:r>
              </a:p>
            </p:txBody>
          </p:sp>
          <p:sp>
            <p:nvSpPr>
              <p:cNvPr id="93" name="Rectangle 91">
                <a:extLst>
                  <a:ext uri="{FF2B5EF4-FFF2-40B4-BE49-F238E27FC236}">
                    <a16:creationId xmlns:a16="http://schemas.microsoft.com/office/drawing/2014/main" id="{96614A91-87CC-B277-0CA2-6BF9BE103261}"/>
                  </a:ext>
                </a:extLst>
              </p:cNvPr>
              <p:cNvSpPr>
                <a:spLocks noChangeArrowheads="1"/>
              </p:cNvSpPr>
              <p:nvPr/>
            </p:nvSpPr>
            <p:spPr bwMode="auto">
              <a:xfrm>
                <a:off x="1848" y="3264"/>
                <a:ext cx="708" cy="42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4" name="Group 92">
                <a:extLst>
                  <a:ext uri="{FF2B5EF4-FFF2-40B4-BE49-F238E27FC236}">
                    <a16:creationId xmlns:a16="http://schemas.microsoft.com/office/drawing/2014/main" id="{E059BCC7-576A-2CAA-90F0-17B79733F6C5}"/>
                  </a:ext>
                </a:extLst>
              </p:cNvPr>
              <p:cNvGrpSpPr>
                <a:grpSpLocks/>
              </p:cNvGrpSpPr>
              <p:nvPr/>
            </p:nvGrpSpPr>
            <p:grpSpPr bwMode="auto">
              <a:xfrm>
                <a:off x="2407" y="3690"/>
                <a:ext cx="45" cy="299"/>
                <a:chOff x="2131" y="2070"/>
                <a:chExt cx="45" cy="299"/>
              </a:xfrm>
            </p:grpSpPr>
            <p:sp>
              <p:nvSpPr>
                <p:cNvPr id="110" name="Line 93">
                  <a:extLst>
                    <a:ext uri="{FF2B5EF4-FFF2-40B4-BE49-F238E27FC236}">
                      <a16:creationId xmlns:a16="http://schemas.microsoft.com/office/drawing/2014/main" id="{1EA94F3E-C94B-439B-E8AC-200C75B9EFF0}"/>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Oval 94">
                  <a:extLst>
                    <a:ext uri="{FF2B5EF4-FFF2-40B4-BE49-F238E27FC236}">
                      <a16:creationId xmlns:a16="http://schemas.microsoft.com/office/drawing/2014/main" id="{7A3E2D4B-ADB3-AB5F-FBB1-E1138B3E357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5" name="Group 95">
                <a:extLst>
                  <a:ext uri="{FF2B5EF4-FFF2-40B4-BE49-F238E27FC236}">
                    <a16:creationId xmlns:a16="http://schemas.microsoft.com/office/drawing/2014/main" id="{B36D3E11-5BF9-1E45-D52F-F4751884AE43}"/>
                  </a:ext>
                </a:extLst>
              </p:cNvPr>
              <p:cNvGrpSpPr>
                <a:grpSpLocks/>
              </p:cNvGrpSpPr>
              <p:nvPr/>
            </p:nvGrpSpPr>
            <p:grpSpPr bwMode="auto">
              <a:xfrm flipV="1">
                <a:off x="1951" y="2958"/>
                <a:ext cx="45" cy="299"/>
                <a:chOff x="2131" y="2070"/>
                <a:chExt cx="45" cy="299"/>
              </a:xfrm>
            </p:grpSpPr>
            <p:sp>
              <p:nvSpPr>
                <p:cNvPr id="108" name="Line 96">
                  <a:extLst>
                    <a:ext uri="{FF2B5EF4-FFF2-40B4-BE49-F238E27FC236}">
                      <a16:creationId xmlns:a16="http://schemas.microsoft.com/office/drawing/2014/main" id="{0238DDA2-1343-F7DE-48BA-5CBEEAD61511}"/>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Oval 97">
                  <a:extLst>
                    <a:ext uri="{FF2B5EF4-FFF2-40B4-BE49-F238E27FC236}">
                      <a16:creationId xmlns:a16="http://schemas.microsoft.com/office/drawing/2014/main" id="{5240E5BE-49AD-A6C8-DE0F-E277B69883A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6" name="Group 98">
                <a:extLst>
                  <a:ext uri="{FF2B5EF4-FFF2-40B4-BE49-F238E27FC236}">
                    <a16:creationId xmlns:a16="http://schemas.microsoft.com/office/drawing/2014/main" id="{77BA14B9-79FF-5D5C-6EA0-08EE26FF67F1}"/>
                  </a:ext>
                </a:extLst>
              </p:cNvPr>
              <p:cNvGrpSpPr>
                <a:grpSpLocks/>
              </p:cNvGrpSpPr>
              <p:nvPr/>
            </p:nvGrpSpPr>
            <p:grpSpPr bwMode="auto">
              <a:xfrm flipV="1">
                <a:off x="2389" y="2952"/>
                <a:ext cx="45" cy="299"/>
                <a:chOff x="2131" y="2070"/>
                <a:chExt cx="45" cy="299"/>
              </a:xfrm>
            </p:grpSpPr>
            <p:sp>
              <p:nvSpPr>
                <p:cNvPr id="106" name="Line 99">
                  <a:extLst>
                    <a:ext uri="{FF2B5EF4-FFF2-40B4-BE49-F238E27FC236}">
                      <a16:creationId xmlns:a16="http://schemas.microsoft.com/office/drawing/2014/main" id="{C82961E1-0C90-0AC8-A1CE-49B41FCA448D}"/>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Oval 100">
                  <a:extLst>
                    <a:ext uri="{FF2B5EF4-FFF2-40B4-BE49-F238E27FC236}">
                      <a16:creationId xmlns:a16="http://schemas.microsoft.com/office/drawing/2014/main" id="{45FC4CF4-2B56-7CE5-4144-80B58CE950F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7" name="Oval 101">
                <a:extLst>
                  <a:ext uri="{FF2B5EF4-FFF2-40B4-BE49-F238E27FC236}">
                    <a16:creationId xmlns:a16="http://schemas.microsoft.com/office/drawing/2014/main" id="{FBA8EB20-3CA3-3D7E-46EB-8A0C17732F56}"/>
                  </a:ext>
                </a:extLst>
              </p:cNvPr>
              <p:cNvSpPr>
                <a:spLocks noChangeArrowheads="1"/>
              </p:cNvSpPr>
              <p:nvPr/>
            </p:nvSpPr>
            <p:spPr bwMode="auto">
              <a:xfrm flipH="1">
                <a:off x="2378" y="317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Rectangle 102">
                <a:extLst>
                  <a:ext uri="{FF2B5EF4-FFF2-40B4-BE49-F238E27FC236}">
                    <a16:creationId xmlns:a16="http://schemas.microsoft.com/office/drawing/2014/main" id="{B6F2A327-B609-453B-C21D-25BAC4748CC7}"/>
                  </a:ext>
                </a:extLst>
              </p:cNvPr>
              <p:cNvSpPr>
                <a:spLocks noChangeArrowheads="1"/>
              </p:cNvSpPr>
              <p:nvPr/>
            </p:nvSpPr>
            <p:spPr bwMode="auto">
              <a:xfrm>
                <a:off x="2316" y="3415"/>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rPr>
                  <a:t>R</a:t>
                </a:r>
              </a:p>
            </p:txBody>
          </p:sp>
          <p:sp>
            <p:nvSpPr>
              <p:cNvPr id="99" name="Rectangle 103">
                <a:extLst>
                  <a:ext uri="{FF2B5EF4-FFF2-40B4-BE49-F238E27FC236}">
                    <a16:creationId xmlns:a16="http://schemas.microsoft.com/office/drawing/2014/main" id="{0ED2349F-54AD-274F-12F0-204D4584A318}"/>
                  </a:ext>
                </a:extLst>
              </p:cNvPr>
              <p:cNvSpPr>
                <a:spLocks noChangeArrowheads="1"/>
              </p:cNvSpPr>
              <p:nvPr/>
            </p:nvSpPr>
            <p:spPr bwMode="auto">
              <a:xfrm>
                <a:off x="1866" y="341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rPr>
                  <a:t>S</a:t>
                </a:r>
              </a:p>
            </p:txBody>
          </p:sp>
          <p:sp>
            <p:nvSpPr>
              <p:cNvPr id="100" name="Rectangle 104">
                <a:extLst>
                  <a:ext uri="{FF2B5EF4-FFF2-40B4-BE49-F238E27FC236}">
                    <a16:creationId xmlns:a16="http://schemas.microsoft.com/office/drawing/2014/main" id="{6D4EEBA8-DB01-1E3E-6CDF-6604B8F62AF9}"/>
                  </a:ext>
                </a:extLst>
              </p:cNvPr>
              <p:cNvSpPr>
                <a:spLocks noChangeArrowheads="1"/>
              </p:cNvSpPr>
              <p:nvPr/>
            </p:nvSpPr>
            <p:spPr bwMode="auto">
              <a:xfrm>
                <a:off x="2364" y="3972"/>
                <a:ext cx="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101" name="Rectangle 105">
                <a:extLst>
                  <a:ext uri="{FF2B5EF4-FFF2-40B4-BE49-F238E27FC236}">
                    <a16:creationId xmlns:a16="http://schemas.microsoft.com/office/drawing/2014/main" id="{11A233F0-C5DA-EA8B-4B7D-6A38785D10F3}"/>
                  </a:ext>
                </a:extLst>
              </p:cNvPr>
              <p:cNvSpPr>
                <a:spLocks noChangeArrowheads="1"/>
              </p:cNvSpPr>
              <p:nvPr/>
            </p:nvSpPr>
            <p:spPr bwMode="auto">
              <a:xfrm>
                <a:off x="1842" y="3966"/>
                <a:ext cx="2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grpSp>
            <p:nvGrpSpPr>
              <p:cNvPr id="102" name="Group 106">
                <a:extLst>
                  <a:ext uri="{FF2B5EF4-FFF2-40B4-BE49-F238E27FC236}">
                    <a16:creationId xmlns:a16="http://schemas.microsoft.com/office/drawing/2014/main" id="{4B44227B-E7E8-E0F8-77D3-BA3C580C68CA}"/>
                  </a:ext>
                </a:extLst>
              </p:cNvPr>
              <p:cNvGrpSpPr>
                <a:grpSpLocks/>
              </p:cNvGrpSpPr>
              <p:nvPr/>
            </p:nvGrpSpPr>
            <p:grpSpPr bwMode="auto">
              <a:xfrm>
                <a:off x="2173" y="3696"/>
                <a:ext cx="45" cy="299"/>
                <a:chOff x="2131" y="2070"/>
                <a:chExt cx="45" cy="299"/>
              </a:xfrm>
            </p:grpSpPr>
            <p:sp>
              <p:nvSpPr>
                <p:cNvPr id="104" name="Line 107">
                  <a:extLst>
                    <a:ext uri="{FF2B5EF4-FFF2-40B4-BE49-F238E27FC236}">
                      <a16:creationId xmlns:a16="http://schemas.microsoft.com/office/drawing/2014/main" id="{38DC6F7D-E904-D38F-5815-C75C447C04F8}"/>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Oval 108">
                  <a:extLst>
                    <a:ext uri="{FF2B5EF4-FFF2-40B4-BE49-F238E27FC236}">
                      <a16:creationId xmlns:a16="http://schemas.microsoft.com/office/drawing/2014/main" id="{50D95740-C58F-DB15-4640-0E07A5A22D3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 name="Rectangle 109">
                <a:extLst>
                  <a:ext uri="{FF2B5EF4-FFF2-40B4-BE49-F238E27FC236}">
                    <a16:creationId xmlns:a16="http://schemas.microsoft.com/office/drawing/2014/main" id="{A1011D1B-226F-3636-2A05-CF68D4F59A09}"/>
                  </a:ext>
                </a:extLst>
              </p:cNvPr>
              <p:cNvSpPr>
                <a:spLocks noChangeArrowheads="1"/>
              </p:cNvSpPr>
              <p:nvPr/>
            </p:nvSpPr>
            <p:spPr bwMode="auto">
              <a:xfrm>
                <a:off x="2034" y="3966"/>
                <a:ext cx="5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CP</a:t>
                </a:r>
                <a:endParaRPr lang="en-US" altLang="zh-CN" b="1" baseline="-25000">
                  <a:solidFill>
                    <a:srgbClr val="FF0066"/>
                  </a:solidFill>
                </a:endParaRPr>
              </a:p>
            </p:txBody>
          </p:sp>
        </p:grpSp>
        <p:sp>
          <p:nvSpPr>
            <p:cNvPr id="88" name="Rectangle 110">
              <a:extLst>
                <a:ext uri="{FF2B5EF4-FFF2-40B4-BE49-F238E27FC236}">
                  <a16:creationId xmlns:a16="http://schemas.microsoft.com/office/drawing/2014/main" id="{32A5C056-B570-4BE4-29A0-E1F08CC322E1}"/>
                </a:ext>
              </a:extLst>
            </p:cNvPr>
            <p:cNvSpPr>
              <a:spLocks noChangeArrowheads="1"/>
            </p:cNvSpPr>
            <p:nvPr/>
          </p:nvSpPr>
          <p:spPr bwMode="auto">
            <a:xfrm>
              <a:off x="2028" y="343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rPr>
                <a:t>C1</a:t>
              </a:r>
            </a:p>
          </p:txBody>
        </p:sp>
      </p:grpSp>
      <p:sp>
        <p:nvSpPr>
          <p:cNvPr id="114" name="Text Box 111">
            <a:extLst>
              <a:ext uri="{FF2B5EF4-FFF2-40B4-BE49-F238E27FC236}">
                <a16:creationId xmlns:a16="http://schemas.microsoft.com/office/drawing/2014/main" id="{DBE14C22-111C-50C1-F55F-C9495D0F0E57}"/>
              </a:ext>
            </a:extLst>
          </p:cNvPr>
          <p:cNvSpPr txBox="1">
            <a:spLocks noChangeArrowheads="1"/>
          </p:cNvSpPr>
          <p:nvPr/>
        </p:nvSpPr>
        <p:spPr bwMode="auto">
          <a:xfrm>
            <a:off x="1733550" y="4666316"/>
            <a:ext cx="3351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2. </a:t>
            </a:r>
            <a:r>
              <a:rPr lang="zh-CN" altLang="en-US" sz="2800" b="1"/>
              <a:t>工作原理</a:t>
            </a:r>
          </a:p>
        </p:txBody>
      </p:sp>
      <p:sp>
        <p:nvSpPr>
          <p:cNvPr id="115" name="Text Box 112">
            <a:extLst>
              <a:ext uri="{FF2B5EF4-FFF2-40B4-BE49-F238E27FC236}">
                <a16:creationId xmlns:a16="http://schemas.microsoft.com/office/drawing/2014/main" id="{D392D4BF-1DC5-EB21-1784-9D4D1B5E23D9}"/>
              </a:ext>
            </a:extLst>
          </p:cNvPr>
          <p:cNvSpPr txBox="1">
            <a:spLocks noChangeArrowheads="1"/>
          </p:cNvSpPr>
          <p:nvPr/>
        </p:nvSpPr>
        <p:spPr bwMode="auto">
          <a:xfrm>
            <a:off x="1062209" y="5260041"/>
            <a:ext cx="2028825"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66"/>
                </a:solidFill>
              </a:rPr>
              <a:t>当 </a:t>
            </a:r>
            <a:r>
              <a:rPr lang="en-US" altLang="zh-CN" sz="2800" b="1" i="1" dirty="0">
                <a:solidFill>
                  <a:srgbClr val="FF0066"/>
                </a:solidFill>
                <a:ea typeface="楷体_GB2312" pitchFamily="49" charset="-122"/>
              </a:rPr>
              <a:t>CP </a:t>
            </a:r>
            <a:r>
              <a:rPr lang="en-US" altLang="zh-CN" sz="2800" b="1" dirty="0">
                <a:solidFill>
                  <a:srgbClr val="FF0066"/>
                </a:solidFill>
                <a:ea typeface="楷体_GB2312" pitchFamily="49" charset="-122"/>
              </a:rPr>
              <a:t>= 0</a:t>
            </a:r>
          </a:p>
        </p:txBody>
      </p:sp>
      <p:graphicFrame>
        <p:nvGraphicFramePr>
          <p:cNvPr id="116" name="Object 113">
            <a:extLst>
              <a:ext uri="{FF2B5EF4-FFF2-40B4-BE49-F238E27FC236}">
                <a16:creationId xmlns:a16="http://schemas.microsoft.com/office/drawing/2014/main" id="{960AB750-0F97-C854-325B-80C49DF49460}"/>
              </a:ext>
            </a:extLst>
          </p:cNvPr>
          <p:cNvGraphicFramePr>
            <a:graphicFrameLocks noChangeAspect="1"/>
          </p:cNvGraphicFramePr>
          <p:nvPr>
            <p:extLst>
              <p:ext uri="{D42A27DB-BD31-4B8C-83A1-F6EECF244321}">
                <p14:modId xmlns:p14="http://schemas.microsoft.com/office/powerpoint/2010/main" val="344763882"/>
              </p:ext>
            </p:extLst>
          </p:nvPr>
        </p:nvGraphicFramePr>
        <p:xfrm>
          <a:off x="3632200" y="5180666"/>
          <a:ext cx="1687513" cy="549275"/>
        </p:xfrm>
        <a:graphic>
          <a:graphicData uri="http://schemas.openxmlformats.org/presentationml/2006/ole">
            <mc:AlternateContent xmlns:mc="http://schemas.openxmlformats.org/markup-compatibility/2006">
              <mc:Choice xmlns:v="urn:schemas-microsoft-com:vml" Requires="v">
                <p:oleObj name="Equation" r:id="rId2" imgW="698400" imgH="228600" progId="Equation.3">
                  <p:embed/>
                </p:oleObj>
              </mc:Choice>
              <mc:Fallback>
                <p:oleObj name="Equation" r:id="rId2" imgW="698400" imgH="228600" progId="Equation.3">
                  <p:embed/>
                  <p:pic>
                    <p:nvPicPr>
                      <p:cNvPr id="36977"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200" y="5180666"/>
                        <a:ext cx="1687513" cy="5492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 name="Object 114">
            <a:extLst>
              <a:ext uri="{FF2B5EF4-FFF2-40B4-BE49-F238E27FC236}">
                <a16:creationId xmlns:a16="http://schemas.microsoft.com/office/drawing/2014/main" id="{080007A4-90D5-8C4C-65B4-059C957D2C92}"/>
              </a:ext>
            </a:extLst>
          </p:cNvPr>
          <p:cNvGraphicFramePr>
            <a:graphicFrameLocks noChangeAspect="1"/>
          </p:cNvGraphicFramePr>
          <p:nvPr>
            <p:extLst>
              <p:ext uri="{D42A27DB-BD31-4B8C-83A1-F6EECF244321}">
                <p14:modId xmlns:p14="http://schemas.microsoft.com/office/powerpoint/2010/main" val="3260810322"/>
              </p:ext>
            </p:extLst>
          </p:nvPr>
        </p:nvGraphicFramePr>
        <p:xfrm>
          <a:off x="5981700" y="5142566"/>
          <a:ext cx="1547813" cy="598488"/>
        </p:xfrm>
        <a:graphic>
          <a:graphicData uri="http://schemas.openxmlformats.org/presentationml/2006/ole">
            <mc:AlternateContent xmlns:mc="http://schemas.openxmlformats.org/markup-compatibility/2006">
              <mc:Choice xmlns:v="urn:schemas-microsoft-com:vml" Requires="v">
                <p:oleObj name="Equation" r:id="rId4" imgW="672840" imgH="241200" progId="Equation.3">
                  <p:embed/>
                </p:oleObj>
              </mc:Choice>
              <mc:Fallback>
                <p:oleObj name="Equation" r:id="rId4" imgW="672840" imgH="241200" progId="Equation.3">
                  <p:embed/>
                  <p:pic>
                    <p:nvPicPr>
                      <p:cNvPr id="36978" name="Object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1700" y="5142566"/>
                        <a:ext cx="1547813" cy="5984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 name="Text Box 115">
            <a:extLst>
              <a:ext uri="{FF2B5EF4-FFF2-40B4-BE49-F238E27FC236}">
                <a16:creationId xmlns:a16="http://schemas.microsoft.com/office/drawing/2014/main" id="{DD22E7DE-1754-0D62-106B-6D9114D78DC4}"/>
              </a:ext>
            </a:extLst>
          </p:cNvPr>
          <p:cNvSpPr txBox="1">
            <a:spLocks noChangeArrowheads="1"/>
          </p:cNvSpPr>
          <p:nvPr/>
        </p:nvSpPr>
        <p:spPr bwMode="auto">
          <a:xfrm>
            <a:off x="7727864" y="5229878"/>
            <a:ext cx="2121071" cy="40011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33CC"/>
                </a:solidFill>
              </a:rPr>
              <a:t>强制</a:t>
            </a:r>
            <a:r>
              <a:rPr lang="en-US" altLang="zh-CN" sz="2000" b="1" dirty="0">
                <a:solidFill>
                  <a:srgbClr val="0033CC"/>
                </a:solidFill>
              </a:rPr>
              <a:t>FF</a:t>
            </a:r>
            <a:r>
              <a:rPr lang="zh-CN" altLang="en-US" sz="2000" b="1" dirty="0">
                <a:solidFill>
                  <a:srgbClr val="0033CC"/>
                </a:solidFill>
              </a:rPr>
              <a:t>进入</a:t>
            </a:r>
            <a:r>
              <a:rPr lang="zh-CN" altLang="en-US" sz="2000" b="1" dirty="0">
                <a:solidFill>
                  <a:srgbClr val="FF0066"/>
                </a:solidFill>
              </a:rPr>
              <a:t>保持</a:t>
            </a:r>
          </a:p>
        </p:txBody>
      </p:sp>
      <p:sp>
        <p:nvSpPr>
          <p:cNvPr id="119" name="Text Box 116">
            <a:extLst>
              <a:ext uri="{FF2B5EF4-FFF2-40B4-BE49-F238E27FC236}">
                <a16:creationId xmlns:a16="http://schemas.microsoft.com/office/drawing/2014/main" id="{3C2DA616-5A2E-8E36-ED08-362C4134F36D}"/>
              </a:ext>
            </a:extLst>
          </p:cNvPr>
          <p:cNvSpPr txBox="1">
            <a:spLocks noChangeArrowheads="1"/>
          </p:cNvSpPr>
          <p:nvPr/>
        </p:nvSpPr>
        <p:spPr bwMode="auto">
          <a:xfrm>
            <a:off x="1040053" y="5853766"/>
            <a:ext cx="2030413" cy="519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66"/>
                </a:solidFill>
              </a:rPr>
              <a:t>当 </a:t>
            </a:r>
            <a:r>
              <a:rPr lang="en-US" altLang="zh-CN" sz="2800" b="1" i="1" dirty="0">
                <a:solidFill>
                  <a:srgbClr val="FF0066"/>
                </a:solidFill>
                <a:ea typeface="楷体_GB2312" pitchFamily="49" charset="-122"/>
              </a:rPr>
              <a:t>CP</a:t>
            </a:r>
            <a:r>
              <a:rPr lang="en-US" altLang="zh-CN" sz="2800" b="1" dirty="0">
                <a:solidFill>
                  <a:srgbClr val="FF0066"/>
                </a:solidFill>
                <a:ea typeface="楷体_GB2312" pitchFamily="49" charset="-122"/>
              </a:rPr>
              <a:t> = 1</a:t>
            </a:r>
          </a:p>
        </p:txBody>
      </p:sp>
      <p:graphicFrame>
        <p:nvGraphicFramePr>
          <p:cNvPr id="120" name="Object 117">
            <a:extLst>
              <a:ext uri="{FF2B5EF4-FFF2-40B4-BE49-F238E27FC236}">
                <a16:creationId xmlns:a16="http://schemas.microsoft.com/office/drawing/2014/main" id="{91DDA597-95A9-A476-5A47-2907AC7BA0EA}"/>
              </a:ext>
            </a:extLst>
          </p:cNvPr>
          <p:cNvGraphicFramePr>
            <a:graphicFrameLocks noChangeAspect="1"/>
          </p:cNvGraphicFramePr>
          <p:nvPr>
            <p:extLst>
              <p:ext uri="{D42A27DB-BD31-4B8C-83A1-F6EECF244321}">
                <p14:modId xmlns:p14="http://schemas.microsoft.com/office/powerpoint/2010/main" val="1745182681"/>
              </p:ext>
            </p:extLst>
          </p:nvPr>
        </p:nvGraphicFramePr>
        <p:xfrm>
          <a:off x="3041369" y="5825864"/>
          <a:ext cx="2665412" cy="525463"/>
        </p:xfrm>
        <a:graphic>
          <a:graphicData uri="http://schemas.openxmlformats.org/presentationml/2006/ole">
            <mc:AlternateContent xmlns:mc="http://schemas.openxmlformats.org/markup-compatibility/2006">
              <mc:Choice xmlns:v="urn:schemas-microsoft-com:vml" Requires="v">
                <p:oleObj name="Equation" r:id="rId6" imgW="1091880" imgH="215640" progId="Equation.3">
                  <p:embed/>
                </p:oleObj>
              </mc:Choice>
              <mc:Fallback>
                <p:oleObj name="Equation" r:id="rId6" imgW="1091880" imgH="215640" progId="Equation.3">
                  <p:embed/>
                  <p:pic>
                    <p:nvPicPr>
                      <p:cNvPr id="36981" name="Object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1369" y="5825864"/>
                        <a:ext cx="2665412" cy="5254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 name="Text Box 118">
            <a:extLst>
              <a:ext uri="{FF2B5EF4-FFF2-40B4-BE49-F238E27FC236}">
                <a16:creationId xmlns:a16="http://schemas.microsoft.com/office/drawing/2014/main" id="{D145E4F7-72E0-EDCA-F3C8-E06E659BF592}"/>
              </a:ext>
            </a:extLst>
          </p:cNvPr>
          <p:cNvSpPr txBox="1">
            <a:spLocks noChangeArrowheads="1"/>
          </p:cNvSpPr>
          <p:nvPr/>
        </p:nvSpPr>
        <p:spPr bwMode="auto">
          <a:xfrm>
            <a:off x="3508375" y="6334779"/>
            <a:ext cx="60737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33CC"/>
                </a:solidFill>
              </a:rPr>
              <a:t>与基本 </a:t>
            </a:r>
            <a:r>
              <a:rPr lang="en-US" altLang="zh-CN" sz="2800" b="1" i="1" dirty="0">
                <a:solidFill>
                  <a:srgbClr val="0033CC"/>
                </a:solidFill>
              </a:rPr>
              <a:t>RS </a:t>
            </a:r>
            <a:r>
              <a:rPr lang="zh-CN" altLang="en-US" sz="2800" b="1" dirty="0">
                <a:solidFill>
                  <a:srgbClr val="0033CC"/>
                </a:solidFill>
              </a:rPr>
              <a:t>触发器功能相同</a:t>
            </a:r>
            <a:r>
              <a:rPr lang="en-US" altLang="zh-CN" sz="2800" b="1" dirty="0">
                <a:solidFill>
                  <a:srgbClr val="0033CC"/>
                </a:solidFill>
              </a:rPr>
              <a:t>, </a:t>
            </a:r>
            <a:r>
              <a:rPr lang="zh-CN" altLang="en-US" sz="2800" b="1" dirty="0">
                <a:solidFill>
                  <a:srgbClr val="FF0000"/>
                </a:solidFill>
              </a:rPr>
              <a:t>开放</a:t>
            </a:r>
            <a:r>
              <a:rPr lang="en-US" altLang="zh-CN" sz="2800" b="1" dirty="0">
                <a:solidFill>
                  <a:srgbClr val="FF0000"/>
                </a:solidFill>
              </a:rPr>
              <a:t>FF.</a:t>
            </a:r>
            <a:endParaRPr lang="zh-CN" altLang="en-US" sz="2800" b="1" dirty="0">
              <a:solidFill>
                <a:srgbClr val="FF0000"/>
              </a:solidFill>
            </a:endParaRPr>
          </a:p>
        </p:txBody>
      </p:sp>
      <p:graphicFrame>
        <p:nvGraphicFramePr>
          <p:cNvPr id="122" name="Object 119">
            <a:extLst>
              <a:ext uri="{FF2B5EF4-FFF2-40B4-BE49-F238E27FC236}">
                <a16:creationId xmlns:a16="http://schemas.microsoft.com/office/drawing/2014/main" id="{53EA4F26-3905-60E3-78EA-B24AD080700E}"/>
              </a:ext>
            </a:extLst>
          </p:cNvPr>
          <p:cNvGraphicFramePr>
            <a:graphicFrameLocks noChangeAspect="1"/>
          </p:cNvGraphicFramePr>
          <p:nvPr>
            <p:extLst>
              <p:ext uri="{D42A27DB-BD31-4B8C-83A1-F6EECF244321}">
                <p14:modId xmlns:p14="http://schemas.microsoft.com/office/powerpoint/2010/main" val="2093178603"/>
              </p:ext>
            </p:extLst>
          </p:nvPr>
        </p:nvGraphicFramePr>
        <p:xfrm>
          <a:off x="5954713" y="5821678"/>
          <a:ext cx="2697162" cy="525463"/>
        </p:xfrm>
        <a:graphic>
          <a:graphicData uri="http://schemas.openxmlformats.org/presentationml/2006/ole">
            <mc:AlternateContent xmlns:mc="http://schemas.openxmlformats.org/markup-compatibility/2006">
              <mc:Choice xmlns:v="urn:schemas-microsoft-com:vml" Requires="v">
                <p:oleObj name="Equation" r:id="rId8" imgW="1104840" imgH="215640" progId="Equation.3">
                  <p:embed/>
                </p:oleObj>
              </mc:Choice>
              <mc:Fallback>
                <p:oleObj name="Equation" r:id="rId8" imgW="1104840" imgH="215640" progId="Equation.3">
                  <p:embed/>
                  <p:pic>
                    <p:nvPicPr>
                      <p:cNvPr id="36983" name="Object 1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54713" y="5821678"/>
                        <a:ext cx="2697162" cy="5254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23" name="直接连接符 2">
            <a:extLst>
              <a:ext uri="{FF2B5EF4-FFF2-40B4-BE49-F238E27FC236}">
                <a16:creationId xmlns:a16="http://schemas.microsoft.com/office/drawing/2014/main" id="{B08748D9-AA3D-8371-3DCD-013FB693FEA0}"/>
              </a:ext>
            </a:extLst>
          </p:cNvPr>
          <p:cNvCxnSpPr/>
          <p:nvPr/>
        </p:nvCxnSpPr>
        <p:spPr bwMode="auto">
          <a:xfrm flipV="1">
            <a:off x="1733550" y="3245365"/>
            <a:ext cx="3351213" cy="622"/>
          </a:xfrm>
          <a:prstGeom prst="line">
            <a:avLst/>
          </a:prstGeom>
          <a:solidFill>
            <a:schemeClr val="accent1"/>
          </a:solidFill>
          <a:ln w="19050" cap="flat" cmpd="sng" algn="ctr">
            <a:solidFill>
              <a:srgbClr val="7030A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灯片编号占位符 2">
            <a:extLst>
              <a:ext uri="{FF2B5EF4-FFF2-40B4-BE49-F238E27FC236}">
                <a16:creationId xmlns:a16="http://schemas.microsoft.com/office/drawing/2014/main" id="{1E17767A-612D-C6EC-90A9-9254164C4DA1}"/>
              </a:ext>
            </a:extLst>
          </p:cNvPr>
          <p:cNvSpPr>
            <a:spLocks noGrp="1"/>
          </p:cNvSpPr>
          <p:nvPr>
            <p:ph type="sldNum" sz="quarter" idx="12"/>
          </p:nvPr>
        </p:nvSpPr>
        <p:spPr/>
        <p:txBody>
          <a:bodyPr/>
          <a:lstStyle/>
          <a:p>
            <a:fld id="{392CBAA0-59E6-204E-8F03-85E5040D48B8}" type="slidenum">
              <a:rPr kumimoji="1" lang="zh-CN" altLang="en-US" smtClean="0"/>
              <a:t>19</a:t>
            </a:fld>
            <a:r>
              <a:rPr kumimoji="1" lang="en-US" altLang="zh-CN"/>
              <a:t>/70</a:t>
            </a:r>
            <a:endParaRPr kumimoji="1" lang="zh-CN" altLang="en-US" dirty="0"/>
          </a:p>
        </p:txBody>
      </p:sp>
    </p:spTree>
    <p:extLst>
      <p:ext uri="{BB962C8B-B14F-4D97-AF65-F5344CB8AC3E}">
        <p14:creationId xmlns:p14="http://schemas.microsoft.com/office/powerpoint/2010/main" val="1331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500"/>
                                        <p:tgtEl>
                                          <p:spTgt spid="8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wipe(left)">
                                      <p:cBhvr>
                                        <p:cTn id="30" dur="500"/>
                                        <p:tgtEl>
                                          <p:spTgt spid="8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4">
                                            <p:txEl>
                                              <p:pRg st="0" end="0"/>
                                            </p:txEl>
                                          </p:spTgt>
                                        </p:tgtEl>
                                        <p:attrNameLst>
                                          <p:attrName>style.visibility</p:attrName>
                                        </p:attrNameLst>
                                      </p:cBhvr>
                                      <p:to>
                                        <p:strVal val="visible"/>
                                      </p:to>
                                    </p:set>
                                    <p:animEffect transition="in" filter="wipe(left)">
                                      <p:cBhvr>
                                        <p:cTn id="35" dur="500"/>
                                        <p:tgtEl>
                                          <p:spTgt spid="11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5">
                                            <p:txEl>
                                              <p:pRg st="0" end="0"/>
                                            </p:txEl>
                                          </p:spTgt>
                                        </p:tgtEl>
                                        <p:attrNameLst>
                                          <p:attrName>style.visibility</p:attrName>
                                        </p:attrNameLst>
                                      </p:cBhvr>
                                      <p:to>
                                        <p:strVal val="visible"/>
                                      </p:to>
                                    </p:set>
                                    <p:animEffect transition="in" filter="wipe(left)">
                                      <p:cBhvr>
                                        <p:cTn id="40" dur="500"/>
                                        <p:tgtEl>
                                          <p:spTgt spid="11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wipe(left)">
                                      <p:cBhvr>
                                        <p:cTn id="45" dur="500"/>
                                        <p:tgtEl>
                                          <p:spTgt spid="116"/>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17"/>
                                        </p:tgtEl>
                                        <p:attrNameLst>
                                          <p:attrName>style.visibility</p:attrName>
                                        </p:attrNameLst>
                                      </p:cBhvr>
                                      <p:to>
                                        <p:strVal val="visible"/>
                                      </p:to>
                                    </p:set>
                                    <p:animEffect transition="in" filter="wipe(left)">
                                      <p:cBhvr>
                                        <p:cTn id="49" dur="500"/>
                                        <p:tgtEl>
                                          <p:spTgt spid="117"/>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118">
                                            <p:txEl>
                                              <p:pRg st="0" end="0"/>
                                            </p:txEl>
                                          </p:spTgt>
                                        </p:tgtEl>
                                        <p:attrNameLst>
                                          <p:attrName>style.visibility</p:attrName>
                                        </p:attrNameLst>
                                      </p:cBhvr>
                                      <p:to>
                                        <p:strVal val="visible"/>
                                      </p:to>
                                    </p:set>
                                    <p:animEffect transition="in" filter="wipe(left)">
                                      <p:cBhvr>
                                        <p:cTn id="53" dur="500"/>
                                        <p:tgtEl>
                                          <p:spTgt spid="118">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19">
                                            <p:txEl>
                                              <p:pRg st="0" end="0"/>
                                            </p:txEl>
                                          </p:spTgt>
                                        </p:tgtEl>
                                        <p:attrNameLst>
                                          <p:attrName>style.visibility</p:attrName>
                                        </p:attrNameLst>
                                      </p:cBhvr>
                                      <p:to>
                                        <p:strVal val="visible"/>
                                      </p:to>
                                    </p:set>
                                    <p:animEffect transition="in" filter="wipe(left)">
                                      <p:cBhvr>
                                        <p:cTn id="58" dur="500"/>
                                        <p:tgtEl>
                                          <p:spTgt spid="119">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wipe(left)">
                                      <p:cBhvr>
                                        <p:cTn id="63" dur="500"/>
                                        <p:tgtEl>
                                          <p:spTgt spid="12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22"/>
                                        </p:tgtEl>
                                        <p:attrNameLst>
                                          <p:attrName>style.visibility</p:attrName>
                                        </p:attrNameLst>
                                      </p:cBhvr>
                                      <p:to>
                                        <p:strVal val="visible"/>
                                      </p:to>
                                    </p:set>
                                    <p:animEffect transition="in" filter="wipe(left)">
                                      <p:cBhvr>
                                        <p:cTn id="68" dur="500"/>
                                        <p:tgtEl>
                                          <p:spTgt spid="12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21">
                                            <p:txEl>
                                              <p:pRg st="0" end="0"/>
                                            </p:txEl>
                                          </p:spTgt>
                                        </p:tgtEl>
                                        <p:attrNameLst>
                                          <p:attrName>style.visibility</p:attrName>
                                        </p:attrNameLst>
                                      </p:cBhvr>
                                      <p:to>
                                        <p:strVal val="visible"/>
                                      </p:to>
                                    </p:set>
                                    <p:animEffect transition="in" filter="wipe(left)">
                                      <p:cBhvr>
                                        <p:cTn id="73" dur="500"/>
                                        <p:tgtEl>
                                          <p:spTgt spid="1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58" grpId="0" autoUpdateAnimBg="0"/>
      <p:bldP spid="85" grpId="0" autoUpdateAnimBg="0"/>
      <p:bldP spid="114" grpId="0" build="p" autoUpdateAnimBg="0"/>
      <p:bldP spid="115" grpId="0" build="p" autoUpdateAnimBg="0"/>
      <p:bldP spid="118" grpId="0" build="p" autoUpdateAnimBg="0" advAuto="0"/>
      <p:bldP spid="119" grpId="0" build="p" autoUpdateAnimBg="0"/>
      <p:bldP spid="12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时序逻辑电路</a:t>
            </a:r>
          </a:p>
        </p:txBody>
      </p:sp>
      <p:sp>
        <p:nvSpPr>
          <p:cNvPr id="79" name="Text Box 3">
            <a:extLst>
              <a:ext uri="{FF2B5EF4-FFF2-40B4-BE49-F238E27FC236}">
                <a16:creationId xmlns:a16="http://schemas.microsoft.com/office/drawing/2014/main" id="{B9940E6F-56D0-643A-4F6D-EFE6BF401AB2}"/>
              </a:ext>
            </a:extLst>
          </p:cNvPr>
          <p:cNvSpPr txBox="1">
            <a:spLocks noChangeArrowheads="1"/>
          </p:cNvSpPr>
          <p:nvPr/>
        </p:nvSpPr>
        <p:spPr bwMode="auto">
          <a:xfrm>
            <a:off x="1676400" y="986380"/>
            <a:ext cx="4859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chemeClr val="accent2"/>
                </a:solidFill>
              </a:rPr>
              <a:t>一、时序电路的特点</a:t>
            </a:r>
          </a:p>
        </p:txBody>
      </p:sp>
      <p:sp>
        <p:nvSpPr>
          <p:cNvPr id="80" name="Text Box 4">
            <a:extLst>
              <a:ext uri="{FF2B5EF4-FFF2-40B4-BE49-F238E27FC236}">
                <a16:creationId xmlns:a16="http://schemas.microsoft.com/office/drawing/2014/main" id="{6B783E39-A771-B08C-EC04-E6DB6E631E9F}"/>
              </a:ext>
            </a:extLst>
          </p:cNvPr>
          <p:cNvSpPr txBox="1">
            <a:spLocks noChangeArrowheads="1"/>
          </p:cNvSpPr>
          <p:nvPr/>
        </p:nvSpPr>
        <p:spPr bwMode="auto">
          <a:xfrm>
            <a:off x="1574800" y="1561055"/>
            <a:ext cx="335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逻辑功能特点</a:t>
            </a:r>
          </a:p>
        </p:txBody>
      </p:sp>
      <p:sp>
        <p:nvSpPr>
          <p:cNvPr id="81" name="Text Box 5">
            <a:extLst>
              <a:ext uri="{FF2B5EF4-FFF2-40B4-BE49-F238E27FC236}">
                <a16:creationId xmlns:a16="http://schemas.microsoft.com/office/drawing/2014/main" id="{66F53EF7-0D5C-4718-32F6-D83CF47CB9B6}"/>
              </a:ext>
            </a:extLst>
          </p:cNvPr>
          <p:cNvSpPr txBox="1">
            <a:spLocks noChangeArrowheads="1"/>
          </p:cNvSpPr>
          <p:nvPr/>
        </p:nvSpPr>
        <p:spPr bwMode="auto">
          <a:xfrm>
            <a:off x="1568450" y="2091280"/>
            <a:ext cx="4114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33CC"/>
                </a:solidFill>
              </a:rPr>
              <a:t>        </a:t>
            </a:r>
            <a:r>
              <a:rPr lang="zh-CN" altLang="en-US" sz="2800" b="1" dirty="0">
                <a:solidFill>
                  <a:srgbClr val="0033CC"/>
                </a:solidFill>
              </a:rPr>
              <a:t>任何时刻电路的</a:t>
            </a:r>
          </a:p>
          <a:p>
            <a:r>
              <a:rPr lang="zh-CN" altLang="en-US" sz="2800" b="1" dirty="0">
                <a:solidFill>
                  <a:srgbClr val="0033CC"/>
                </a:solidFill>
              </a:rPr>
              <a:t>输出，不仅和当前时刻</a:t>
            </a:r>
          </a:p>
          <a:p>
            <a:r>
              <a:rPr lang="zh-CN" altLang="en-US" sz="2800" b="1" dirty="0">
                <a:solidFill>
                  <a:srgbClr val="0033CC"/>
                </a:solidFill>
              </a:rPr>
              <a:t>的输入信号有关，而</a:t>
            </a:r>
          </a:p>
          <a:p>
            <a:r>
              <a:rPr lang="zh-CN" altLang="en-US" sz="2800" b="1" dirty="0">
                <a:solidFill>
                  <a:srgbClr val="0033CC"/>
                </a:solidFill>
              </a:rPr>
              <a:t>且还取决于电路原来</a:t>
            </a:r>
          </a:p>
          <a:p>
            <a:r>
              <a:rPr lang="zh-CN" altLang="en-US" sz="2800" b="1" dirty="0">
                <a:solidFill>
                  <a:srgbClr val="0033CC"/>
                </a:solidFill>
              </a:rPr>
              <a:t>的状态。</a:t>
            </a:r>
          </a:p>
        </p:txBody>
      </p:sp>
      <p:sp>
        <p:nvSpPr>
          <p:cNvPr id="82" name="Text Box 6">
            <a:extLst>
              <a:ext uri="{FF2B5EF4-FFF2-40B4-BE49-F238E27FC236}">
                <a16:creationId xmlns:a16="http://schemas.microsoft.com/office/drawing/2014/main" id="{E9CBAED3-E647-2A84-23AC-D80D49F9B9D7}"/>
              </a:ext>
            </a:extLst>
          </p:cNvPr>
          <p:cNvSpPr txBox="1">
            <a:spLocks noChangeArrowheads="1"/>
          </p:cNvSpPr>
          <p:nvPr/>
        </p:nvSpPr>
        <p:spPr bwMode="auto">
          <a:xfrm>
            <a:off x="1273175" y="4537776"/>
            <a:ext cx="4471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FF0066"/>
                </a:solidFill>
              </a:rPr>
              <a:t>2. </a:t>
            </a:r>
            <a:r>
              <a:rPr lang="zh-CN" altLang="en-US" sz="2800" b="1" dirty="0">
                <a:solidFill>
                  <a:srgbClr val="FF0066"/>
                </a:solidFill>
              </a:rPr>
              <a:t>电路组成特点</a:t>
            </a:r>
          </a:p>
        </p:txBody>
      </p:sp>
      <p:sp>
        <p:nvSpPr>
          <p:cNvPr id="83" name="Text Box 7">
            <a:extLst>
              <a:ext uri="{FF2B5EF4-FFF2-40B4-BE49-F238E27FC236}">
                <a16:creationId xmlns:a16="http://schemas.microsoft.com/office/drawing/2014/main" id="{01C19BF9-CAE3-5021-D41F-45CB517BB634}"/>
              </a:ext>
            </a:extLst>
          </p:cNvPr>
          <p:cNvSpPr txBox="1">
            <a:spLocks noChangeArrowheads="1"/>
          </p:cNvSpPr>
          <p:nvPr/>
        </p:nvSpPr>
        <p:spPr bwMode="auto">
          <a:xfrm>
            <a:off x="1225549" y="5090226"/>
            <a:ext cx="87598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0033CC"/>
                </a:solidFill>
              </a:rPr>
              <a:t>(1) </a:t>
            </a:r>
            <a:r>
              <a:rPr lang="zh-CN" altLang="en-US" sz="2800" b="1" dirty="0">
                <a:solidFill>
                  <a:srgbClr val="0033CC"/>
                </a:solidFill>
              </a:rPr>
              <a:t>与时间因素 </a:t>
            </a:r>
            <a:r>
              <a:rPr lang="en-US" altLang="zh-CN" sz="2800" b="1" dirty="0">
                <a:solidFill>
                  <a:srgbClr val="FF0066"/>
                </a:solidFill>
              </a:rPr>
              <a:t>(</a:t>
            </a:r>
            <a:r>
              <a:rPr lang="en-US" altLang="zh-CN" sz="2800" b="1" i="1" dirty="0">
                <a:solidFill>
                  <a:srgbClr val="FF0066"/>
                </a:solidFill>
              </a:rPr>
              <a:t>CP</a:t>
            </a:r>
            <a:r>
              <a:rPr lang="en-US" altLang="zh-CN" sz="2800" b="1" dirty="0">
                <a:solidFill>
                  <a:srgbClr val="FF0066"/>
                </a:solidFill>
              </a:rPr>
              <a:t>) </a:t>
            </a:r>
            <a:r>
              <a:rPr lang="zh-CN" altLang="en-US" sz="2800" b="1" dirty="0">
                <a:solidFill>
                  <a:srgbClr val="0033CC"/>
                </a:solidFill>
              </a:rPr>
              <a:t>有关，时刻的划分由</a:t>
            </a:r>
            <a:r>
              <a:rPr lang="en-US" altLang="zh-CN" sz="2800" b="1" dirty="0">
                <a:solidFill>
                  <a:srgbClr val="0033CC"/>
                </a:solidFill>
              </a:rPr>
              <a:t>CP</a:t>
            </a:r>
            <a:r>
              <a:rPr lang="zh-CN" altLang="en-US" sz="2800" b="1" dirty="0">
                <a:solidFill>
                  <a:srgbClr val="0033CC"/>
                </a:solidFill>
              </a:rPr>
              <a:t>的</a:t>
            </a:r>
            <a:r>
              <a:rPr lang="zh-CN" altLang="en-US" sz="2800" b="1" dirty="0">
                <a:solidFill>
                  <a:srgbClr val="FF0000"/>
                </a:solidFill>
              </a:rPr>
              <a:t>沿</a:t>
            </a:r>
            <a:r>
              <a:rPr lang="zh-CN" altLang="en-US" sz="2800" b="1" dirty="0">
                <a:solidFill>
                  <a:srgbClr val="0033CC"/>
                </a:solidFill>
              </a:rPr>
              <a:t>决定</a:t>
            </a:r>
          </a:p>
        </p:txBody>
      </p:sp>
      <p:sp>
        <p:nvSpPr>
          <p:cNvPr id="84" name="Text Box 8">
            <a:extLst>
              <a:ext uri="{FF2B5EF4-FFF2-40B4-BE49-F238E27FC236}">
                <a16:creationId xmlns:a16="http://schemas.microsoft.com/office/drawing/2014/main" id="{8596ADB1-52E0-C48A-D900-A335B050C787}"/>
              </a:ext>
            </a:extLst>
          </p:cNvPr>
          <p:cNvSpPr txBox="1">
            <a:spLocks noChangeArrowheads="1"/>
          </p:cNvSpPr>
          <p:nvPr/>
        </p:nvSpPr>
        <p:spPr bwMode="auto">
          <a:xfrm>
            <a:off x="1225549" y="5813173"/>
            <a:ext cx="6911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33CC"/>
                </a:solidFill>
              </a:rPr>
              <a:t>(2) </a:t>
            </a:r>
            <a:r>
              <a:rPr lang="zh-CN" altLang="en-US" sz="2800" b="1" dirty="0">
                <a:solidFill>
                  <a:srgbClr val="0033CC"/>
                </a:solidFill>
              </a:rPr>
              <a:t>含有记忆性的元件</a:t>
            </a:r>
            <a:r>
              <a:rPr lang="en-US" altLang="zh-CN" sz="2800" b="1" dirty="0">
                <a:solidFill>
                  <a:srgbClr val="FF0066"/>
                </a:solidFill>
                <a:latin typeface="宋体" panose="02010600030101010101" pitchFamily="2" charset="-122"/>
              </a:rPr>
              <a:t>(</a:t>
            </a:r>
            <a:r>
              <a:rPr lang="zh-CN" altLang="en-US" sz="2800" b="1" dirty="0">
                <a:solidFill>
                  <a:srgbClr val="FF0066"/>
                </a:solidFill>
              </a:rPr>
              <a:t>触发器</a:t>
            </a:r>
            <a:r>
              <a:rPr lang="en-US" altLang="zh-CN" sz="2800" b="1" dirty="0">
                <a:solidFill>
                  <a:srgbClr val="FF0066"/>
                </a:solidFill>
                <a:latin typeface="宋体" panose="02010600030101010101" pitchFamily="2" charset="-122"/>
              </a:rPr>
              <a:t>)</a:t>
            </a:r>
            <a:r>
              <a:rPr lang="zh-CN" altLang="en-US" sz="2800" b="1" dirty="0">
                <a:solidFill>
                  <a:srgbClr val="0033CC"/>
                </a:solidFill>
              </a:rPr>
              <a:t>。</a:t>
            </a:r>
          </a:p>
        </p:txBody>
      </p:sp>
      <p:grpSp>
        <p:nvGrpSpPr>
          <p:cNvPr id="85" name="Group 9">
            <a:extLst>
              <a:ext uri="{FF2B5EF4-FFF2-40B4-BE49-F238E27FC236}">
                <a16:creationId xmlns:a16="http://schemas.microsoft.com/office/drawing/2014/main" id="{EC7D682F-EF21-29F9-6935-B5400E5ABEC7}"/>
              </a:ext>
            </a:extLst>
          </p:cNvPr>
          <p:cNvGrpSpPr>
            <a:grpSpLocks/>
          </p:cNvGrpSpPr>
          <p:nvPr/>
        </p:nvGrpSpPr>
        <p:grpSpPr bwMode="auto">
          <a:xfrm>
            <a:off x="6435648" y="1106992"/>
            <a:ext cx="4576762" cy="2943225"/>
            <a:chOff x="2522" y="858"/>
            <a:chExt cx="2883" cy="1854"/>
          </a:xfrm>
        </p:grpSpPr>
        <p:sp>
          <p:nvSpPr>
            <p:cNvPr id="86" name="Rectangle 10">
              <a:extLst>
                <a:ext uri="{FF2B5EF4-FFF2-40B4-BE49-F238E27FC236}">
                  <a16:creationId xmlns:a16="http://schemas.microsoft.com/office/drawing/2014/main" id="{BA901576-FA0F-301D-39BD-424E3D54AE51}"/>
                </a:ext>
              </a:extLst>
            </p:cNvPr>
            <p:cNvSpPr>
              <a:spLocks noChangeArrowheads="1"/>
            </p:cNvSpPr>
            <p:nvPr/>
          </p:nvSpPr>
          <p:spPr bwMode="auto">
            <a:xfrm>
              <a:off x="3408" y="1020"/>
              <a:ext cx="960" cy="792"/>
            </a:xfrm>
            <a:prstGeom prst="rect">
              <a:avLst/>
            </a:prstGeom>
            <a:solidFill>
              <a:srgbClr val="FFFFCC"/>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33CC"/>
                  </a:solidFill>
                  <a:latin typeface="宋体" panose="02010600030101010101" pitchFamily="2" charset="-122"/>
                </a:rPr>
                <a:t>组合逻辑</a:t>
              </a:r>
            </a:p>
            <a:p>
              <a:pPr algn="ctr"/>
              <a:r>
                <a:rPr lang="zh-CN" altLang="en-US" b="1" dirty="0">
                  <a:solidFill>
                    <a:srgbClr val="0033CC"/>
                  </a:solidFill>
                  <a:latin typeface="宋体" panose="02010600030101010101" pitchFamily="2" charset="-122"/>
                </a:rPr>
                <a:t>电   路</a:t>
              </a:r>
            </a:p>
          </p:txBody>
        </p:sp>
        <p:sp>
          <p:nvSpPr>
            <p:cNvPr id="87" name="Rectangle 11">
              <a:extLst>
                <a:ext uri="{FF2B5EF4-FFF2-40B4-BE49-F238E27FC236}">
                  <a16:creationId xmlns:a16="http://schemas.microsoft.com/office/drawing/2014/main" id="{10502330-2286-3331-3FC8-1A67A9FF82EF}"/>
                </a:ext>
              </a:extLst>
            </p:cNvPr>
            <p:cNvSpPr>
              <a:spLocks noChangeArrowheads="1"/>
            </p:cNvSpPr>
            <p:nvPr/>
          </p:nvSpPr>
          <p:spPr bwMode="auto">
            <a:xfrm>
              <a:off x="3420" y="1980"/>
              <a:ext cx="960" cy="732"/>
            </a:xfrm>
            <a:prstGeom prst="rect">
              <a:avLst/>
            </a:prstGeom>
            <a:solidFill>
              <a:srgbClr val="CCFFFF"/>
            </a:solidFill>
            <a:ln w="38100">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6633"/>
                  </a:solidFill>
                  <a:latin typeface="宋体" panose="02010600030101010101" pitchFamily="2" charset="-122"/>
                </a:rPr>
                <a:t>存储电路</a:t>
              </a:r>
            </a:p>
          </p:txBody>
        </p:sp>
        <p:sp>
          <p:nvSpPr>
            <p:cNvPr id="88" name="Line 12">
              <a:extLst>
                <a:ext uri="{FF2B5EF4-FFF2-40B4-BE49-F238E27FC236}">
                  <a16:creationId xmlns:a16="http://schemas.microsoft.com/office/drawing/2014/main" id="{6FEE1306-24EF-CF0A-1CE8-7658895CD143}"/>
                </a:ext>
              </a:extLst>
            </p:cNvPr>
            <p:cNvSpPr>
              <a:spLocks noChangeShapeType="1"/>
            </p:cNvSpPr>
            <p:nvPr/>
          </p:nvSpPr>
          <p:spPr bwMode="auto">
            <a:xfrm>
              <a:off x="2784" y="1104"/>
              <a:ext cx="624"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13">
              <a:extLst>
                <a:ext uri="{FF2B5EF4-FFF2-40B4-BE49-F238E27FC236}">
                  <a16:creationId xmlns:a16="http://schemas.microsoft.com/office/drawing/2014/main" id="{0E9F1DE4-FAAE-1638-5127-D83610E808BE}"/>
                </a:ext>
              </a:extLst>
            </p:cNvPr>
            <p:cNvSpPr>
              <a:spLocks noChangeShapeType="1"/>
            </p:cNvSpPr>
            <p:nvPr/>
          </p:nvSpPr>
          <p:spPr bwMode="auto">
            <a:xfrm>
              <a:off x="2784" y="1428"/>
              <a:ext cx="624"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Text Box 14">
              <a:extLst>
                <a:ext uri="{FF2B5EF4-FFF2-40B4-BE49-F238E27FC236}">
                  <a16:creationId xmlns:a16="http://schemas.microsoft.com/office/drawing/2014/main" id="{D4D7386E-818D-7551-0EA3-80FD8744AE9C}"/>
                </a:ext>
              </a:extLst>
            </p:cNvPr>
            <p:cNvSpPr txBox="1">
              <a:spLocks noChangeArrowheads="1"/>
            </p:cNvSpPr>
            <p:nvPr/>
          </p:nvSpPr>
          <p:spPr bwMode="auto">
            <a:xfrm rot="-5400000">
              <a:off x="2913" y="1151"/>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cs typeface="Times New Roman" panose="02020603050405020304" pitchFamily="18" charset="0"/>
                </a:rPr>
                <a:t>…</a:t>
              </a:r>
              <a:endParaRPr lang="en-US" altLang="zh-CN" sz="2000" b="1">
                <a:ea typeface="楷体_GB2312" pitchFamily="49" charset="-122"/>
              </a:endParaRPr>
            </a:p>
          </p:txBody>
        </p:sp>
        <p:sp>
          <p:nvSpPr>
            <p:cNvPr id="91" name="Line 15">
              <a:extLst>
                <a:ext uri="{FF2B5EF4-FFF2-40B4-BE49-F238E27FC236}">
                  <a16:creationId xmlns:a16="http://schemas.microsoft.com/office/drawing/2014/main" id="{7458C376-F95C-534E-6E12-871B161EA3DE}"/>
                </a:ext>
              </a:extLst>
            </p:cNvPr>
            <p:cNvSpPr>
              <a:spLocks noChangeShapeType="1"/>
            </p:cNvSpPr>
            <p:nvPr/>
          </p:nvSpPr>
          <p:spPr bwMode="auto">
            <a:xfrm>
              <a:off x="4368" y="1116"/>
              <a:ext cx="624" cy="0"/>
            </a:xfrm>
            <a:prstGeom prst="line">
              <a:avLst/>
            </a:prstGeom>
            <a:noFill/>
            <a:ln w="28575">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16">
              <a:extLst>
                <a:ext uri="{FF2B5EF4-FFF2-40B4-BE49-F238E27FC236}">
                  <a16:creationId xmlns:a16="http://schemas.microsoft.com/office/drawing/2014/main" id="{B5177304-F93B-6895-5FFB-A1E15E455361}"/>
                </a:ext>
              </a:extLst>
            </p:cNvPr>
            <p:cNvSpPr>
              <a:spLocks noChangeShapeType="1"/>
            </p:cNvSpPr>
            <p:nvPr/>
          </p:nvSpPr>
          <p:spPr bwMode="auto">
            <a:xfrm>
              <a:off x="4368" y="1380"/>
              <a:ext cx="624" cy="0"/>
            </a:xfrm>
            <a:prstGeom prst="line">
              <a:avLst/>
            </a:prstGeom>
            <a:noFill/>
            <a:ln w="28575">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Text Box 17">
              <a:extLst>
                <a:ext uri="{FF2B5EF4-FFF2-40B4-BE49-F238E27FC236}">
                  <a16:creationId xmlns:a16="http://schemas.microsoft.com/office/drawing/2014/main" id="{C1FDE853-D479-22D0-B276-133E75C50DC5}"/>
                </a:ext>
              </a:extLst>
            </p:cNvPr>
            <p:cNvSpPr txBox="1">
              <a:spLocks noChangeArrowheads="1"/>
            </p:cNvSpPr>
            <p:nvPr/>
          </p:nvSpPr>
          <p:spPr bwMode="auto">
            <a:xfrm rot="-5400000">
              <a:off x="4495" y="112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66"/>
                  </a:solidFill>
                  <a:cs typeface="Times New Roman" panose="02020603050405020304" pitchFamily="18" charset="0"/>
                </a:rPr>
                <a:t>…</a:t>
              </a:r>
              <a:endParaRPr lang="en-US" altLang="zh-CN" sz="2000" b="1">
                <a:solidFill>
                  <a:srgbClr val="FF0066"/>
                </a:solidFill>
                <a:ea typeface="楷体_GB2312" pitchFamily="49" charset="-122"/>
              </a:endParaRPr>
            </a:p>
          </p:txBody>
        </p:sp>
        <p:sp>
          <p:nvSpPr>
            <p:cNvPr id="94" name="Line 18">
              <a:extLst>
                <a:ext uri="{FF2B5EF4-FFF2-40B4-BE49-F238E27FC236}">
                  <a16:creationId xmlns:a16="http://schemas.microsoft.com/office/drawing/2014/main" id="{9CB8CF51-89F8-B444-8781-4E6505EB2716}"/>
                </a:ext>
              </a:extLst>
            </p:cNvPr>
            <p:cNvSpPr>
              <a:spLocks noChangeShapeType="1"/>
            </p:cNvSpPr>
            <p:nvPr/>
          </p:nvSpPr>
          <p:spPr bwMode="auto">
            <a:xfrm flipV="1">
              <a:off x="4368" y="1530"/>
              <a:ext cx="513" cy="0"/>
            </a:xfrm>
            <a:prstGeom prst="line">
              <a:avLst/>
            </a:prstGeom>
            <a:noFill/>
            <a:ln w="28575">
              <a:solidFill>
                <a:srgbClr val="9966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19">
              <a:extLst>
                <a:ext uri="{FF2B5EF4-FFF2-40B4-BE49-F238E27FC236}">
                  <a16:creationId xmlns:a16="http://schemas.microsoft.com/office/drawing/2014/main" id="{273A8CAE-1EBE-2B31-A17E-5987907B0803}"/>
                </a:ext>
              </a:extLst>
            </p:cNvPr>
            <p:cNvSpPr>
              <a:spLocks noChangeShapeType="1"/>
            </p:cNvSpPr>
            <p:nvPr/>
          </p:nvSpPr>
          <p:spPr bwMode="auto">
            <a:xfrm>
              <a:off x="4881" y="1536"/>
              <a:ext cx="0" cy="1092"/>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20">
              <a:extLst>
                <a:ext uri="{FF2B5EF4-FFF2-40B4-BE49-F238E27FC236}">
                  <a16:creationId xmlns:a16="http://schemas.microsoft.com/office/drawing/2014/main" id="{FC811266-7D06-0090-E4B5-4F9554ED37B1}"/>
                </a:ext>
              </a:extLst>
            </p:cNvPr>
            <p:cNvSpPr>
              <a:spLocks noChangeShapeType="1"/>
            </p:cNvSpPr>
            <p:nvPr/>
          </p:nvSpPr>
          <p:spPr bwMode="auto">
            <a:xfrm>
              <a:off x="4379" y="2628"/>
              <a:ext cx="511"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7" name="Group 21">
              <a:extLst>
                <a:ext uri="{FF2B5EF4-FFF2-40B4-BE49-F238E27FC236}">
                  <a16:creationId xmlns:a16="http://schemas.microsoft.com/office/drawing/2014/main" id="{E05ECAAA-C7BE-1D4C-6684-83593751B02C}"/>
                </a:ext>
              </a:extLst>
            </p:cNvPr>
            <p:cNvGrpSpPr>
              <a:grpSpLocks/>
            </p:cNvGrpSpPr>
            <p:nvPr/>
          </p:nvGrpSpPr>
          <p:grpSpPr bwMode="auto">
            <a:xfrm>
              <a:off x="4374" y="1740"/>
              <a:ext cx="174" cy="324"/>
              <a:chOff x="3216" y="2712"/>
              <a:chExt cx="354" cy="1056"/>
            </a:xfrm>
          </p:grpSpPr>
          <p:sp>
            <p:nvSpPr>
              <p:cNvPr id="116" name="Line 22">
                <a:extLst>
                  <a:ext uri="{FF2B5EF4-FFF2-40B4-BE49-F238E27FC236}">
                    <a16:creationId xmlns:a16="http://schemas.microsoft.com/office/drawing/2014/main" id="{F1E38EF2-B327-29C8-A742-22787D7B30AF}"/>
                  </a:ext>
                </a:extLst>
              </p:cNvPr>
              <p:cNvSpPr>
                <a:spLocks noChangeShapeType="1"/>
              </p:cNvSpPr>
              <p:nvPr/>
            </p:nvSpPr>
            <p:spPr bwMode="auto">
              <a:xfrm flipV="1">
                <a:off x="3216" y="2712"/>
                <a:ext cx="348" cy="0"/>
              </a:xfrm>
              <a:prstGeom prst="line">
                <a:avLst/>
              </a:prstGeom>
              <a:noFill/>
              <a:ln w="28575">
                <a:solidFill>
                  <a:srgbClr val="9966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Line 23">
                <a:extLst>
                  <a:ext uri="{FF2B5EF4-FFF2-40B4-BE49-F238E27FC236}">
                    <a16:creationId xmlns:a16="http://schemas.microsoft.com/office/drawing/2014/main" id="{C8230388-63BC-4F5D-6696-D55E7621EA9E}"/>
                  </a:ext>
                </a:extLst>
              </p:cNvPr>
              <p:cNvSpPr>
                <a:spLocks noChangeShapeType="1"/>
              </p:cNvSpPr>
              <p:nvPr/>
            </p:nvSpPr>
            <p:spPr bwMode="auto">
              <a:xfrm>
                <a:off x="3564" y="2718"/>
                <a:ext cx="0" cy="105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 name="Line 24">
                <a:extLst>
                  <a:ext uri="{FF2B5EF4-FFF2-40B4-BE49-F238E27FC236}">
                    <a16:creationId xmlns:a16="http://schemas.microsoft.com/office/drawing/2014/main" id="{3D5848B5-FDE7-E9C9-8145-83FA9B0B0AD0}"/>
                  </a:ext>
                </a:extLst>
              </p:cNvPr>
              <p:cNvSpPr>
                <a:spLocks noChangeShapeType="1"/>
              </p:cNvSpPr>
              <p:nvPr/>
            </p:nvSpPr>
            <p:spPr bwMode="auto">
              <a:xfrm>
                <a:off x="3240" y="3768"/>
                <a:ext cx="330"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8" name="Line 25">
              <a:extLst>
                <a:ext uri="{FF2B5EF4-FFF2-40B4-BE49-F238E27FC236}">
                  <a16:creationId xmlns:a16="http://schemas.microsoft.com/office/drawing/2014/main" id="{7714D6EA-4318-1220-FBB2-4E099944033E}"/>
                </a:ext>
              </a:extLst>
            </p:cNvPr>
            <p:cNvSpPr>
              <a:spLocks noChangeShapeType="1"/>
            </p:cNvSpPr>
            <p:nvPr/>
          </p:nvSpPr>
          <p:spPr bwMode="auto">
            <a:xfrm flipH="1" flipV="1">
              <a:off x="2901" y="1554"/>
              <a:ext cx="525" cy="0"/>
            </a:xfrm>
            <a:prstGeom prst="line">
              <a:avLst/>
            </a:prstGeom>
            <a:noFill/>
            <a:ln w="28575">
              <a:solidFill>
                <a:srgbClr val="9966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Line 26">
              <a:extLst>
                <a:ext uri="{FF2B5EF4-FFF2-40B4-BE49-F238E27FC236}">
                  <a16:creationId xmlns:a16="http://schemas.microsoft.com/office/drawing/2014/main" id="{042C0628-DEAE-1A07-BA6E-F3DE076C2E6D}"/>
                </a:ext>
              </a:extLst>
            </p:cNvPr>
            <p:cNvSpPr>
              <a:spLocks noChangeShapeType="1"/>
            </p:cNvSpPr>
            <p:nvPr/>
          </p:nvSpPr>
          <p:spPr bwMode="auto">
            <a:xfrm flipH="1">
              <a:off x="2901" y="1560"/>
              <a:ext cx="0" cy="1092"/>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Line 27">
              <a:extLst>
                <a:ext uri="{FF2B5EF4-FFF2-40B4-BE49-F238E27FC236}">
                  <a16:creationId xmlns:a16="http://schemas.microsoft.com/office/drawing/2014/main" id="{D5012867-3C2E-1C69-8D66-E7C4392EF225}"/>
                </a:ext>
              </a:extLst>
            </p:cNvPr>
            <p:cNvSpPr>
              <a:spLocks noChangeShapeType="1"/>
            </p:cNvSpPr>
            <p:nvPr/>
          </p:nvSpPr>
          <p:spPr bwMode="auto">
            <a:xfrm flipH="1">
              <a:off x="2892" y="2652"/>
              <a:ext cx="540"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28">
              <a:extLst>
                <a:ext uri="{FF2B5EF4-FFF2-40B4-BE49-F238E27FC236}">
                  <a16:creationId xmlns:a16="http://schemas.microsoft.com/office/drawing/2014/main" id="{86E752E7-66E9-EDD4-1DE3-B4627FC7E94F}"/>
                </a:ext>
              </a:extLst>
            </p:cNvPr>
            <p:cNvSpPr>
              <a:spLocks noChangeShapeType="1"/>
            </p:cNvSpPr>
            <p:nvPr/>
          </p:nvSpPr>
          <p:spPr bwMode="auto">
            <a:xfrm flipH="1" flipV="1">
              <a:off x="3249" y="1752"/>
              <a:ext cx="171" cy="0"/>
            </a:xfrm>
            <a:prstGeom prst="line">
              <a:avLst/>
            </a:prstGeom>
            <a:noFill/>
            <a:ln w="28575">
              <a:solidFill>
                <a:srgbClr val="9966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29">
              <a:extLst>
                <a:ext uri="{FF2B5EF4-FFF2-40B4-BE49-F238E27FC236}">
                  <a16:creationId xmlns:a16="http://schemas.microsoft.com/office/drawing/2014/main" id="{8E00F0ED-F52B-9C9F-8DC0-980E560951F7}"/>
                </a:ext>
              </a:extLst>
            </p:cNvPr>
            <p:cNvSpPr>
              <a:spLocks noChangeShapeType="1"/>
            </p:cNvSpPr>
            <p:nvPr/>
          </p:nvSpPr>
          <p:spPr bwMode="auto">
            <a:xfrm flipH="1">
              <a:off x="3249" y="1754"/>
              <a:ext cx="0" cy="322"/>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Line 30">
              <a:extLst>
                <a:ext uri="{FF2B5EF4-FFF2-40B4-BE49-F238E27FC236}">
                  <a16:creationId xmlns:a16="http://schemas.microsoft.com/office/drawing/2014/main" id="{64CE4334-01F7-CA47-A9D2-39D5D73B227A}"/>
                </a:ext>
              </a:extLst>
            </p:cNvPr>
            <p:cNvSpPr>
              <a:spLocks noChangeShapeType="1"/>
            </p:cNvSpPr>
            <p:nvPr/>
          </p:nvSpPr>
          <p:spPr bwMode="auto">
            <a:xfrm flipH="1">
              <a:off x="3246" y="2076"/>
              <a:ext cx="162" cy="0"/>
            </a:xfrm>
            <a:prstGeom prst="line">
              <a:avLst/>
            </a:prstGeom>
            <a:noFill/>
            <a:ln w="2857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Text Box 31">
              <a:extLst>
                <a:ext uri="{FF2B5EF4-FFF2-40B4-BE49-F238E27FC236}">
                  <a16:creationId xmlns:a16="http://schemas.microsoft.com/office/drawing/2014/main" id="{DA0E94A7-84D3-64D3-BF5D-CD922FC14057}"/>
                </a:ext>
              </a:extLst>
            </p:cNvPr>
            <p:cNvSpPr txBox="1">
              <a:spLocks noChangeArrowheads="1"/>
            </p:cNvSpPr>
            <p:nvPr/>
          </p:nvSpPr>
          <p:spPr bwMode="auto">
            <a:xfrm rot="-5400000">
              <a:off x="4327" y="220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996600"/>
                  </a:solidFill>
                  <a:cs typeface="Times New Roman" panose="02020603050405020304" pitchFamily="18" charset="0"/>
                </a:rPr>
                <a:t>…</a:t>
              </a:r>
              <a:endParaRPr lang="en-US" altLang="zh-CN" sz="2000" b="1">
                <a:solidFill>
                  <a:srgbClr val="996600"/>
                </a:solidFill>
                <a:ea typeface="楷体_GB2312" pitchFamily="49" charset="-122"/>
              </a:endParaRPr>
            </a:p>
          </p:txBody>
        </p:sp>
        <p:sp>
          <p:nvSpPr>
            <p:cNvPr id="105" name="Text Box 32">
              <a:extLst>
                <a:ext uri="{FF2B5EF4-FFF2-40B4-BE49-F238E27FC236}">
                  <a16:creationId xmlns:a16="http://schemas.microsoft.com/office/drawing/2014/main" id="{D74BAA3B-08F2-7D59-C69E-DE12DE910AF7}"/>
                </a:ext>
              </a:extLst>
            </p:cNvPr>
            <p:cNvSpPr txBox="1">
              <a:spLocks noChangeArrowheads="1"/>
            </p:cNvSpPr>
            <p:nvPr/>
          </p:nvSpPr>
          <p:spPr bwMode="auto">
            <a:xfrm rot="-5400000">
              <a:off x="3127" y="220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996600"/>
                  </a:solidFill>
                  <a:cs typeface="Times New Roman" panose="02020603050405020304" pitchFamily="18" charset="0"/>
                </a:rPr>
                <a:t>…</a:t>
              </a:r>
              <a:endParaRPr lang="en-US" altLang="zh-CN" sz="2000" b="1">
                <a:solidFill>
                  <a:srgbClr val="996600"/>
                </a:solidFill>
                <a:ea typeface="楷体_GB2312" pitchFamily="49" charset="-122"/>
              </a:endParaRPr>
            </a:p>
          </p:txBody>
        </p:sp>
        <p:sp>
          <p:nvSpPr>
            <p:cNvPr id="106" name="Text Box 33">
              <a:extLst>
                <a:ext uri="{FF2B5EF4-FFF2-40B4-BE49-F238E27FC236}">
                  <a16:creationId xmlns:a16="http://schemas.microsoft.com/office/drawing/2014/main" id="{8CEF7745-1EF3-719C-99C8-2552DD10D83D}"/>
                </a:ext>
              </a:extLst>
            </p:cNvPr>
            <p:cNvSpPr txBox="1">
              <a:spLocks noChangeArrowheads="1"/>
            </p:cNvSpPr>
            <p:nvPr/>
          </p:nvSpPr>
          <p:spPr bwMode="auto">
            <a:xfrm>
              <a:off x="2522" y="858"/>
              <a:ext cx="4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ea typeface="楷体_GB2312" pitchFamily="49" charset="-122"/>
                </a:rPr>
                <a:t>x</a:t>
              </a:r>
              <a:r>
                <a:rPr lang="en-US" altLang="zh-CN" sz="2800" b="1" baseline="-25000">
                  <a:solidFill>
                    <a:srgbClr val="0033CC"/>
                  </a:solidFill>
                  <a:ea typeface="楷体_GB2312" pitchFamily="49" charset="-122"/>
                </a:rPr>
                <a:t>1</a:t>
              </a:r>
            </a:p>
          </p:txBody>
        </p:sp>
        <p:sp>
          <p:nvSpPr>
            <p:cNvPr id="107" name="Text Box 34">
              <a:extLst>
                <a:ext uri="{FF2B5EF4-FFF2-40B4-BE49-F238E27FC236}">
                  <a16:creationId xmlns:a16="http://schemas.microsoft.com/office/drawing/2014/main" id="{FE2023CC-0FBD-4976-0C01-ABAC1B337FA2}"/>
                </a:ext>
              </a:extLst>
            </p:cNvPr>
            <p:cNvSpPr txBox="1">
              <a:spLocks noChangeArrowheads="1"/>
            </p:cNvSpPr>
            <p:nvPr/>
          </p:nvSpPr>
          <p:spPr bwMode="auto">
            <a:xfrm rot="-5400000">
              <a:off x="2529" y="117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cs typeface="Times New Roman" panose="02020603050405020304" pitchFamily="18" charset="0"/>
                </a:rPr>
                <a:t>…</a:t>
              </a:r>
              <a:endParaRPr lang="en-US" altLang="zh-CN" sz="2000" b="1">
                <a:ea typeface="楷体_GB2312" pitchFamily="49" charset="-122"/>
              </a:endParaRPr>
            </a:p>
          </p:txBody>
        </p:sp>
        <p:sp>
          <p:nvSpPr>
            <p:cNvPr id="108" name="Text Box 35">
              <a:extLst>
                <a:ext uri="{FF2B5EF4-FFF2-40B4-BE49-F238E27FC236}">
                  <a16:creationId xmlns:a16="http://schemas.microsoft.com/office/drawing/2014/main" id="{BBC4CF37-59E3-1161-384B-9C3FAC4531CC}"/>
                </a:ext>
              </a:extLst>
            </p:cNvPr>
            <p:cNvSpPr txBox="1">
              <a:spLocks noChangeArrowheads="1"/>
            </p:cNvSpPr>
            <p:nvPr/>
          </p:nvSpPr>
          <p:spPr bwMode="auto">
            <a:xfrm>
              <a:off x="2558" y="1266"/>
              <a:ext cx="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ea typeface="楷体_GB2312" pitchFamily="49" charset="-122"/>
                </a:rPr>
                <a:t>x</a:t>
              </a:r>
              <a:r>
                <a:rPr lang="en-US" altLang="zh-CN" sz="2800" b="1" i="1" baseline="-25000">
                  <a:solidFill>
                    <a:srgbClr val="0033CC"/>
                  </a:solidFill>
                  <a:ea typeface="楷体_GB2312" pitchFamily="49" charset="-122"/>
                </a:rPr>
                <a:t>i</a:t>
              </a:r>
            </a:p>
          </p:txBody>
        </p:sp>
        <p:sp>
          <p:nvSpPr>
            <p:cNvPr id="109" name="Text Box 36">
              <a:extLst>
                <a:ext uri="{FF2B5EF4-FFF2-40B4-BE49-F238E27FC236}">
                  <a16:creationId xmlns:a16="http://schemas.microsoft.com/office/drawing/2014/main" id="{EA3153B2-7254-5B9C-BB5E-E0818D129398}"/>
                </a:ext>
              </a:extLst>
            </p:cNvPr>
            <p:cNvSpPr txBox="1">
              <a:spLocks noChangeArrowheads="1"/>
            </p:cNvSpPr>
            <p:nvPr/>
          </p:nvSpPr>
          <p:spPr bwMode="auto">
            <a:xfrm>
              <a:off x="5006" y="894"/>
              <a:ext cx="3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ea typeface="楷体_GB2312" pitchFamily="49" charset="-122"/>
                </a:rPr>
                <a:t>y</a:t>
              </a:r>
              <a:r>
                <a:rPr lang="en-US" altLang="zh-CN" sz="2800" b="1" baseline="-25000">
                  <a:solidFill>
                    <a:srgbClr val="FF0066"/>
                  </a:solidFill>
                  <a:ea typeface="楷体_GB2312" pitchFamily="49" charset="-122"/>
                </a:rPr>
                <a:t>1</a:t>
              </a:r>
            </a:p>
          </p:txBody>
        </p:sp>
        <p:sp>
          <p:nvSpPr>
            <p:cNvPr id="110" name="Text Box 37">
              <a:extLst>
                <a:ext uri="{FF2B5EF4-FFF2-40B4-BE49-F238E27FC236}">
                  <a16:creationId xmlns:a16="http://schemas.microsoft.com/office/drawing/2014/main" id="{DEC35197-C8AE-FD6B-F710-0BD3EE7E7DA5}"/>
                </a:ext>
              </a:extLst>
            </p:cNvPr>
            <p:cNvSpPr txBox="1">
              <a:spLocks noChangeArrowheads="1"/>
            </p:cNvSpPr>
            <p:nvPr/>
          </p:nvSpPr>
          <p:spPr bwMode="auto">
            <a:xfrm rot="-5400000">
              <a:off x="4989" y="1211"/>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66"/>
                  </a:solidFill>
                  <a:cs typeface="Times New Roman" panose="02020603050405020304" pitchFamily="18" charset="0"/>
                </a:rPr>
                <a:t>…</a:t>
              </a:r>
              <a:endParaRPr lang="en-US" altLang="zh-CN" sz="2000" b="1">
                <a:solidFill>
                  <a:srgbClr val="FF0066"/>
                </a:solidFill>
                <a:ea typeface="楷体_GB2312" pitchFamily="49" charset="-122"/>
              </a:endParaRPr>
            </a:p>
          </p:txBody>
        </p:sp>
        <p:sp>
          <p:nvSpPr>
            <p:cNvPr id="111" name="Text Box 38">
              <a:extLst>
                <a:ext uri="{FF2B5EF4-FFF2-40B4-BE49-F238E27FC236}">
                  <a16:creationId xmlns:a16="http://schemas.microsoft.com/office/drawing/2014/main" id="{062608F2-DAEB-BE7D-823F-66DC5D0AF34E}"/>
                </a:ext>
              </a:extLst>
            </p:cNvPr>
            <p:cNvSpPr txBox="1">
              <a:spLocks noChangeArrowheads="1"/>
            </p:cNvSpPr>
            <p:nvPr/>
          </p:nvSpPr>
          <p:spPr bwMode="auto">
            <a:xfrm>
              <a:off x="5018" y="1338"/>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ea typeface="楷体_GB2312" pitchFamily="49" charset="-122"/>
                </a:rPr>
                <a:t>y</a:t>
              </a:r>
              <a:r>
                <a:rPr lang="en-US" altLang="zh-CN" sz="2800" b="1" i="1" baseline="-25000">
                  <a:solidFill>
                    <a:srgbClr val="FF0066"/>
                  </a:solidFill>
                  <a:ea typeface="楷体_GB2312" pitchFamily="49" charset="-122"/>
                </a:rPr>
                <a:t>j</a:t>
              </a:r>
            </a:p>
          </p:txBody>
        </p:sp>
        <p:sp>
          <p:nvSpPr>
            <p:cNvPr id="112" name="Text Box 39">
              <a:extLst>
                <a:ext uri="{FF2B5EF4-FFF2-40B4-BE49-F238E27FC236}">
                  <a16:creationId xmlns:a16="http://schemas.microsoft.com/office/drawing/2014/main" id="{67FAF3A8-9853-EE54-0FE4-9875B1C78497}"/>
                </a:ext>
              </a:extLst>
            </p:cNvPr>
            <p:cNvSpPr txBox="1">
              <a:spLocks noChangeArrowheads="1"/>
            </p:cNvSpPr>
            <p:nvPr/>
          </p:nvSpPr>
          <p:spPr bwMode="auto">
            <a:xfrm>
              <a:off x="4538" y="1842"/>
              <a:ext cx="3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996633"/>
                  </a:solidFill>
                  <a:ea typeface="楷体_GB2312" pitchFamily="49" charset="-122"/>
                </a:rPr>
                <a:t>w</a:t>
              </a:r>
              <a:r>
                <a:rPr lang="en-US" altLang="zh-CN" sz="2800" b="1" baseline="-25000">
                  <a:solidFill>
                    <a:srgbClr val="996633"/>
                  </a:solidFill>
                  <a:ea typeface="楷体_GB2312" pitchFamily="49" charset="-122"/>
                </a:rPr>
                <a:t>1</a:t>
              </a:r>
            </a:p>
          </p:txBody>
        </p:sp>
        <p:sp>
          <p:nvSpPr>
            <p:cNvPr id="113" name="Text Box 40">
              <a:extLst>
                <a:ext uri="{FF2B5EF4-FFF2-40B4-BE49-F238E27FC236}">
                  <a16:creationId xmlns:a16="http://schemas.microsoft.com/office/drawing/2014/main" id="{07FBCAA8-6C7B-E4F6-9E7E-D46B81077889}"/>
                </a:ext>
              </a:extLst>
            </p:cNvPr>
            <p:cNvSpPr txBox="1">
              <a:spLocks noChangeArrowheads="1"/>
            </p:cNvSpPr>
            <p:nvPr/>
          </p:nvSpPr>
          <p:spPr bwMode="auto">
            <a:xfrm>
              <a:off x="4514" y="2286"/>
              <a:ext cx="6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996633"/>
                  </a:solidFill>
                  <a:ea typeface="楷体_GB2312" pitchFamily="49" charset="-122"/>
                </a:rPr>
                <a:t>w</a:t>
              </a:r>
              <a:r>
                <a:rPr lang="en-US" altLang="zh-CN" sz="2800" b="1" i="1" baseline="-25000">
                  <a:solidFill>
                    <a:srgbClr val="996633"/>
                  </a:solidFill>
                  <a:ea typeface="楷体_GB2312" pitchFamily="49" charset="-122"/>
                </a:rPr>
                <a:t>k</a:t>
              </a:r>
            </a:p>
          </p:txBody>
        </p:sp>
        <p:sp>
          <p:nvSpPr>
            <p:cNvPr id="114" name="Text Box 41">
              <a:extLst>
                <a:ext uri="{FF2B5EF4-FFF2-40B4-BE49-F238E27FC236}">
                  <a16:creationId xmlns:a16="http://schemas.microsoft.com/office/drawing/2014/main" id="{2C9EAC1E-4DBF-CEA3-C165-CD3ED99C7816}"/>
                </a:ext>
              </a:extLst>
            </p:cNvPr>
            <p:cNvSpPr txBox="1">
              <a:spLocks noChangeArrowheads="1"/>
            </p:cNvSpPr>
            <p:nvPr/>
          </p:nvSpPr>
          <p:spPr bwMode="auto">
            <a:xfrm>
              <a:off x="2966" y="1902"/>
              <a:ext cx="3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996633"/>
                  </a:solidFill>
                  <a:ea typeface="楷体_GB2312" pitchFamily="49" charset="-122"/>
                </a:rPr>
                <a:t>q</a:t>
              </a:r>
              <a:r>
                <a:rPr lang="en-US" altLang="zh-CN" sz="2800" b="1" baseline="-25000">
                  <a:solidFill>
                    <a:srgbClr val="996633"/>
                  </a:solidFill>
                  <a:ea typeface="楷体_GB2312" pitchFamily="49" charset="-122"/>
                </a:rPr>
                <a:t>1</a:t>
              </a:r>
            </a:p>
          </p:txBody>
        </p:sp>
        <p:sp>
          <p:nvSpPr>
            <p:cNvPr id="115" name="Text Box 42">
              <a:extLst>
                <a:ext uri="{FF2B5EF4-FFF2-40B4-BE49-F238E27FC236}">
                  <a16:creationId xmlns:a16="http://schemas.microsoft.com/office/drawing/2014/main" id="{92DBFC9E-E4E6-FA3B-0E16-4F337CAC7C57}"/>
                </a:ext>
              </a:extLst>
            </p:cNvPr>
            <p:cNvSpPr txBox="1">
              <a:spLocks noChangeArrowheads="1"/>
            </p:cNvSpPr>
            <p:nvPr/>
          </p:nvSpPr>
          <p:spPr bwMode="auto">
            <a:xfrm>
              <a:off x="3002" y="2322"/>
              <a:ext cx="3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996633"/>
                  </a:solidFill>
                  <a:ea typeface="楷体_GB2312" pitchFamily="49" charset="-122"/>
                </a:rPr>
                <a:t>q</a:t>
              </a:r>
              <a:r>
                <a:rPr lang="en-US" altLang="zh-CN" sz="2800" b="1" i="1" baseline="-25000">
                  <a:solidFill>
                    <a:srgbClr val="996633"/>
                  </a:solidFill>
                  <a:ea typeface="楷体_GB2312" pitchFamily="49" charset="-122"/>
                </a:rPr>
                <a:t>l</a:t>
              </a:r>
            </a:p>
          </p:txBody>
        </p:sp>
      </p:grpSp>
      <p:sp>
        <p:nvSpPr>
          <p:cNvPr id="119" name="Text Box 43">
            <a:extLst>
              <a:ext uri="{FF2B5EF4-FFF2-40B4-BE49-F238E27FC236}">
                <a16:creationId xmlns:a16="http://schemas.microsoft.com/office/drawing/2014/main" id="{FDC491D7-333C-BB00-DB42-FA40BF2B6EAF}"/>
              </a:ext>
            </a:extLst>
          </p:cNvPr>
          <p:cNvSpPr txBox="1">
            <a:spLocks noChangeArrowheads="1"/>
          </p:cNvSpPr>
          <p:nvPr/>
        </p:nvSpPr>
        <p:spPr bwMode="auto">
          <a:xfrm>
            <a:off x="6345160" y="1307017"/>
            <a:ext cx="495300" cy="1114425"/>
          </a:xfrm>
          <a:prstGeom prst="rect">
            <a:avLst/>
          </a:prstGeom>
          <a:solidFill>
            <a:srgbClr val="0033CC"/>
          </a:solidFill>
          <a:ln>
            <a:noFill/>
          </a:ln>
          <a:effectLst/>
          <a:extLst>
            <a:ext uri="{91240B29-F687-4F45-9708-019B960494DF}">
              <a14:hiddenLine xmlns:a14="http://schemas.microsoft.com/office/drawing/2010/main" w="952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20000"/>
              </a:spcBef>
              <a:spcAft>
                <a:spcPct val="20000"/>
              </a:spcAft>
            </a:pPr>
            <a:r>
              <a:rPr lang="zh-CN" altLang="en-US" b="1" dirty="0">
                <a:solidFill>
                  <a:schemeClr val="bg1"/>
                </a:solidFill>
              </a:rPr>
              <a:t>输</a:t>
            </a:r>
          </a:p>
          <a:p>
            <a:pPr algn="ctr">
              <a:lnSpc>
                <a:spcPct val="120000"/>
              </a:lnSpc>
              <a:spcBef>
                <a:spcPct val="20000"/>
              </a:spcBef>
              <a:spcAft>
                <a:spcPct val="20000"/>
              </a:spcAft>
            </a:pPr>
            <a:r>
              <a:rPr lang="zh-CN" altLang="en-US" b="1" dirty="0">
                <a:solidFill>
                  <a:schemeClr val="bg1"/>
                </a:solidFill>
              </a:rPr>
              <a:t>入</a:t>
            </a:r>
          </a:p>
        </p:txBody>
      </p:sp>
      <p:sp>
        <p:nvSpPr>
          <p:cNvPr id="120" name="Text Box 44">
            <a:extLst>
              <a:ext uri="{FF2B5EF4-FFF2-40B4-BE49-F238E27FC236}">
                <a16:creationId xmlns:a16="http://schemas.microsoft.com/office/drawing/2014/main" id="{C33BB4E6-B408-81C8-A437-84D6299C98BD}"/>
              </a:ext>
            </a:extLst>
          </p:cNvPr>
          <p:cNvSpPr txBox="1">
            <a:spLocks noChangeArrowheads="1"/>
          </p:cNvSpPr>
          <p:nvPr/>
        </p:nvSpPr>
        <p:spPr bwMode="auto">
          <a:xfrm>
            <a:off x="10421860" y="1268917"/>
            <a:ext cx="476250" cy="111442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20000"/>
              </a:spcBef>
              <a:spcAft>
                <a:spcPct val="20000"/>
              </a:spcAft>
            </a:pPr>
            <a:r>
              <a:rPr lang="zh-CN" altLang="en-US" b="1">
                <a:solidFill>
                  <a:srgbClr val="FFFFFF"/>
                </a:solidFill>
              </a:rPr>
              <a:t>输</a:t>
            </a:r>
          </a:p>
          <a:p>
            <a:pPr algn="ctr">
              <a:lnSpc>
                <a:spcPct val="120000"/>
              </a:lnSpc>
              <a:spcBef>
                <a:spcPct val="20000"/>
              </a:spcBef>
              <a:spcAft>
                <a:spcPct val="20000"/>
              </a:spcAft>
            </a:pPr>
            <a:r>
              <a:rPr lang="zh-CN" altLang="en-US" b="1">
                <a:solidFill>
                  <a:srgbClr val="FFFFFF"/>
                </a:solidFill>
              </a:rPr>
              <a:t>出</a:t>
            </a:r>
          </a:p>
        </p:txBody>
      </p:sp>
      <p:sp>
        <p:nvSpPr>
          <p:cNvPr id="3" name="灯片编号占位符 2">
            <a:extLst>
              <a:ext uri="{FF2B5EF4-FFF2-40B4-BE49-F238E27FC236}">
                <a16:creationId xmlns:a16="http://schemas.microsoft.com/office/drawing/2014/main" id="{7C4FABAA-86F1-FB68-2FE7-21884B88E3F7}"/>
              </a:ext>
            </a:extLst>
          </p:cNvPr>
          <p:cNvSpPr>
            <a:spLocks noGrp="1"/>
          </p:cNvSpPr>
          <p:nvPr>
            <p:ph type="sldNum" sz="quarter" idx="12"/>
          </p:nvPr>
        </p:nvSpPr>
        <p:spPr/>
        <p:txBody>
          <a:bodyPr/>
          <a:lstStyle/>
          <a:p>
            <a:fld id="{392CBAA0-59E6-204E-8F03-85E5040D48B8}" type="slidenum">
              <a:rPr kumimoji="1" lang="zh-CN" altLang="en-US" smtClean="0"/>
              <a:t>2</a:t>
            </a:fld>
            <a:r>
              <a:rPr kumimoji="1" lang="en-US" altLang="zh-CN"/>
              <a:t>/70</a:t>
            </a:r>
            <a:endParaRPr kumimoji="1" lang="zh-CN" altLang="en-US" dirty="0"/>
          </a:p>
        </p:txBody>
      </p:sp>
    </p:spTree>
    <p:extLst>
      <p:ext uri="{BB962C8B-B14F-4D97-AF65-F5344CB8AC3E}">
        <p14:creationId xmlns:p14="http://schemas.microsoft.com/office/powerpoint/2010/main" val="352217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9"/>
                                        </p:tgtEl>
                                        <p:attrNameLst>
                                          <p:attrName>style.visibility</p:attrName>
                                        </p:attrNameLst>
                                      </p:cBhvr>
                                      <p:to>
                                        <p:strVal val="visible"/>
                                      </p:to>
                                    </p:set>
                                    <p:animEffect transition="in" filter="wipe(left)">
                                      <p:cBhvr>
                                        <p:cTn id="7" dur="3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box(out)">
                                      <p:cBhvr>
                                        <p:cTn id="12" dur="500"/>
                                        <p:tgtEl>
                                          <p:spTgt spid="8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80"/>
                                        </p:tgtEl>
                                        <p:attrNameLst>
                                          <p:attrName>style.visibility</p:attrName>
                                        </p:attrNameLst>
                                      </p:cBhvr>
                                      <p:to>
                                        <p:strVal val="visible"/>
                                      </p:to>
                                    </p:set>
                                    <p:animEffect transition="in" filter="wipe(left)">
                                      <p:cBhvr>
                                        <p:cTn id="17" dur="3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slide(fromLeft)">
                                      <p:cBhvr>
                                        <p:cTn id="22" dur="500"/>
                                        <p:tgtEl>
                                          <p:spTgt spid="11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slide(fromRight)">
                                      <p:cBhvr>
                                        <p:cTn id="27" dur="500"/>
                                        <p:tgtEl>
                                          <p:spTgt spid="1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wipe(left)">
                                      <p:cBhvr>
                                        <p:cTn id="32" dur="500"/>
                                        <p:tgtEl>
                                          <p:spTgt spid="81"/>
                                        </p:tgtEl>
                                      </p:cBhvr>
                                    </p:animEffect>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82"/>
                                        </p:tgtEl>
                                        <p:attrNameLst>
                                          <p:attrName>style.visibility</p:attrName>
                                        </p:attrNameLst>
                                      </p:cBhvr>
                                      <p:to>
                                        <p:strVal val="visible"/>
                                      </p:to>
                                    </p:set>
                                    <p:animEffect transition="in" filter="wipe(left)">
                                      <p:cBhvr>
                                        <p:cTn id="37" dur="300"/>
                                        <p:tgtEl>
                                          <p:spTgt spid="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wipe(left)">
                                      <p:cBhvr>
                                        <p:cTn id="42" dur="500"/>
                                        <p:tgtEl>
                                          <p:spTgt spid="8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wipe(left)">
                                      <p:cBhvr>
                                        <p:cTn id="4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utoUpdateAnimBg="0"/>
      <p:bldP spid="80" grpId="0" autoUpdateAnimBg="0"/>
      <p:bldP spid="81" grpId="0" autoUpdateAnimBg="0"/>
      <p:bldP spid="82" grpId="0" autoUpdateAnimBg="0"/>
      <p:bldP spid="83" grpId="0" autoUpdateAnimBg="0"/>
      <p:bldP spid="84" grpId="0" autoUpdateAnimBg="0"/>
      <p:bldP spid="119" grpId="0" animBg="1" autoUpdateAnimBg="0"/>
      <p:bldP spid="12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同步</a:t>
            </a:r>
            <a:r>
              <a:rPr kumimoji="1" lang="en-US" altLang="zh-CN" dirty="0"/>
              <a:t>RS</a:t>
            </a:r>
            <a:r>
              <a:rPr kumimoji="1" lang="zh-CN" altLang="en-US" dirty="0"/>
              <a:t>触发器</a:t>
            </a:r>
          </a:p>
        </p:txBody>
      </p:sp>
      <p:sp>
        <p:nvSpPr>
          <p:cNvPr id="5" name="Text Box 2">
            <a:extLst>
              <a:ext uri="{FF2B5EF4-FFF2-40B4-BE49-F238E27FC236}">
                <a16:creationId xmlns:a16="http://schemas.microsoft.com/office/drawing/2014/main" id="{E253BBE0-514C-10CB-5DE1-A35A0CEF0431}"/>
              </a:ext>
            </a:extLst>
          </p:cNvPr>
          <p:cNvSpPr txBox="1">
            <a:spLocks noChangeArrowheads="1"/>
          </p:cNvSpPr>
          <p:nvPr/>
        </p:nvSpPr>
        <p:spPr bwMode="auto">
          <a:xfrm>
            <a:off x="1948933" y="809482"/>
            <a:ext cx="1993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33CC"/>
                </a:solidFill>
              </a:rPr>
              <a:t>特性表：</a:t>
            </a:r>
          </a:p>
        </p:txBody>
      </p:sp>
      <p:graphicFrame>
        <p:nvGraphicFramePr>
          <p:cNvPr id="6" name="Group 3">
            <a:extLst>
              <a:ext uri="{FF2B5EF4-FFF2-40B4-BE49-F238E27FC236}">
                <a16:creationId xmlns:a16="http://schemas.microsoft.com/office/drawing/2014/main" id="{35C2AD06-3EF1-29BF-1C0A-30ED0A0F7718}"/>
              </a:ext>
            </a:extLst>
          </p:cNvPr>
          <p:cNvGraphicFramePr>
            <a:graphicFrameLocks noGrp="1"/>
          </p:cNvGraphicFramePr>
          <p:nvPr>
            <p:extLst>
              <p:ext uri="{D42A27DB-BD31-4B8C-83A1-F6EECF244321}">
                <p14:modId xmlns:p14="http://schemas.microsoft.com/office/powerpoint/2010/main" val="3569877210"/>
              </p:ext>
            </p:extLst>
          </p:nvPr>
        </p:nvGraphicFramePr>
        <p:xfrm>
          <a:off x="545588" y="1495805"/>
          <a:ext cx="4229100" cy="3872738"/>
        </p:xfrm>
        <a:graphic>
          <a:graphicData uri="http://schemas.openxmlformats.org/drawingml/2006/table">
            <a:tbl>
              <a:tblPr/>
              <a:tblGrid>
                <a:gridCol w="2400300">
                  <a:extLst>
                    <a:ext uri="{9D8B030D-6E8A-4147-A177-3AD203B41FA5}">
                      <a16:colId xmlns:a16="http://schemas.microsoft.com/office/drawing/2014/main" val="3719310821"/>
                    </a:ext>
                  </a:extLst>
                </a:gridCol>
                <a:gridCol w="914400">
                  <a:extLst>
                    <a:ext uri="{9D8B030D-6E8A-4147-A177-3AD203B41FA5}">
                      <a16:colId xmlns:a16="http://schemas.microsoft.com/office/drawing/2014/main" val="554994473"/>
                    </a:ext>
                  </a:extLst>
                </a:gridCol>
                <a:gridCol w="914400">
                  <a:extLst>
                    <a:ext uri="{9D8B030D-6E8A-4147-A177-3AD203B41FA5}">
                      <a16:colId xmlns:a16="http://schemas.microsoft.com/office/drawing/2014/main" val="2975694027"/>
                    </a:ext>
                  </a:extLst>
                </a:gridCol>
              </a:tblGrid>
              <a:tr h="4762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CP  R   S    Q</a:t>
                      </a:r>
                      <a:r>
                        <a:rPr kumimoji="1" lang="en-US" altLang="zh-CN" sz="2800" b="1" i="1" u="none" strike="noStrike" cap="none" normalizeH="0" baseline="40000" dirty="0">
                          <a:ln>
                            <a:noFill/>
                          </a:ln>
                          <a:solidFill>
                            <a:schemeClr val="tx1"/>
                          </a:solidFill>
                          <a:effectLst/>
                          <a:latin typeface="Times New Roman" panose="02020603050405020304" pitchFamily="18" charset="0"/>
                          <a:ea typeface="宋体" panose="02010600030101010101" pitchFamily="2" charset="-122"/>
                        </a:rPr>
                        <a:t>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1" u="none" strike="noStrike" cap="none" normalizeH="0" baseline="40000">
                          <a:ln>
                            <a:noFill/>
                          </a:ln>
                          <a:solidFill>
                            <a:schemeClr val="tx1"/>
                          </a:solidFill>
                          <a:effectLst/>
                          <a:latin typeface="Times New Roman" panose="02020603050405020304" pitchFamily="18" charset="0"/>
                          <a:ea typeface="宋体" panose="02010600030101010101" pitchFamily="2" charset="-122"/>
                        </a:rPr>
                        <a:t> n+</a:t>
                      </a:r>
                      <a:r>
                        <a:rPr kumimoji="1" lang="en-US" altLang="zh-CN" sz="2800" b="1" i="0" u="none" strike="noStrike" cap="none" normalizeH="0" baseline="40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251059550"/>
                  </a:ext>
                </a:extLst>
              </a:tr>
              <a:tr h="4159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1" u="none" strike="noStrike" cap="none" normalizeH="0" baseline="40000">
                          <a:ln>
                            <a:noFill/>
                          </a:ln>
                          <a:solidFill>
                            <a:schemeClr val="tx1"/>
                          </a:solidFill>
                          <a:effectLst/>
                          <a:latin typeface="Times New Roman" panose="02020603050405020304" pitchFamily="18" charset="0"/>
                          <a:ea typeface="宋体" panose="02010600030101010101" pitchFamily="2" charset="-122"/>
                        </a:rPr>
                        <a:t>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3593330000"/>
                  </a:ext>
                </a:extLst>
              </a:tr>
              <a:tr h="2803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0    0</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0    1</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1    1</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a:t>
                      </a: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rgbClr val="336600"/>
                          </a:solidFill>
                          <a:effectLst/>
                          <a:latin typeface="Times New Roman" panose="02020603050405020304" pitchFamily="18" charset="0"/>
                          <a:ea typeface="宋体" panose="02010600030101010101" pitchFamily="2" charset="-122"/>
                        </a:rPr>
                        <a:t>1    1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0</a:t>
                      </a:r>
                    </a:p>
                    <a:p>
                      <a:pPr marL="0" marR="0" lvl="0" indent="0" algn="l"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    </a:t>
                      </a:r>
                      <a:r>
                        <a:rPr kumimoji="1" lang="en-US" altLang="zh-CN" sz="2800" b="1" i="0" u="none" strike="noStrike" cap="none" normalizeH="0" baseline="0" dirty="0">
                          <a:ln>
                            <a:noFill/>
                          </a:ln>
                          <a:solidFill>
                            <a:srgbClr val="336600"/>
                          </a:solidFill>
                          <a:effectLst/>
                          <a:latin typeface="Times New Roman" panose="02020603050405020304" pitchFamily="18" charset="0"/>
                          <a:ea typeface="宋体" panose="02010600030101010101" pitchFamily="2" charset="-122"/>
                        </a:rPr>
                        <a:t>1    1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65000"/>
                        </a:lnSpc>
                        <a:spcBef>
                          <a:spcPct val="2000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rgbClr val="336600"/>
                          </a:solidFill>
                          <a:effectLst/>
                          <a:latin typeface="Times New Roman" panose="02020603050405020304" pitchFamily="18" charset="0"/>
                          <a:ea typeface="宋体" panose="02010600030101010101" pitchFamily="2" charset="-122"/>
                        </a:rPr>
                        <a:t>不用</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rgbClr val="336600"/>
                          </a:solidFill>
                          <a:effectLst/>
                          <a:latin typeface="Times New Roman" panose="02020603050405020304" pitchFamily="18" charset="0"/>
                          <a:ea typeface="宋体" panose="02010600030101010101" pitchFamily="2" charset="-122"/>
                        </a:rPr>
                        <a:t>不用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endParaRPr kumimoji="1" lang="en-US" altLang="zh-CN" sz="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保持</a:t>
                      </a:r>
                    </a:p>
                    <a:p>
                      <a:pPr marL="0" marR="0" lvl="0" indent="0" algn="l" defTabSz="914400" rtl="0" eaLnBrk="1" fontAlgn="base" latinLnBrk="0" hangingPunct="1">
                        <a:lnSpc>
                          <a:spcPct val="90000"/>
                        </a:lnSpc>
                        <a:spcBef>
                          <a:spcPct val="20000"/>
                        </a:spcBef>
                        <a:spcAft>
                          <a:spcPct val="0"/>
                        </a:spcAft>
                        <a:buClrTx/>
                        <a:buSzTx/>
                        <a:buFontTx/>
                        <a:buNone/>
                        <a:tabLst/>
                      </a:pPr>
                      <a:endParaRPr kumimoji="1" lang="zh-CN" altLang="en-US" sz="2000" b="1" i="0" u="none" strike="noStrike" cap="none" normalizeH="0" baseline="0" dirty="0">
                        <a:ln>
                          <a:noFill/>
                        </a:ln>
                        <a:solidFill>
                          <a:srgbClr val="FF33CC"/>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置</a:t>
                      </a:r>
                      <a:r>
                        <a:rPr kumimoji="1" lang="en-US" altLang="zh-CN" sz="24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90000"/>
                        </a:lnSpc>
                        <a:spcBef>
                          <a:spcPct val="20000"/>
                        </a:spcBef>
                        <a:spcAft>
                          <a:spcPct val="0"/>
                        </a:spcAft>
                        <a:buClrTx/>
                        <a:buSzTx/>
                        <a:buFontTx/>
                        <a:buNone/>
                        <a:tabLst/>
                      </a:pPr>
                      <a:endParaRPr kumimoji="1" lang="en-US" altLang="zh-CN" sz="20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置</a:t>
                      </a:r>
                      <a:r>
                        <a:rPr kumimoji="1" lang="en-US" altLang="zh-CN"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0</a:t>
                      </a:r>
                    </a:p>
                    <a:p>
                      <a:pPr marL="0" marR="0" lvl="0" indent="0" algn="l" defTabSz="914400" rtl="0" eaLnBrk="1" fontAlgn="base" latinLnBrk="0" hangingPunct="1">
                        <a:lnSpc>
                          <a:spcPct val="90000"/>
                        </a:lnSpc>
                        <a:spcBef>
                          <a:spcPct val="20000"/>
                        </a:spcBef>
                        <a:spcAft>
                          <a:spcPct val="0"/>
                        </a:spcAft>
                        <a:buClrTx/>
                        <a:buSzTx/>
                        <a:buFontTx/>
                        <a:buNone/>
                        <a:tabLst/>
                      </a:pPr>
                      <a:endParaRPr kumimoji="1" lang="en-US" altLang="zh-CN" sz="1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dirty="0">
                          <a:ln>
                            <a:noFill/>
                          </a:ln>
                          <a:solidFill>
                            <a:srgbClr val="336600"/>
                          </a:solidFill>
                          <a:effectLst/>
                          <a:latin typeface="Times New Roman" panose="02020603050405020304" pitchFamily="18" charset="0"/>
                          <a:ea typeface="宋体" panose="02010600030101010101" pitchFamily="2" charset="-122"/>
                        </a:rPr>
                        <a:t>不许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326035228"/>
                  </a:ext>
                </a:extLst>
              </a:tr>
            </a:tbl>
          </a:graphicData>
        </a:graphic>
      </p:graphicFrame>
      <p:sp>
        <p:nvSpPr>
          <p:cNvPr id="7" name="Text Box 21">
            <a:extLst>
              <a:ext uri="{FF2B5EF4-FFF2-40B4-BE49-F238E27FC236}">
                <a16:creationId xmlns:a16="http://schemas.microsoft.com/office/drawing/2014/main" id="{B6F72879-145D-F7F7-551A-B2F57150A564}"/>
              </a:ext>
            </a:extLst>
          </p:cNvPr>
          <p:cNvSpPr txBox="1">
            <a:spLocks noChangeArrowheads="1"/>
          </p:cNvSpPr>
          <p:nvPr/>
        </p:nvSpPr>
        <p:spPr bwMode="auto">
          <a:xfrm>
            <a:off x="5546441" y="823804"/>
            <a:ext cx="2887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特性方程</a:t>
            </a:r>
            <a:r>
              <a:rPr lang="en-US" altLang="zh-CN" sz="2800" b="1">
                <a:solidFill>
                  <a:srgbClr val="0033CC"/>
                </a:solidFill>
              </a:rPr>
              <a:t>:</a:t>
            </a:r>
          </a:p>
        </p:txBody>
      </p:sp>
      <p:graphicFrame>
        <p:nvGraphicFramePr>
          <p:cNvPr id="8" name="Object 22">
            <a:extLst>
              <a:ext uri="{FF2B5EF4-FFF2-40B4-BE49-F238E27FC236}">
                <a16:creationId xmlns:a16="http://schemas.microsoft.com/office/drawing/2014/main" id="{45191E90-F081-DF56-0CB5-84BEF9D81D6B}"/>
              </a:ext>
            </a:extLst>
          </p:cNvPr>
          <p:cNvGraphicFramePr>
            <a:graphicFrameLocks noChangeAspect="1"/>
          </p:cNvGraphicFramePr>
          <p:nvPr>
            <p:extLst>
              <p:ext uri="{D42A27DB-BD31-4B8C-83A1-F6EECF244321}">
                <p14:modId xmlns:p14="http://schemas.microsoft.com/office/powerpoint/2010/main" val="634985181"/>
              </p:ext>
            </p:extLst>
          </p:nvPr>
        </p:nvGraphicFramePr>
        <p:xfrm>
          <a:off x="5811554" y="1374667"/>
          <a:ext cx="2505075" cy="590550"/>
        </p:xfrm>
        <a:graphic>
          <a:graphicData uri="http://schemas.openxmlformats.org/presentationml/2006/ole">
            <mc:AlternateContent xmlns:mc="http://schemas.openxmlformats.org/markup-compatibility/2006">
              <mc:Choice xmlns:v="urn:schemas-microsoft-com:vml" Requires="v">
                <p:oleObj name="Equation" r:id="rId2" imgW="1015920" imgH="241200" progId="Equation.3">
                  <p:embed/>
                </p:oleObj>
              </mc:Choice>
              <mc:Fallback>
                <p:oleObj name="Equation" r:id="rId2" imgW="1015920" imgH="241200" progId="Equation.3">
                  <p:embed/>
                  <p:pic>
                    <p:nvPicPr>
                      <p:cNvPr id="37910"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554" y="1374667"/>
                        <a:ext cx="2505075" cy="5905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23">
            <a:extLst>
              <a:ext uri="{FF2B5EF4-FFF2-40B4-BE49-F238E27FC236}">
                <a16:creationId xmlns:a16="http://schemas.microsoft.com/office/drawing/2014/main" id="{15414246-2094-4F63-01E1-FA205045BF19}"/>
              </a:ext>
            </a:extLst>
          </p:cNvPr>
          <p:cNvSpPr txBox="1">
            <a:spLocks noChangeArrowheads="1"/>
          </p:cNvSpPr>
          <p:nvPr/>
        </p:nvSpPr>
        <p:spPr bwMode="auto">
          <a:xfrm>
            <a:off x="7281579" y="1936983"/>
            <a:ext cx="20701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33CC"/>
                </a:solidFill>
              </a:rPr>
              <a:t>约束条件</a:t>
            </a:r>
          </a:p>
        </p:txBody>
      </p:sp>
      <p:graphicFrame>
        <p:nvGraphicFramePr>
          <p:cNvPr id="10" name="Object 24">
            <a:extLst>
              <a:ext uri="{FF2B5EF4-FFF2-40B4-BE49-F238E27FC236}">
                <a16:creationId xmlns:a16="http://schemas.microsoft.com/office/drawing/2014/main" id="{59B1EE32-01A5-72B5-8436-A2944303AA71}"/>
              </a:ext>
            </a:extLst>
          </p:cNvPr>
          <p:cNvGraphicFramePr>
            <a:graphicFrameLocks noChangeAspect="1"/>
          </p:cNvGraphicFramePr>
          <p:nvPr>
            <p:extLst>
              <p:ext uri="{D42A27DB-BD31-4B8C-83A1-F6EECF244321}">
                <p14:modId xmlns:p14="http://schemas.microsoft.com/office/powerpoint/2010/main" val="4073542339"/>
              </p:ext>
            </p:extLst>
          </p:nvPr>
        </p:nvGraphicFramePr>
        <p:xfrm>
          <a:off x="5809966" y="1962042"/>
          <a:ext cx="1227138" cy="414337"/>
        </p:xfrm>
        <a:graphic>
          <a:graphicData uri="http://schemas.openxmlformats.org/presentationml/2006/ole">
            <mc:AlternateContent xmlns:mc="http://schemas.openxmlformats.org/markup-compatibility/2006">
              <mc:Choice xmlns:v="urn:schemas-microsoft-com:vml" Requires="v">
                <p:oleObj name="Equation" r:id="rId4" imgW="520560" imgH="177480" progId="Equation.3">
                  <p:embed/>
                </p:oleObj>
              </mc:Choice>
              <mc:Fallback>
                <p:oleObj name="Equation" r:id="rId4" imgW="520560" imgH="177480" progId="Equation.3">
                  <p:embed/>
                  <p:pic>
                    <p:nvPicPr>
                      <p:cNvPr id="37912"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9966" y="1962042"/>
                        <a:ext cx="1227138" cy="4143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AutoShape 25">
            <a:extLst>
              <a:ext uri="{FF2B5EF4-FFF2-40B4-BE49-F238E27FC236}">
                <a16:creationId xmlns:a16="http://schemas.microsoft.com/office/drawing/2014/main" id="{51554247-C8BF-6D8E-6F72-FBE2A0853E3D}"/>
              </a:ext>
            </a:extLst>
          </p:cNvPr>
          <p:cNvSpPr>
            <a:spLocks/>
          </p:cNvSpPr>
          <p:nvPr/>
        </p:nvSpPr>
        <p:spPr bwMode="auto">
          <a:xfrm>
            <a:off x="5546441" y="1585804"/>
            <a:ext cx="114300" cy="781050"/>
          </a:xfrm>
          <a:prstGeom prst="leftBrace">
            <a:avLst>
              <a:gd name="adj1" fmla="val 56944"/>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26">
            <a:extLst>
              <a:ext uri="{FF2B5EF4-FFF2-40B4-BE49-F238E27FC236}">
                <a16:creationId xmlns:a16="http://schemas.microsoft.com/office/drawing/2014/main" id="{33CEC193-A177-BD39-BF52-319A5E2B3D86}"/>
              </a:ext>
            </a:extLst>
          </p:cNvPr>
          <p:cNvSpPr txBox="1">
            <a:spLocks noChangeArrowheads="1"/>
          </p:cNvSpPr>
          <p:nvPr/>
        </p:nvSpPr>
        <p:spPr bwMode="auto">
          <a:xfrm>
            <a:off x="9065144" y="1608283"/>
            <a:ext cx="3143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FF0066"/>
                </a:solidFill>
              </a:rPr>
              <a:t>CP </a:t>
            </a:r>
            <a:r>
              <a:rPr lang="en-US" altLang="zh-CN" sz="2800" b="1" dirty="0">
                <a:solidFill>
                  <a:srgbClr val="FF0066"/>
                </a:solidFill>
              </a:rPr>
              <a:t>= 1</a:t>
            </a:r>
            <a:r>
              <a:rPr lang="zh-CN" altLang="en-US" sz="2800" b="1" dirty="0">
                <a:solidFill>
                  <a:srgbClr val="FF0066"/>
                </a:solidFill>
              </a:rPr>
              <a:t>期间有效</a:t>
            </a:r>
          </a:p>
        </p:txBody>
      </p:sp>
      <p:sp>
        <p:nvSpPr>
          <p:cNvPr id="13" name="Text Box 27">
            <a:extLst>
              <a:ext uri="{FF2B5EF4-FFF2-40B4-BE49-F238E27FC236}">
                <a16:creationId xmlns:a16="http://schemas.microsoft.com/office/drawing/2014/main" id="{C44E8113-87BF-D8E5-CDBC-DBF75C9B5238}"/>
              </a:ext>
            </a:extLst>
          </p:cNvPr>
          <p:cNvSpPr txBox="1">
            <a:spLocks noChangeArrowheads="1"/>
          </p:cNvSpPr>
          <p:nvPr/>
        </p:nvSpPr>
        <p:spPr bwMode="auto">
          <a:xfrm>
            <a:off x="5432944" y="2634150"/>
            <a:ext cx="363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33CC"/>
                </a:solidFill>
              </a:rPr>
              <a:t>二、主要特点</a:t>
            </a:r>
          </a:p>
        </p:txBody>
      </p:sp>
      <p:sp>
        <p:nvSpPr>
          <p:cNvPr id="14" name="Text Box 28">
            <a:extLst>
              <a:ext uri="{FF2B5EF4-FFF2-40B4-BE49-F238E27FC236}">
                <a16:creationId xmlns:a16="http://schemas.microsoft.com/office/drawing/2014/main" id="{F4379609-F82E-9C45-4401-3004BC7B96C4}"/>
              </a:ext>
            </a:extLst>
          </p:cNvPr>
          <p:cNvSpPr txBox="1">
            <a:spLocks noChangeArrowheads="1"/>
          </p:cNvSpPr>
          <p:nvPr/>
        </p:nvSpPr>
        <p:spPr bwMode="auto">
          <a:xfrm>
            <a:off x="6463736" y="3213454"/>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时钟电平控制</a:t>
            </a:r>
          </a:p>
        </p:txBody>
      </p:sp>
      <p:sp>
        <p:nvSpPr>
          <p:cNvPr id="15" name="Text Box 29">
            <a:extLst>
              <a:ext uri="{FF2B5EF4-FFF2-40B4-BE49-F238E27FC236}">
                <a16:creationId xmlns:a16="http://schemas.microsoft.com/office/drawing/2014/main" id="{7F82C3CE-F1E6-5062-B99A-F237C60CA857}"/>
              </a:ext>
            </a:extLst>
          </p:cNvPr>
          <p:cNvSpPr txBox="1">
            <a:spLocks noChangeArrowheads="1"/>
          </p:cNvSpPr>
          <p:nvPr/>
        </p:nvSpPr>
        <p:spPr bwMode="auto">
          <a:xfrm>
            <a:off x="5800955" y="3750321"/>
            <a:ext cx="5033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CP </a:t>
            </a:r>
            <a:r>
              <a:rPr lang="en-US" altLang="zh-CN" sz="2800" b="1"/>
              <a:t>= 1 </a:t>
            </a:r>
            <a:r>
              <a:rPr lang="zh-CN" altLang="en-US" sz="2800" b="1"/>
              <a:t>期间接受输入信号；</a:t>
            </a:r>
          </a:p>
        </p:txBody>
      </p:sp>
      <p:sp>
        <p:nvSpPr>
          <p:cNvPr id="16" name="Text Box 30">
            <a:extLst>
              <a:ext uri="{FF2B5EF4-FFF2-40B4-BE49-F238E27FC236}">
                <a16:creationId xmlns:a16="http://schemas.microsoft.com/office/drawing/2014/main" id="{D9F8DC1B-129D-7B38-6D5C-9A52BAC88A99}"/>
              </a:ext>
            </a:extLst>
          </p:cNvPr>
          <p:cNvSpPr txBox="1">
            <a:spLocks noChangeArrowheads="1"/>
          </p:cNvSpPr>
          <p:nvPr/>
        </p:nvSpPr>
        <p:spPr bwMode="auto">
          <a:xfrm>
            <a:off x="5800955" y="4288484"/>
            <a:ext cx="51355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t>CP </a:t>
            </a:r>
            <a:r>
              <a:rPr lang="en-US" altLang="zh-CN" sz="2800" b="1" dirty="0"/>
              <a:t>= 0 </a:t>
            </a:r>
            <a:r>
              <a:rPr lang="zh-CN" altLang="en-US" sz="2800" b="1" dirty="0"/>
              <a:t>期间输出保持不变。</a:t>
            </a:r>
          </a:p>
        </p:txBody>
      </p:sp>
      <p:sp>
        <p:nvSpPr>
          <p:cNvPr id="17" name="Text Box 31">
            <a:extLst>
              <a:ext uri="{FF2B5EF4-FFF2-40B4-BE49-F238E27FC236}">
                <a16:creationId xmlns:a16="http://schemas.microsoft.com/office/drawing/2014/main" id="{EE994190-73CF-D5B7-179E-7A6B6FDC20AE}"/>
              </a:ext>
            </a:extLst>
          </p:cNvPr>
          <p:cNvSpPr txBox="1">
            <a:spLocks noChangeArrowheads="1"/>
          </p:cNvSpPr>
          <p:nvPr/>
        </p:nvSpPr>
        <p:spPr bwMode="auto">
          <a:xfrm>
            <a:off x="5546441" y="4862013"/>
            <a:ext cx="65154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zh-CN" altLang="en-US" sz="2400" b="1" dirty="0"/>
              <a:t>多个触发器可以在同一个时钟脉冲控制下同步工作，使用方便</a:t>
            </a:r>
            <a:endParaRPr lang="en-US" altLang="zh-CN" sz="2400" b="1" dirty="0"/>
          </a:p>
          <a:p>
            <a:pPr marL="342900" indent="-342900">
              <a:buFont typeface="Arial" panose="020B0604020202020204" pitchFamily="34" charset="0"/>
              <a:buChar char="•"/>
            </a:pPr>
            <a:r>
              <a:rPr lang="zh-CN" altLang="en-US" sz="2400" b="1" dirty="0"/>
              <a:t>抗干扰能力有所增强</a:t>
            </a:r>
          </a:p>
        </p:txBody>
      </p:sp>
      <p:sp>
        <p:nvSpPr>
          <p:cNvPr id="18" name="Text Box 32">
            <a:extLst>
              <a:ext uri="{FF2B5EF4-FFF2-40B4-BE49-F238E27FC236}">
                <a16:creationId xmlns:a16="http://schemas.microsoft.com/office/drawing/2014/main" id="{008FAE28-B1E7-17D1-05C2-EAEC18EDB1FC}"/>
              </a:ext>
            </a:extLst>
          </p:cNvPr>
          <p:cNvSpPr txBox="1">
            <a:spLocks noChangeArrowheads="1"/>
          </p:cNvSpPr>
          <p:nvPr/>
        </p:nvSpPr>
        <p:spPr bwMode="auto">
          <a:xfrm>
            <a:off x="6463736" y="6178298"/>
            <a:ext cx="3697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FF0066"/>
                </a:solidFill>
              </a:rPr>
              <a:t>2.  </a:t>
            </a:r>
            <a:r>
              <a:rPr lang="en-US" altLang="zh-CN" sz="2800" b="1" i="1" dirty="0">
                <a:solidFill>
                  <a:srgbClr val="FF0066"/>
                </a:solidFill>
              </a:rPr>
              <a:t>RS </a:t>
            </a:r>
            <a:r>
              <a:rPr lang="zh-CN" altLang="en-US" sz="2800" b="1" dirty="0">
                <a:solidFill>
                  <a:srgbClr val="FF0066"/>
                </a:solidFill>
              </a:rPr>
              <a:t>之间有约束</a:t>
            </a:r>
          </a:p>
        </p:txBody>
      </p:sp>
      <p:cxnSp>
        <p:nvCxnSpPr>
          <p:cNvPr id="19" name="直接连接符 2">
            <a:extLst>
              <a:ext uri="{FF2B5EF4-FFF2-40B4-BE49-F238E27FC236}">
                <a16:creationId xmlns:a16="http://schemas.microsoft.com/office/drawing/2014/main" id="{251C2B3D-2822-FBF4-BB69-84B48AB2D3F2}"/>
              </a:ext>
            </a:extLst>
          </p:cNvPr>
          <p:cNvCxnSpPr/>
          <p:nvPr/>
        </p:nvCxnSpPr>
        <p:spPr bwMode="auto">
          <a:xfrm flipV="1">
            <a:off x="572649" y="3091364"/>
            <a:ext cx="4032986" cy="19252"/>
          </a:xfrm>
          <a:prstGeom prst="line">
            <a:avLst/>
          </a:prstGeom>
          <a:solidFill>
            <a:schemeClr val="accent1"/>
          </a:solidFill>
          <a:ln w="19050" cap="flat" cmpd="sng" algn="ctr">
            <a:solidFill>
              <a:srgbClr val="00B05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22">
            <a:extLst>
              <a:ext uri="{FF2B5EF4-FFF2-40B4-BE49-F238E27FC236}">
                <a16:creationId xmlns:a16="http://schemas.microsoft.com/office/drawing/2014/main" id="{F7E60D63-C96C-A060-A07F-EA4C46700FB2}"/>
              </a:ext>
            </a:extLst>
          </p:cNvPr>
          <p:cNvCxnSpPr/>
          <p:nvPr/>
        </p:nvCxnSpPr>
        <p:spPr bwMode="auto">
          <a:xfrm flipV="1">
            <a:off x="622647" y="3851760"/>
            <a:ext cx="4032986" cy="19252"/>
          </a:xfrm>
          <a:prstGeom prst="line">
            <a:avLst/>
          </a:prstGeom>
          <a:solidFill>
            <a:schemeClr val="accent1"/>
          </a:solidFill>
          <a:ln w="19050" cap="flat" cmpd="sng" algn="ctr">
            <a:solidFill>
              <a:srgbClr val="00B05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3">
            <a:extLst>
              <a:ext uri="{FF2B5EF4-FFF2-40B4-BE49-F238E27FC236}">
                <a16:creationId xmlns:a16="http://schemas.microsoft.com/office/drawing/2014/main" id="{26FBF69F-12E4-ED01-FF9B-2F2A385DFAB5}"/>
              </a:ext>
            </a:extLst>
          </p:cNvPr>
          <p:cNvCxnSpPr/>
          <p:nvPr/>
        </p:nvCxnSpPr>
        <p:spPr bwMode="auto">
          <a:xfrm flipV="1">
            <a:off x="645731" y="4577778"/>
            <a:ext cx="4032986" cy="19252"/>
          </a:xfrm>
          <a:prstGeom prst="line">
            <a:avLst/>
          </a:prstGeom>
          <a:solidFill>
            <a:schemeClr val="accent1"/>
          </a:solidFill>
          <a:ln w="19050" cap="flat" cmpd="sng" algn="ctr">
            <a:solidFill>
              <a:srgbClr val="00B05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1064">
            <a:extLst>
              <a:ext uri="{FF2B5EF4-FFF2-40B4-BE49-F238E27FC236}">
                <a16:creationId xmlns:a16="http://schemas.microsoft.com/office/drawing/2014/main" id="{9106A8EA-B79C-F8ED-A0BD-D87273D1C4B6}"/>
              </a:ext>
            </a:extLst>
          </p:cNvPr>
          <p:cNvSpPr>
            <a:spLocks noChangeArrowheads="1"/>
          </p:cNvSpPr>
          <p:nvPr/>
        </p:nvSpPr>
        <p:spPr bwMode="auto">
          <a:xfrm>
            <a:off x="275006" y="5586927"/>
            <a:ext cx="50177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defPPr>
              <a:defRPr lang="zh-CN"/>
            </a:defPPr>
            <a:lvl1pPr algn="ctr" rtl="0" fontAlgn="base">
              <a:spcBef>
                <a:spcPct val="0"/>
              </a:spcBef>
              <a:spcAft>
                <a:spcPct val="0"/>
              </a:spcAft>
              <a:defRPr kumimoji="1" sz="2800" b="1" kern="1200">
                <a:solidFill>
                  <a:srgbClr val="FFFFCC"/>
                </a:solidFill>
                <a:latin typeface="Times New Roman" panose="02020603050405020304" pitchFamily="18" charset="0"/>
                <a:ea typeface="楷体_GB2312" pitchFamily="49" charset="-122"/>
                <a:cs typeface="+mn-cs"/>
              </a:defRPr>
            </a:lvl1pPr>
            <a:lvl2pPr marL="457200" algn="ctr" rtl="0" fontAlgn="base">
              <a:spcBef>
                <a:spcPct val="0"/>
              </a:spcBef>
              <a:spcAft>
                <a:spcPct val="0"/>
              </a:spcAft>
              <a:defRPr kumimoji="1" sz="2800" b="1" kern="1200">
                <a:solidFill>
                  <a:srgbClr val="FFFFCC"/>
                </a:solidFill>
                <a:latin typeface="Times New Roman" panose="02020603050405020304" pitchFamily="18" charset="0"/>
                <a:ea typeface="楷体_GB2312" pitchFamily="49" charset="-122"/>
                <a:cs typeface="+mn-cs"/>
              </a:defRPr>
            </a:lvl2pPr>
            <a:lvl3pPr marL="914400" algn="ctr" rtl="0" fontAlgn="base">
              <a:spcBef>
                <a:spcPct val="0"/>
              </a:spcBef>
              <a:spcAft>
                <a:spcPct val="0"/>
              </a:spcAft>
              <a:defRPr kumimoji="1" sz="2800" b="1" kern="1200">
                <a:solidFill>
                  <a:srgbClr val="FFFFCC"/>
                </a:solidFill>
                <a:latin typeface="Times New Roman" panose="02020603050405020304" pitchFamily="18" charset="0"/>
                <a:ea typeface="楷体_GB2312" pitchFamily="49" charset="-122"/>
                <a:cs typeface="+mn-cs"/>
              </a:defRPr>
            </a:lvl3pPr>
            <a:lvl4pPr marL="1371600" algn="ctr" rtl="0" fontAlgn="base">
              <a:spcBef>
                <a:spcPct val="0"/>
              </a:spcBef>
              <a:spcAft>
                <a:spcPct val="0"/>
              </a:spcAft>
              <a:defRPr kumimoji="1" sz="2800" b="1" kern="1200">
                <a:solidFill>
                  <a:srgbClr val="FFFFCC"/>
                </a:solidFill>
                <a:latin typeface="Times New Roman" panose="02020603050405020304" pitchFamily="18" charset="0"/>
                <a:ea typeface="楷体_GB2312" pitchFamily="49" charset="-122"/>
                <a:cs typeface="+mn-cs"/>
              </a:defRPr>
            </a:lvl4pPr>
            <a:lvl5pPr marL="1828800" algn="ctr" rtl="0" fontAlgn="base">
              <a:spcBef>
                <a:spcPct val="0"/>
              </a:spcBef>
              <a:spcAft>
                <a:spcPct val="0"/>
              </a:spcAft>
              <a:defRPr kumimoji="1" sz="2800" b="1" kern="1200">
                <a:solidFill>
                  <a:srgbClr val="FFFF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rgbClr val="FFFF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rgbClr val="FFFF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rgbClr val="FFFF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rgbClr val="FFFFCC"/>
                </a:solidFill>
                <a:latin typeface="Times New Roman" panose="02020603050405020304" pitchFamily="18" charset="0"/>
                <a:ea typeface="楷体_GB2312" pitchFamily="49" charset="-122"/>
                <a:cs typeface="+mn-cs"/>
              </a:defRPr>
            </a:lvl9pPr>
          </a:lstStyle>
          <a:p>
            <a:pPr algn="l"/>
            <a:r>
              <a:rPr lang="en-US" altLang="zh-CN" sz="1800" i="1" dirty="0">
                <a:solidFill>
                  <a:schemeClr val="accent6"/>
                </a:solidFill>
              </a:rPr>
              <a:t>Q</a:t>
            </a:r>
            <a:r>
              <a:rPr lang="en-US" altLang="zh-CN" sz="1800" i="1" baseline="30000" dirty="0">
                <a:solidFill>
                  <a:schemeClr val="accent6"/>
                </a:solidFill>
              </a:rPr>
              <a:t>n</a:t>
            </a:r>
            <a:r>
              <a:rPr lang="en-US" altLang="zh-CN" sz="1800" baseline="30000" dirty="0">
                <a:solidFill>
                  <a:schemeClr val="accent6"/>
                </a:solidFill>
              </a:rPr>
              <a:t>+1</a:t>
            </a:r>
            <a:r>
              <a:rPr lang="zh-CN" altLang="en-US" sz="1800" dirty="0">
                <a:solidFill>
                  <a:schemeClr val="accent6"/>
                </a:solidFill>
              </a:rPr>
              <a:t>与</a:t>
            </a:r>
            <a:r>
              <a:rPr lang="en-US" altLang="zh-CN" sz="1800" i="1" dirty="0">
                <a:solidFill>
                  <a:schemeClr val="accent6"/>
                </a:solidFill>
              </a:rPr>
              <a:t>R</a:t>
            </a:r>
            <a:r>
              <a:rPr lang="zh-CN" altLang="en-US" sz="1800" dirty="0">
                <a:solidFill>
                  <a:schemeClr val="accent6"/>
                </a:solidFill>
              </a:rPr>
              <a:t>、</a:t>
            </a:r>
            <a:r>
              <a:rPr lang="en-US" altLang="zh-CN" sz="1800" i="1" dirty="0">
                <a:solidFill>
                  <a:schemeClr val="accent6"/>
                </a:solidFill>
              </a:rPr>
              <a:t>S</a:t>
            </a:r>
            <a:r>
              <a:rPr lang="zh-CN" altLang="en-US" sz="1800" dirty="0">
                <a:solidFill>
                  <a:schemeClr val="accent6"/>
                </a:solidFill>
              </a:rPr>
              <a:t>和</a:t>
            </a:r>
            <a:r>
              <a:rPr lang="en-US" altLang="zh-CN" sz="1800" i="1" dirty="0" err="1">
                <a:solidFill>
                  <a:schemeClr val="accent6"/>
                </a:solidFill>
              </a:rPr>
              <a:t>Q</a:t>
            </a:r>
            <a:r>
              <a:rPr lang="en-US" altLang="zh-CN" sz="1800" i="1" baseline="30000" dirty="0" err="1">
                <a:solidFill>
                  <a:schemeClr val="accent6"/>
                </a:solidFill>
              </a:rPr>
              <a:t>n</a:t>
            </a:r>
            <a:r>
              <a:rPr lang="zh-CN" altLang="en-US" sz="1800" dirty="0">
                <a:solidFill>
                  <a:schemeClr val="accent6"/>
                </a:solidFill>
              </a:rPr>
              <a:t>的真值表，又称为</a:t>
            </a:r>
            <a:r>
              <a:rPr lang="zh-CN" altLang="en-US" sz="1800" b="0" dirty="0">
                <a:solidFill>
                  <a:srgbClr val="FF0000"/>
                </a:solidFill>
              </a:rPr>
              <a:t>状态转换表</a:t>
            </a:r>
            <a:r>
              <a:rPr lang="en-US" altLang="zh-CN" sz="1800" b="0" dirty="0">
                <a:solidFill>
                  <a:srgbClr val="FF0000"/>
                </a:solidFill>
              </a:rPr>
              <a:t>.</a:t>
            </a:r>
          </a:p>
          <a:p>
            <a:pPr algn="l"/>
            <a:r>
              <a:rPr lang="zh-CN" altLang="en-US" sz="1800" dirty="0">
                <a:solidFill>
                  <a:schemeClr val="accent6"/>
                </a:solidFill>
              </a:rPr>
              <a:t>对次态卡诺图化简，可得出锁存器次态</a:t>
            </a:r>
            <a:r>
              <a:rPr lang="en-US" altLang="zh-CN" sz="1800" i="1" dirty="0">
                <a:solidFill>
                  <a:schemeClr val="accent6"/>
                </a:solidFill>
              </a:rPr>
              <a:t>Q</a:t>
            </a:r>
            <a:r>
              <a:rPr lang="en-US" altLang="zh-CN" sz="1800" i="1" baseline="30000" dirty="0">
                <a:solidFill>
                  <a:schemeClr val="accent6"/>
                </a:solidFill>
              </a:rPr>
              <a:t>n</a:t>
            </a:r>
            <a:r>
              <a:rPr lang="en-US" altLang="zh-CN" sz="1800" baseline="30000" dirty="0">
                <a:solidFill>
                  <a:schemeClr val="accent6"/>
                </a:solidFill>
              </a:rPr>
              <a:t>+1</a:t>
            </a:r>
            <a:r>
              <a:rPr lang="zh-CN" altLang="en-US" sz="1800" dirty="0">
                <a:solidFill>
                  <a:schemeClr val="accent6"/>
                </a:solidFill>
              </a:rPr>
              <a:t>的逻</a:t>
            </a:r>
            <a:endParaRPr lang="en-US" altLang="zh-CN" sz="1800" dirty="0">
              <a:solidFill>
                <a:schemeClr val="accent6"/>
              </a:solidFill>
            </a:endParaRPr>
          </a:p>
          <a:p>
            <a:pPr algn="l"/>
            <a:r>
              <a:rPr lang="zh-CN" altLang="en-US" sz="1800" dirty="0">
                <a:solidFill>
                  <a:schemeClr val="accent6"/>
                </a:solidFill>
              </a:rPr>
              <a:t>辑表达式，也称为次态方程或</a:t>
            </a:r>
            <a:r>
              <a:rPr lang="zh-CN" altLang="en-US" sz="1800" dirty="0">
                <a:solidFill>
                  <a:srgbClr val="FF0000"/>
                </a:solidFill>
              </a:rPr>
              <a:t>特征方程</a:t>
            </a:r>
            <a:endParaRPr lang="en-US" altLang="zh-CN" sz="1800" dirty="0">
              <a:solidFill>
                <a:srgbClr val="FF0000"/>
              </a:solidFill>
            </a:endParaRPr>
          </a:p>
        </p:txBody>
      </p:sp>
      <p:sp>
        <p:nvSpPr>
          <p:cNvPr id="3" name="灯片编号占位符 2">
            <a:extLst>
              <a:ext uri="{FF2B5EF4-FFF2-40B4-BE49-F238E27FC236}">
                <a16:creationId xmlns:a16="http://schemas.microsoft.com/office/drawing/2014/main" id="{C170630A-62DC-76AB-0548-4A4CC0B1190A}"/>
              </a:ext>
            </a:extLst>
          </p:cNvPr>
          <p:cNvSpPr>
            <a:spLocks noGrp="1"/>
          </p:cNvSpPr>
          <p:nvPr>
            <p:ph type="sldNum" sz="quarter" idx="12"/>
          </p:nvPr>
        </p:nvSpPr>
        <p:spPr/>
        <p:txBody>
          <a:bodyPr/>
          <a:lstStyle/>
          <a:p>
            <a:fld id="{392CBAA0-59E6-204E-8F03-85E5040D48B8}" type="slidenum">
              <a:rPr kumimoji="1" lang="zh-CN" altLang="en-US" smtClean="0"/>
              <a:t>20</a:t>
            </a:fld>
            <a:r>
              <a:rPr kumimoji="1" lang="en-US" altLang="zh-CN"/>
              <a:t>/70</a:t>
            </a:r>
            <a:endParaRPr kumimoji="1" lang="zh-CN" altLang="en-US" dirty="0"/>
          </a:p>
        </p:txBody>
      </p:sp>
    </p:spTree>
    <p:extLst>
      <p:ext uri="{BB962C8B-B14F-4D97-AF65-F5344CB8AC3E}">
        <p14:creationId xmlns:p14="http://schemas.microsoft.com/office/powerpoint/2010/main" val="36323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animEffect transition="in" filter="wipe(left)">
                                      <p:cBhvr>
                                        <p:cTn id="36" dur="500"/>
                                        <p:tgtEl>
                                          <p:spTgt spid="12">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left)">
                                      <p:cBhvr>
                                        <p:cTn id="41" dur="500"/>
                                        <p:tgtEl>
                                          <p:spTgt spid="1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5">
                                            <p:txEl>
                                              <p:pRg st="0" end="0"/>
                                            </p:txEl>
                                          </p:spTgt>
                                        </p:tgtEl>
                                        <p:attrNameLst>
                                          <p:attrName>style.visibility</p:attrName>
                                        </p:attrNameLst>
                                      </p:cBhvr>
                                      <p:to>
                                        <p:strVal val="visible"/>
                                      </p:to>
                                    </p:set>
                                    <p:animEffect transition="in" filter="wipe(left)">
                                      <p:cBhvr>
                                        <p:cTn id="51" dur="500"/>
                                        <p:tgtEl>
                                          <p:spTgt spid="1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6">
                                            <p:txEl>
                                              <p:pRg st="0" end="0"/>
                                            </p:txEl>
                                          </p:spTgt>
                                        </p:tgtEl>
                                        <p:attrNameLst>
                                          <p:attrName>style.visibility</p:attrName>
                                        </p:attrNameLst>
                                      </p:cBhvr>
                                      <p:to>
                                        <p:strVal val="visible"/>
                                      </p:to>
                                    </p:set>
                                    <p:animEffect transition="in" filter="wipe(left)">
                                      <p:cBhvr>
                                        <p:cTn id="56" dur="500"/>
                                        <p:tgtEl>
                                          <p:spTgt spid="16">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animEffect transition="in" filter="wipe(left)">
                                      <p:cBhvr>
                                        <p:cTn id="61" dur="500"/>
                                        <p:tgtEl>
                                          <p:spTgt spid="1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7">
                                            <p:txEl>
                                              <p:pRg st="1" end="1"/>
                                            </p:txEl>
                                          </p:spTgt>
                                        </p:tgtEl>
                                        <p:attrNameLst>
                                          <p:attrName>style.visibility</p:attrName>
                                        </p:attrNameLst>
                                      </p:cBhvr>
                                      <p:to>
                                        <p:strVal val="visible"/>
                                      </p:to>
                                    </p:set>
                                    <p:animEffect transition="in" filter="wipe(left)">
                                      <p:cBhvr>
                                        <p:cTn id="66" dur="500"/>
                                        <p:tgtEl>
                                          <p:spTgt spid="17">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8">
                                            <p:txEl>
                                              <p:pRg st="0" end="0"/>
                                            </p:txEl>
                                          </p:spTgt>
                                        </p:tgtEl>
                                        <p:attrNameLst>
                                          <p:attrName>style.visibility</p:attrName>
                                        </p:attrNameLst>
                                      </p:cBhvr>
                                      <p:to>
                                        <p:strVal val="visible"/>
                                      </p:to>
                                    </p:set>
                                    <p:animEffect transition="in" filter="wipe(left)">
                                      <p:cBhvr>
                                        <p:cTn id="7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9" grpId="0" build="p" autoUpdateAnimBg="0"/>
      <p:bldP spid="12" grpId="0" build="p" autoUpdateAnimBg="0"/>
      <p:bldP spid="13" grpId="0" build="p" autoUpdateAnimBg="0"/>
      <p:bldP spid="14" grpId="0" build="p" autoUpdateAnimBg="0"/>
      <p:bldP spid="15" grpId="0" build="p" autoUpdateAnimBg="0"/>
      <p:bldP spid="16" grpId="0" build="p" autoUpdateAnimBg="0"/>
      <p:bldP spid="17" grpId="0" build="p" autoUpdateAnimBg="0"/>
      <p:bldP spid="1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latin typeface="Myriad Pro" panose="020B0503030403020204" pitchFamily="34" charset="0"/>
                <a:ea typeface="Songti SC" panose="02010600040101010101" pitchFamily="2" charset="-122"/>
              </a:rPr>
              <a:t>同步触发器</a:t>
            </a:r>
            <a:endParaRPr kumimoji="1" lang="en-US" altLang="zh-CN" sz="2400" dirty="0">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同步</a:t>
            </a:r>
            <a:r>
              <a:rPr kumimoji="1" lang="en-US" altLang="zh-CN" sz="2000" dirty="0">
                <a:latin typeface="Myriad Pro" panose="020B0503030403020204" pitchFamily="34" charset="0"/>
                <a:ea typeface="KaiTi" panose="02010609060101010101" pitchFamily="49" charset="-122"/>
              </a:rPr>
              <a:t>D</a:t>
            </a:r>
            <a:r>
              <a:rPr kumimoji="1" lang="zh-CN" altLang="en-US" sz="2000" dirty="0">
                <a:latin typeface="Myriad Pro" panose="020B0503030403020204" pitchFamily="34" charset="0"/>
                <a:ea typeface="KaiTi" panose="02010609060101010101" pitchFamily="49" charset="-122"/>
              </a:rPr>
              <a:t>触发器</a:t>
            </a:r>
            <a:endParaRPr kumimoji="1" lang="en-US" altLang="zh-CN" sz="2000" dirty="0">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217FDB0B-F522-3531-9016-A3C93FDDE2F6}"/>
              </a:ext>
            </a:extLst>
          </p:cNvPr>
          <p:cNvSpPr>
            <a:spLocks noGrp="1"/>
          </p:cNvSpPr>
          <p:nvPr>
            <p:ph type="sldNum" sz="quarter" idx="12"/>
          </p:nvPr>
        </p:nvSpPr>
        <p:spPr/>
        <p:txBody>
          <a:bodyPr/>
          <a:lstStyle/>
          <a:p>
            <a:fld id="{392CBAA0-59E6-204E-8F03-85E5040D48B8}" type="slidenum">
              <a:rPr kumimoji="1" lang="zh-CN" altLang="en-US" smtClean="0"/>
              <a:t>21</a:t>
            </a:fld>
            <a:r>
              <a:rPr kumimoji="1" lang="en-US" altLang="zh-CN"/>
              <a:t>/70</a:t>
            </a:r>
            <a:endParaRPr kumimoji="1" lang="zh-CN" altLang="en-US" dirty="0"/>
          </a:p>
        </p:txBody>
      </p:sp>
    </p:spTree>
    <p:extLst>
      <p:ext uri="{BB962C8B-B14F-4D97-AF65-F5344CB8AC3E}">
        <p14:creationId xmlns:p14="http://schemas.microsoft.com/office/powerpoint/2010/main" val="2171832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同步</a:t>
            </a:r>
            <a:r>
              <a:rPr kumimoji="1" lang="en-US" altLang="zh-CN" dirty="0"/>
              <a:t>D</a:t>
            </a:r>
            <a:r>
              <a:rPr kumimoji="1" lang="zh-CN" altLang="en-US" dirty="0"/>
              <a:t>触发器</a:t>
            </a:r>
          </a:p>
        </p:txBody>
      </p:sp>
      <p:sp>
        <p:nvSpPr>
          <p:cNvPr id="5" name="Text Box 3">
            <a:extLst>
              <a:ext uri="{FF2B5EF4-FFF2-40B4-BE49-F238E27FC236}">
                <a16:creationId xmlns:a16="http://schemas.microsoft.com/office/drawing/2014/main" id="{087C45EB-60C0-C35E-D68C-248A2C62D324}"/>
              </a:ext>
            </a:extLst>
          </p:cNvPr>
          <p:cNvSpPr txBox="1">
            <a:spLocks noChangeArrowheads="1"/>
          </p:cNvSpPr>
          <p:nvPr/>
        </p:nvSpPr>
        <p:spPr bwMode="auto">
          <a:xfrm>
            <a:off x="1321531" y="764352"/>
            <a:ext cx="4900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一、电路组成及工作原理</a:t>
            </a:r>
          </a:p>
        </p:txBody>
      </p:sp>
      <p:grpSp>
        <p:nvGrpSpPr>
          <p:cNvPr id="6" name="Group 4">
            <a:extLst>
              <a:ext uri="{FF2B5EF4-FFF2-40B4-BE49-F238E27FC236}">
                <a16:creationId xmlns:a16="http://schemas.microsoft.com/office/drawing/2014/main" id="{24503612-C133-2BC2-232F-81FDD2C6C7C1}"/>
              </a:ext>
            </a:extLst>
          </p:cNvPr>
          <p:cNvGrpSpPr>
            <a:grpSpLocks/>
          </p:cNvGrpSpPr>
          <p:nvPr/>
        </p:nvGrpSpPr>
        <p:grpSpPr bwMode="auto">
          <a:xfrm>
            <a:off x="7820025" y="849283"/>
            <a:ext cx="3871913" cy="3919538"/>
            <a:chOff x="348" y="1038"/>
            <a:chExt cx="2439" cy="2469"/>
          </a:xfrm>
        </p:grpSpPr>
        <p:sp>
          <p:nvSpPr>
            <p:cNvPr id="7" name="Freeform 5">
              <a:extLst>
                <a:ext uri="{FF2B5EF4-FFF2-40B4-BE49-F238E27FC236}">
                  <a16:creationId xmlns:a16="http://schemas.microsoft.com/office/drawing/2014/main" id="{D803DE63-5725-9FA6-0617-0F0D2FF23D47}"/>
                </a:ext>
              </a:extLst>
            </p:cNvPr>
            <p:cNvSpPr>
              <a:spLocks/>
            </p:cNvSpPr>
            <p:nvPr/>
          </p:nvSpPr>
          <p:spPr bwMode="auto">
            <a:xfrm>
              <a:off x="930" y="2538"/>
              <a:ext cx="792" cy="378"/>
            </a:xfrm>
            <a:custGeom>
              <a:avLst/>
              <a:gdLst>
                <a:gd name="T0" fmla="*/ 0 w 660"/>
                <a:gd name="T1" fmla="*/ 0 h 162"/>
                <a:gd name="T2" fmla="*/ 0 w 660"/>
                <a:gd name="T3" fmla="*/ 162 h 162"/>
                <a:gd name="T4" fmla="*/ 660 w 660"/>
                <a:gd name="T5" fmla="*/ 162 h 162"/>
                <a:gd name="T6" fmla="*/ 660 w 660"/>
                <a:gd name="T7" fmla="*/ 30 h 162"/>
              </a:gdLst>
              <a:ahLst/>
              <a:cxnLst>
                <a:cxn ang="0">
                  <a:pos x="T0" y="T1"/>
                </a:cxn>
                <a:cxn ang="0">
                  <a:pos x="T2" y="T3"/>
                </a:cxn>
                <a:cxn ang="0">
                  <a:pos x="T4" y="T5"/>
                </a:cxn>
                <a:cxn ang="0">
                  <a:pos x="T6" y="T7"/>
                </a:cxn>
              </a:cxnLst>
              <a:rect l="0" t="0" r="r" b="b"/>
              <a:pathLst>
                <a:path w="660" h="162">
                  <a:moveTo>
                    <a:pt x="0" y="0"/>
                  </a:moveTo>
                  <a:lnTo>
                    <a:pt x="0" y="162"/>
                  </a:lnTo>
                  <a:lnTo>
                    <a:pt x="660" y="162"/>
                  </a:lnTo>
                  <a:lnTo>
                    <a:pt x="660" y="3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6">
              <a:extLst>
                <a:ext uri="{FF2B5EF4-FFF2-40B4-BE49-F238E27FC236}">
                  <a16:creationId xmlns:a16="http://schemas.microsoft.com/office/drawing/2014/main" id="{9C6BFFE1-DC50-CD86-73A8-D79CA4559DE7}"/>
                </a:ext>
              </a:extLst>
            </p:cNvPr>
            <p:cNvSpPr>
              <a:spLocks noChangeArrowheads="1"/>
            </p:cNvSpPr>
            <p:nvPr/>
          </p:nvSpPr>
          <p:spPr bwMode="auto">
            <a:xfrm>
              <a:off x="504" y="1062"/>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9" name="Rectangle 7">
              <a:extLst>
                <a:ext uri="{FF2B5EF4-FFF2-40B4-BE49-F238E27FC236}">
                  <a16:creationId xmlns:a16="http://schemas.microsoft.com/office/drawing/2014/main" id="{C367AAF3-2EDC-E7BB-7699-9F370EDE8547}"/>
                </a:ext>
              </a:extLst>
            </p:cNvPr>
            <p:cNvSpPr>
              <a:spLocks noChangeArrowheads="1"/>
            </p:cNvSpPr>
            <p:nvPr/>
          </p:nvSpPr>
          <p:spPr bwMode="auto">
            <a:xfrm>
              <a:off x="348" y="153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1</a:t>
              </a:r>
            </a:p>
          </p:txBody>
        </p:sp>
        <p:sp>
          <p:nvSpPr>
            <p:cNvPr id="10" name="Line 8">
              <a:extLst>
                <a:ext uri="{FF2B5EF4-FFF2-40B4-BE49-F238E27FC236}">
                  <a16:creationId xmlns:a16="http://schemas.microsoft.com/office/drawing/2014/main" id="{7C0FD447-7076-1A04-C132-248DF66525CE}"/>
                </a:ext>
              </a:extLst>
            </p:cNvPr>
            <p:cNvSpPr>
              <a:spLocks noChangeShapeType="1"/>
            </p:cNvSpPr>
            <p:nvPr/>
          </p:nvSpPr>
          <p:spPr bwMode="auto">
            <a:xfrm>
              <a:off x="846" y="1734"/>
              <a:ext cx="0" cy="5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a:extLst>
                <a:ext uri="{FF2B5EF4-FFF2-40B4-BE49-F238E27FC236}">
                  <a16:creationId xmlns:a16="http://schemas.microsoft.com/office/drawing/2014/main" id="{2DEB9AF3-B8CF-EDFC-113E-C7F3B762DC6D}"/>
                </a:ext>
              </a:extLst>
            </p:cNvPr>
            <p:cNvSpPr>
              <a:spLocks noChangeShapeType="1"/>
            </p:cNvSpPr>
            <p:nvPr/>
          </p:nvSpPr>
          <p:spPr bwMode="auto">
            <a:xfrm flipH="1">
              <a:off x="1674" y="1788"/>
              <a:ext cx="0" cy="5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Oval 10">
              <a:extLst>
                <a:ext uri="{FF2B5EF4-FFF2-40B4-BE49-F238E27FC236}">
                  <a16:creationId xmlns:a16="http://schemas.microsoft.com/office/drawing/2014/main" id="{1EC9C444-216E-A7DE-07AF-6B5C6DA79BBC}"/>
                </a:ext>
              </a:extLst>
            </p:cNvPr>
            <p:cNvSpPr>
              <a:spLocks noChangeArrowheads="1"/>
            </p:cNvSpPr>
            <p:nvPr/>
          </p:nvSpPr>
          <p:spPr bwMode="auto">
            <a:xfrm flipH="1">
              <a:off x="1699" y="2894"/>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1">
              <a:extLst>
                <a:ext uri="{FF2B5EF4-FFF2-40B4-BE49-F238E27FC236}">
                  <a16:creationId xmlns:a16="http://schemas.microsoft.com/office/drawing/2014/main" id="{4AC82C1D-DEE4-ECD3-2A7C-C20C3E37F736}"/>
                </a:ext>
              </a:extLst>
            </p:cNvPr>
            <p:cNvSpPr>
              <a:spLocks noChangeArrowheads="1"/>
            </p:cNvSpPr>
            <p:nvPr/>
          </p:nvSpPr>
          <p:spPr bwMode="auto">
            <a:xfrm>
              <a:off x="1848" y="183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14" name="Line 12">
              <a:extLst>
                <a:ext uri="{FF2B5EF4-FFF2-40B4-BE49-F238E27FC236}">
                  <a16:creationId xmlns:a16="http://schemas.microsoft.com/office/drawing/2014/main" id="{EA3666EC-448E-5B13-7214-9208FA76CE5D}"/>
                </a:ext>
              </a:extLst>
            </p:cNvPr>
            <p:cNvSpPr>
              <a:spLocks noChangeShapeType="1"/>
            </p:cNvSpPr>
            <p:nvPr/>
          </p:nvSpPr>
          <p:spPr bwMode="auto">
            <a:xfrm flipV="1">
              <a:off x="1920" y="1851"/>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Rectangle 13">
              <a:extLst>
                <a:ext uri="{FF2B5EF4-FFF2-40B4-BE49-F238E27FC236}">
                  <a16:creationId xmlns:a16="http://schemas.microsoft.com/office/drawing/2014/main" id="{2C0C9C97-9E08-2874-1C13-F529E03E97D1}"/>
                </a:ext>
              </a:extLst>
            </p:cNvPr>
            <p:cNvSpPr>
              <a:spLocks noChangeArrowheads="1"/>
            </p:cNvSpPr>
            <p:nvPr/>
          </p:nvSpPr>
          <p:spPr bwMode="auto">
            <a:xfrm>
              <a:off x="636" y="1482"/>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16" name="Group 14">
              <a:extLst>
                <a:ext uri="{FF2B5EF4-FFF2-40B4-BE49-F238E27FC236}">
                  <a16:creationId xmlns:a16="http://schemas.microsoft.com/office/drawing/2014/main" id="{6F33AD48-F86C-03D5-1BC1-B90A92D43B40}"/>
                </a:ext>
              </a:extLst>
            </p:cNvPr>
            <p:cNvGrpSpPr>
              <a:grpSpLocks/>
            </p:cNvGrpSpPr>
            <p:nvPr/>
          </p:nvGrpSpPr>
          <p:grpSpPr bwMode="auto">
            <a:xfrm flipV="1">
              <a:off x="824" y="1050"/>
              <a:ext cx="45" cy="431"/>
              <a:chOff x="518" y="1962"/>
              <a:chExt cx="45" cy="431"/>
            </a:xfrm>
          </p:grpSpPr>
          <p:sp>
            <p:nvSpPr>
              <p:cNvPr id="58" name="Line 15">
                <a:extLst>
                  <a:ext uri="{FF2B5EF4-FFF2-40B4-BE49-F238E27FC236}">
                    <a16:creationId xmlns:a16="http://schemas.microsoft.com/office/drawing/2014/main" id="{949FF865-4A7A-6BE9-C7DD-BDC8A673338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Oval 16">
                <a:extLst>
                  <a:ext uri="{FF2B5EF4-FFF2-40B4-BE49-F238E27FC236}">
                    <a16:creationId xmlns:a16="http://schemas.microsoft.com/office/drawing/2014/main" id="{A723B8F6-9202-5813-37B4-E01B92FF7AB7}"/>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Rectangle 17">
              <a:extLst>
                <a:ext uri="{FF2B5EF4-FFF2-40B4-BE49-F238E27FC236}">
                  <a16:creationId xmlns:a16="http://schemas.microsoft.com/office/drawing/2014/main" id="{5DDEB959-767B-D1D1-2E71-EF24C32DEC5A}"/>
                </a:ext>
              </a:extLst>
            </p:cNvPr>
            <p:cNvSpPr>
              <a:spLocks noChangeArrowheads="1"/>
            </p:cNvSpPr>
            <p:nvPr/>
          </p:nvSpPr>
          <p:spPr bwMode="auto">
            <a:xfrm>
              <a:off x="692" y="1471"/>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18" name="Rectangle 18">
              <a:extLst>
                <a:ext uri="{FF2B5EF4-FFF2-40B4-BE49-F238E27FC236}">
                  <a16:creationId xmlns:a16="http://schemas.microsoft.com/office/drawing/2014/main" id="{15316B3C-AB3E-E74E-6D00-27EE54FC56D7}"/>
                </a:ext>
              </a:extLst>
            </p:cNvPr>
            <p:cNvSpPr>
              <a:spLocks noChangeArrowheads="1"/>
            </p:cNvSpPr>
            <p:nvPr/>
          </p:nvSpPr>
          <p:spPr bwMode="auto">
            <a:xfrm flipH="1">
              <a:off x="1440" y="1482"/>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19" name="Group 19">
              <a:extLst>
                <a:ext uri="{FF2B5EF4-FFF2-40B4-BE49-F238E27FC236}">
                  <a16:creationId xmlns:a16="http://schemas.microsoft.com/office/drawing/2014/main" id="{0C5BB634-405A-60A7-7C01-FB3D325AF5DA}"/>
                </a:ext>
              </a:extLst>
            </p:cNvPr>
            <p:cNvGrpSpPr>
              <a:grpSpLocks/>
            </p:cNvGrpSpPr>
            <p:nvPr/>
          </p:nvGrpSpPr>
          <p:grpSpPr bwMode="auto">
            <a:xfrm flipH="1" flipV="1">
              <a:off x="1639" y="1038"/>
              <a:ext cx="45" cy="431"/>
              <a:chOff x="518" y="1962"/>
              <a:chExt cx="45" cy="431"/>
            </a:xfrm>
          </p:grpSpPr>
          <p:sp>
            <p:nvSpPr>
              <p:cNvPr id="56" name="Line 20">
                <a:extLst>
                  <a:ext uri="{FF2B5EF4-FFF2-40B4-BE49-F238E27FC236}">
                    <a16:creationId xmlns:a16="http://schemas.microsoft.com/office/drawing/2014/main" id="{F7AB69DB-A2D0-664D-F115-01827A4D231B}"/>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Oval 21">
                <a:extLst>
                  <a:ext uri="{FF2B5EF4-FFF2-40B4-BE49-F238E27FC236}">
                    <a16:creationId xmlns:a16="http://schemas.microsoft.com/office/drawing/2014/main" id="{AC886C42-6FD5-5E7D-1985-3808AA2470D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 name="Oval 22">
              <a:extLst>
                <a:ext uri="{FF2B5EF4-FFF2-40B4-BE49-F238E27FC236}">
                  <a16:creationId xmlns:a16="http://schemas.microsoft.com/office/drawing/2014/main" id="{BDB4DEB5-7BA3-F354-23F6-C9CFE30D346F}"/>
                </a:ext>
              </a:extLst>
            </p:cNvPr>
            <p:cNvSpPr>
              <a:spLocks noChangeArrowheads="1"/>
            </p:cNvSpPr>
            <p:nvPr/>
          </p:nvSpPr>
          <p:spPr bwMode="auto">
            <a:xfrm flipH="1">
              <a:off x="1628" y="139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3">
              <a:extLst>
                <a:ext uri="{FF2B5EF4-FFF2-40B4-BE49-F238E27FC236}">
                  <a16:creationId xmlns:a16="http://schemas.microsoft.com/office/drawing/2014/main" id="{5D458922-C62E-9A5C-A340-216B0DD6EAD6}"/>
                </a:ext>
              </a:extLst>
            </p:cNvPr>
            <p:cNvSpPr>
              <a:spLocks noChangeArrowheads="1"/>
            </p:cNvSpPr>
            <p:nvPr/>
          </p:nvSpPr>
          <p:spPr bwMode="auto">
            <a:xfrm>
              <a:off x="1538" y="1453"/>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22" name="Oval 24">
              <a:extLst>
                <a:ext uri="{FF2B5EF4-FFF2-40B4-BE49-F238E27FC236}">
                  <a16:creationId xmlns:a16="http://schemas.microsoft.com/office/drawing/2014/main" id="{B33A953F-DCC4-CA11-192B-16B7B7EE8A21}"/>
                </a:ext>
              </a:extLst>
            </p:cNvPr>
            <p:cNvSpPr>
              <a:spLocks noChangeArrowheads="1"/>
            </p:cNvSpPr>
            <p:nvPr/>
          </p:nvSpPr>
          <p:spPr bwMode="auto">
            <a:xfrm>
              <a:off x="824" y="1286"/>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5">
              <a:extLst>
                <a:ext uri="{FF2B5EF4-FFF2-40B4-BE49-F238E27FC236}">
                  <a16:creationId xmlns:a16="http://schemas.microsoft.com/office/drawing/2014/main" id="{75195326-4005-7350-BEDC-5E3B7C4C5A59}"/>
                </a:ext>
              </a:extLst>
            </p:cNvPr>
            <p:cNvSpPr>
              <a:spLocks noChangeArrowheads="1"/>
            </p:cNvSpPr>
            <p:nvPr/>
          </p:nvSpPr>
          <p:spPr bwMode="auto">
            <a:xfrm>
              <a:off x="1640" y="1286"/>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6">
              <a:extLst>
                <a:ext uri="{FF2B5EF4-FFF2-40B4-BE49-F238E27FC236}">
                  <a16:creationId xmlns:a16="http://schemas.microsoft.com/office/drawing/2014/main" id="{FD494782-5826-A83C-209E-916C6134F5FD}"/>
                </a:ext>
              </a:extLst>
            </p:cNvPr>
            <p:cNvSpPr>
              <a:spLocks noChangeArrowheads="1"/>
            </p:cNvSpPr>
            <p:nvPr/>
          </p:nvSpPr>
          <p:spPr bwMode="auto">
            <a:xfrm>
              <a:off x="498" y="184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25" name="Line 27">
              <a:extLst>
                <a:ext uri="{FF2B5EF4-FFF2-40B4-BE49-F238E27FC236}">
                  <a16:creationId xmlns:a16="http://schemas.microsoft.com/office/drawing/2014/main" id="{732C006F-231B-650A-D995-485EBCB846D1}"/>
                </a:ext>
              </a:extLst>
            </p:cNvPr>
            <p:cNvSpPr>
              <a:spLocks noChangeShapeType="1"/>
            </p:cNvSpPr>
            <p:nvPr/>
          </p:nvSpPr>
          <p:spPr bwMode="auto">
            <a:xfrm flipV="1">
              <a:off x="570" y="1863"/>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6" name="Rectangle 28">
              <a:extLst>
                <a:ext uri="{FF2B5EF4-FFF2-40B4-BE49-F238E27FC236}">
                  <a16:creationId xmlns:a16="http://schemas.microsoft.com/office/drawing/2014/main" id="{6C3DF1AC-9CD6-4E04-1A0F-E468AC599CC2}"/>
                </a:ext>
              </a:extLst>
            </p:cNvPr>
            <p:cNvSpPr>
              <a:spLocks noChangeArrowheads="1"/>
            </p:cNvSpPr>
            <p:nvPr/>
          </p:nvSpPr>
          <p:spPr bwMode="auto">
            <a:xfrm>
              <a:off x="1722" y="103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27" name="Line 29">
              <a:extLst>
                <a:ext uri="{FF2B5EF4-FFF2-40B4-BE49-F238E27FC236}">
                  <a16:creationId xmlns:a16="http://schemas.microsoft.com/office/drawing/2014/main" id="{78311678-F1B9-3CC3-DE02-5C388D89774C}"/>
                </a:ext>
              </a:extLst>
            </p:cNvPr>
            <p:cNvSpPr>
              <a:spLocks noChangeShapeType="1"/>
            </p:cNvSpPr>
            <p:nvPr/>
          </p:nvSpPr>
          <p:spPr bwMode="auto">
            <a:xfrm flipV="1">
              <a:off x="1794" y="1071"/>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8" name="Freeform 30">
              <a:extLst>
                <a:ext uri="{FF2B5EF4-FFF2-40B4-BE49-F238E27FC236}">
                  <a16:creationId xmlns:a16="http://schemas.microsoft.com/office/drawing/2014/main" id="{E3371CB0-5947-1740-0248-2601238EDBEB}"/>
                </a:ext>
              </a:extLst>
            </p:cNvPr>
            <p:cNvSpPr>
              <a:spLocks/>
            </p:cNvSpPr>
            <p:nvPr/>
          </p:nvSpPr>
          <p:spPr bwMode="auto">
            <a:xfrm>
              <a:off x="852" y="1308"/>
              <a:ext cx="522"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31">
              <a:extLst>
                <a:ext uri="{FF2B5EF4-FFF2-40B4-BE49-F238E27FC236}">
                  <a16:creationId xmlns:a16="http://schemas.microsoft.com/office/drawing/2014/main" id="{112BDE3E-F65C-1703-A0D4-F7202457B68B}"/>
                </a:ext>
              </a:extLst>
            </p:cNvPr>
            <p:cNvSpPr>
              <a:spLocks/>
            </p:cNvSpPr>
            <p:nvPr/>
          </p:nvSpPr>
          <p:spPr bwMode="auto">
            <a:xfrm flipH="1">
              <a:off x="1134" y="1308"/>
              <a:ext cx="504"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32">
              <a:extLst>
                <a:ext uri="{FF2B5EF4-FFF2-40B4-BE49-F238E27FC236}">
                  <a16:creationId xmlns:a16="http://schemas.microsoft.com/office/drawing/2014/main" id="{4662C338-91D0-1C58-799A-A32FE27BD4DF}"/>
                </a:ext>
              </a:extLst>
            </p:cNvPr>
            <p:cNvSpPr>
              <a:spLocks/>
            </p:cNvSpPr>
            <p:nvPr/>
          </p:nvSpPr>
          <p:spPr bwMode="auto">
            <a:xfrm>
              <a:off x="1368" y="1776"/>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Freeform 33">
              <a:extLst>
                <a:ext uri="{FF2B5EF4-FFF2-40B4-BE49-F238E27FC236}">
                  <a16:creationId xmlns:a16="http://schemas.microsoft.com/office/drawing/2014/main" id="{670A2140-8C58-6CB8-0FA9-AE77E8ADD5AB}"/>
                </a:ext>
              </a:extLst>
            </p:cNvPr>
            <p:cNvSpPr>
              <a:spLocks/>
            </p:cNvSpPr>
            <p:nvPr/>
          </p:nvSpPr>
          <p:spPr bwMode="auto">
            <a:xfrm flipH="1">
              <a:off x="930" y="1782"/>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Oval 34">
              <a:extLst>
                <a:ext uri="{FF2B5EF4-FFF2-40B4-BE49-F238E27FC236}">
                  <a16:creationId xmlns:a16="http://schemas.microsoft.com/office/drawing/2014/main" id="{3B4F05D8-65E3-1877-B6FA-9AED720159BD}"/>
                </a:ext>
              </a:extLst>
            </p:cNvPr>
            <p:cNvSpPr>
              <a:spLocks noChangeArrowheads="1"/>
            </p:cNvSpPr>
            <p:nvPr/>
          </p:nvSpPr>
          <p:spPr bwMode="auto">
            <a:xfrm flipH="1">
              <a:off x="806" y="139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35">
              <a:extLst>
                <a:ext uri="{FF2B5EF4-FFF2-40B4-BE49-F238E27FC236}">
                  <a16:creationId xmlns:a16="http://schemas.microsoft.com/office/drawing/2014/main" id="{2D1D6907-FCB9-023E-64EB-E8313A701D86}"/>
                </a:ext>
              </a:extLst>
            </p:cNvPr>
            <p:cNvSpPr>
              <a:spLocks noChangeArrowheads="1"/>
            </p:cNvSpPr>
            <p:nvPr/>
          </p:nvSpPr>
          <p:spPr bwMode="auto">
            <a:xfrm>
              <a:off x="360" y="2338"/>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3</a:t>
              </a:r>
            </a:p>
          </p:txBody>
        </p:sp>
        <p:sp>
          <p:nvSpPr>
            <p:cNvPr id="34" name="Line 36">
              <a:extLst>
                <a:ext uri="{FF2B5EF4-FFF2-40B4-BE49-F238E27FC236}">
                  <a16:creationId xmlns:a16="http://schemas.microsoft.com/office/drawing/2014/main" id="{C2E64EC5-DAD0-D477-8D68-AE92F4CF1A54}"/>
                </a:ext>
              </a:extLst>
            </p:cNvPr>
            <p:cNvSpPr>
              <a:spLocks noChangeShapeType="1"/>
            </p:cNvSpPr>
            <p:nvPr/>
          </p:nvSpPr>
          <p:spPr bwMode="auto">
            <a:xfrm>
              <a:off x="786" y="2634"/>
              <a:ext cx="0" cy="79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Oval 37">
              <a:extLst>
                <a:ext uri="{FF2B5EF4-FFF2-40B4-BE49-F238E27FC236}">
                  <a16:creationId xmlns:a16="http://schemas.microsoft.com/office/drawing/2014/main" id="{7F11D3A6-D0FF-9EA0-A0CC-115D043DE16D}"/>
                </a:ext>
              </a:extLst>
            </p:cNvPr>
            <p:cNvSpPr>
              <a:spLocks noChangeArrowheads="1"/>
            </p:cNvSpPr>
            <p:nvPr/>
          </p:nvSpPr>
          <p:spPr bwMode="auto">
            <a:xfrm>
              <a:off x="761" y="3416"/>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8">
              <a:extLst>
                <a:ext uri="{FF2B5EF4-FFF2-40B4-BE49-F238E27FC236}">
                  <a16:creationId xmlns:a16="http://schemas.microsoft.com/office/drawing/2014/main" id="{943F38FF-7DBE-CF14-C5C9-B199A332E670}"/>
                </a:ext>
              </a:extLst>
            </p:cNvPr>
            <p:cNvSpPr>
              <a:spLocks noChangeShapeType="1"/>
            </p:cNvSpPr>
            <p:nvPr/>
          </p:nvSpPr>
          <p:spPr bwMode="auto">
            <a:xfrm flipH="1">
              <a:off x="1590" y="2616"/>
              <a:ext cx="0" cy="57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Rectangle 39">
              <a:extLst>
                <a:ext uri="{FF2B5EF4-FFF2-40B4-BE49-F238E27FC236}">
                  <a16:creationId xmlns:a16="http://schemas.microsoft.com/office/drawing/2014/main" id="{9498D76F-D31C-B38E-5993-3269300DE2C4}"/>
                </a:ext>
              </a:extLst>
            </p:cNvPr>
            <p:cNvSpPr>
              <a:spLocks noChangeArrowheads="1"/>
            </p:cNvSpPr>
            <p:nvPr/>
          </p:nvSpPr>
          <p:spPr bwMode="auto">
            <a:xfrm>
              <a:off x="1320" y="256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38" name="Rectangle 40">
              <a:extLst>
                <a:ext uri="{FF2B5EF4-FFF2-40B4-BE49-F238E27FC236}">
                  <a16:creationId xmlns:a16="http://schemas.microsoft.com/office/drawing/2014/main" id="{C4E45F61-8AEE-3DB8-BE61-77544AB3DBBB}"/>
                </a:ext>
              </a:extLst>
            </p:cNvPr>
            <p:cNvSpPr>
              <a:spLocks noChangeArrowheads="1"/>
            </p:cNvSpPr>
            <p:nvPr/>
          </p:nvSpPr>
          <p:spPr bwMode="auto">
            <a:xfrm>
              <a:off x="636" y="233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39" name="Rectangle 41">
              <a:extLst>
                <a:ext uri="{FF2B5EF4-FFF2-40B4-BE49-F238E27FC236}">
                  <a16:creationId xmlns:a16="http://schemas.microsoft.com/office/drawing/2014/main" id="{C0D5CDE3-380D-F696-2BAC-4FF26CCB0736}"/>
                </a:ext>
              </a:extLst>
            </p:cNvPr>
            <p:cNvSpPr>
              <a:spLocks noChangeArrowheads="1"/>
            </p:cNvSpPr>
            <p:nvPr/>
          </p:nvSpPr>
          <p:spPr bwMode="auto">
            <a:xfrm>
              <a:off x="692" y="2323"/>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40" name="Rectangle 42">
              <a:extLst>
                <a:ext uri="{FF2B5EF4-FFF2-40B4-BE49-F238E27FC236}">
                  <a16:creationId xmlns:a16="http://schemas.microsoft.com/office/drawing/2014/main" id="{6A16406A-4C02-5564-9FCD-8C8286E0EE06}"/>
                </a:ext>
              </a:extLst>
            </p:cNvPr>
            <p:cNvSpPr>
              <a:spLocks noChangeArrowheads="1"/>
            </p:cNvSpPr>
            <p:nvPr/>
          </p:nvSpPr>
          <p:spPr bwMode="auto">
            <a:xfrm flipH="1">
              <a:off x="1440" y="233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41" name="Oval 43">
              <a:extLst>
                <a:ext uri="{FF2B5EF4-FFF2-40B4-BE49-F238E27FC236}">
                  <a16:creationId xmlns:a16="http://schemas.microsoft.com/office/drawing/2014/main" id="{4DA825A7-6874-250F-E96D-35EB4FBC2F58}"/>
                </a:ext>
              </a:extLst>
            </p:cNvPr>
            <p:cNvSpPr>
              <a:spLocks noChangeArrowheads="1"/>
            </p:cNvSpPr>
            <p:nvPr/>
          </p:nvSpPr>
          <p:spPr bwMode="auto">
            <a:xfrm flipH="1">
              <a:off x="1628" y="224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44">
              <a:extLst>
                <a:ext uri="{FF2B5EF4-FFF2-40B4-BE49-F238E27FC236}">
                  <a16:creationId xmlns:a16="http://schemas.microsoft.com/office/drawing/2014/main" id="{5D058188-061E-7876-0741-B77D35A14A3B}"/>
                </a:ext>
              </a:extLst>
            </p:cNvPr>
            <p:cNvSpPr>
              <a:spLocks noChangeArrowheads="1"/>
            </p:cNvSpPr>
            <p:nvPr/>
          </p:nvSpPr>
          <p:spPr bwMode="auto">
            <a:xfrm>
              <a:off x="1538" y="2305"/>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43" name="Rectangle 45">
              <a:extLst>
                <a:ext uri="{FF2B5EF4-FFF2-40B4-BE49-F238E27FC236}">
                  <a16:creationId xmlns:a16="http://schemas.microsoft.com/office/drawing/2014/main" id="{B146A2FB-4984-17B7-083C-C3E1B2C6D6D1}"/>
                </a:ext>
              </a:extLst>
            </p:cNvPr>
            <p:cNvSpPr>
              <a:spLocks noChangeArrowheads="1"/>
            </p:cNvSpPr>
            <p:nvPr/>
          </p:nvSpPr>
          <p:spPr bwMode="auto">
            <a:xfrm>
              <a:off x="570" y="261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44" name="Oval 46">
              <a:extLst>
                <a:ext uri="{FF2B5EF4-FFF2-40B4-BE49-F238E27FC236}">
                  <a16:creationId xmlns:a16="http://schemas.microsoft.com/office/drawing/2014/main" id="{9A1C0C66-6F95-7D0D-B775-14C158863A54}"/>
                </a:ext>
              </a:extLst>
            </p:cNvPr>
            <p:cNvSpPr>
              <a:spLocks noChangeArrowheads="1"/>
            </p:cNvSpPr>
            <p:nvPr/>
          </p:nvSpPr>
          <p:spPr bwMode="auto">
            <a:xfrm flipH="1">
              <a:off x="806" y="224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47">
              <a:extLst>
                <a:ext uri="{FF2B5EF4-FFF2-40B4-BE49-F238E27FC236}">
                  <a16:creationId xmlns:a16="http://schemas.microsoft.com/office/drawing/2014/main" id="{AF9A3492-9D4F-6532-D320-2A6E17BCCBD7}"/>
                </a:ext>
              </a:extLst>
            </p:cNvPr>
            <p:cNvSpPr>
              <a:spLocks noChangeArrowheads="1"/>
            </p:cNvSpPr>
            <p:nvPr/>
          </p:nvSpPr>
          <p:spPr bwMode="auto">
            <a:xfrm>
              <a:off x="1872" y="1462"/>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2</a:t>
              </a:r>
            </a:p>
          </p:txBody>
        </p:sp>
        <p:sp>
          <p:nvSpPr>
            <p:cNvPr id="46" name="Rectangle 48">
              <a:extLst>
                <a:ext uri="{FF2B5EF4-FFF2-40B4-BE49-F238E27FC236}">
                  <a16:creationId xmlns:a16="http://schemas.microsoft.com/office/drawing/2014/main" id="{05A81AF2-D998-9C24-21F6-EFB137603FE2}"/>
                </a:ext>
              </a:extLst>
            </p:cNvPr>
            <p:cNvSpPr>
              <a:spLocks noChangeArrowheads="1"/>
            </p:cNvSpPr>
            <p:nvPr/>
          </p:nvSpPr>
          <p:spPr bwMode="auto">
            <a:xfrm>
              <a:off x="1848" y="232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4</a:t>
              </a:r>
            </a:p>
          </p:txBody>
        </p:sp>
        <p:sp>
          <p:nvSpPr>
            <p:cNvPr id="47" name="Line 49">
              <a:extLst>
                <a:ext uri="{FF2B5EF4-FFF2-40B4-BE49-F238E27FC236}">
                  <a16:creationId xmlns:a16="http://schemas.microsoft.com/office/drawing/2014/main" id="{85C25AD3-9EFC-5D5A-42DC-65C48250D98A}"/>
                </a:ext>
              </a:extLst>
            </p:cNvPr>
            <p:cNvSpPr>
              <a:spLocks noChangeShapeType="1"/>
            </p:cNvSpPr>
            <p:nvPr/>
          </p:nvSpPr>
          <p:spPr bwMode="auto">
            <a:xfrm rot="16200000" flipH="1">
              <a:off x="1930" y="2692"/>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Oval 50">
              <a:extLst>
                <a:ext uri="{FF2B5EF4-FFF2-40B4-BE49-F238E27FC236}">
                  <a16:creationId xmlns:a16="http://schemas.microsoft.com/office/drawing/2014/main" id="{0A2A11C4-3E95-8879-7DF8-563FD00BBEBF}"/>
                </a:ext>
              </a:extLst>
            </p:cNvPr>
            <p:cNvSpPr>
              <a:spLocks noChangeArrowheads="1"/>
            </p:cNvSpPr>
            <p:nvPr/>
          </p:nvSpPr>
          <p:spPr bwMode="auto">
            <a:xfrm flipH="1">
              <a:off x="2155" y="289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51">
              <a:extLst>
                <a:ext uri="{FF2B5EF4-FFF2-40B4-BE49-F238E27FC236}">
                  <a16:creationId xmlns:a16="http://schemas.microsoft.com/office/drawing/2014/main" id="{3DD45397-713B-A97A-3FC5-E66EBFCD89AC}"/>
                </a:ext>
              </a:extLst>
            </p:cNvPr>
            <p:cNvSpPr txBox="1">
              <a:spLocks noChangeArrowheads="1"/>
            </p:cNvSpPr>
            <p:nvPr/>
          </p:nvSpPr>
          <p:spPr bwMode="auto">
            <a:xfrm>
              <a:off x="2148" y="2750"/>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solidFill>
                    <a:srgbClr val="FF0066"/>
                  </a:solidFill>
                  <a:effectLst>
                    <a:outerShdw blurRad="38100" dist="38100" dir="2700000" algn="tl">
                      <a:srgbClr val="C0C0C0"/>
                    </a:outerShdw>
                  </a:effectLst>
                </a:rPr>
                <a:t>CP</a:t>
              </a:r>
            </a:p>
          </p:txBody>
        </p:sp>
        <p:sp>
          <p:nvSpPr>
            <p:cNvPr id="50" name="Line 52">
              <a:extLst>
                <a:ext uri="{FF2B5EF4-FFF2-40B4-BE49-F238E27FC236}">
                  <a16:creationId xmlns:a16="http://schemas.microsoft.com/office/drawing/2014/main" id="{C9205178-A5CB-EA9A-D776-4F5243747A1C}"/>
                </a:ext>
              </a:extLst>
            </p:cNvPr>
            <p:cNvSpPr>
              <a:spLocks noChangeShapeType="1"/>
            </p:cNvSpPr>
            <p:nvPr/>
          </p:nvSpPr>
          <p:spPr bwMode="auto">
            <a:xfrm rot="16200000" flipH="1">
              <a:off x="1186" y="2764"/>
              <a:ext cx="0" cy="83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Rectangle 53">
              <a:extLst>
                <a:ext uri="{FF2B5EF4-FFF2-40B4-BE49-F238E27FC236}">
                  <a16:creationId xmlns:a16="http://schemas.microsoft.com/office/drawing/2014/main" id="{3B81DE4F-5408-3AB4-2350-F8CB18D2D3F7}"/>
                </a:ext>
              </a:extLst>
            </p:cNvPr>
            <p:cNvSpPr>
              <a:spLocks noChangeArrowheads="1"/>
            </p:cNvSpPr>
            <p:nvPr/>
          </p:nvSpPr>
          <p:spPr bwMode="auto">
            <a:xfrm rot="5400000" flipH="1">
              <a:off x="936" y="3030"/>
              <a:ext cx="3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spcAft>
                  <a:spcPct val="100000"/>
                </a:spcAft>
              </a:pPr>
              <a:endParaRPr lang="zh-CN" altLang="zh-CN" sz="2000" b="1">
                <a:solidFill>
                  <a:srgbClr val="FF0066"/>
                </a:solidFill>
                <a:ea typeface="楷体_GB2312" pitchFamily="49" charset="-122"/>
              </a:endParaRPr>
            </a:p>
          </p:txBody>
        </p:sp>
        <p:sp>
          <p:nvSpPr>
            <p:cNvPr id="52" name="Oval 54">
              <a:extLst>
                <a:ext uri="{FF2B5EF4-FFF2-40B4-BE49-F238E27FC236}">
                  <a16:creationId xmlns:a16="http://schemas.microsoft.com/office/drawing/2014/main" id="{54C5172E-C0F5-A5E5-00E0-194ECFB83E2D}"/>
                </a:ext>
              </a:extLst>
            </p:cNvPr>
            <p:cNvSpPr>
              <a:spLocks noChangeArrowheads="1"/>
            </p:cNvSpPr>
            <p:nvPr/>
          </p:nvSpPr>
          <p:spPr bwMode="auto">
            <a:xfrm flipH="1">
              <a:off x="1268" y="314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Oval 55">
              <a:extLst>
                <a:ext uri="{FF2B5EF4-FFF2-40B4-BE49-F238E27FC236}">
                  <a16:creationId xmlns:a16="http://schemas.microsoft.com/office/drawing/2014/main" id="{FF2F5324-385F-9BF9-EEB6-556620E94C22}"/>
                </a:ext>
              </a:extLst>
            </p:cNvPr>
            <p:cNvSpPr>
              <a:spLocks noChangeArrowheads="1"/>
            </p:cNvSpPr>
            <p:nvPr/>
          </p:nvSpPr>
          <p:spPr bwMode="auto">
            <a:xfrm flipH="1">
              <a:off x="763" y="3158"/>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Text Box 56">
              <a:extLst>
                <a:ext uri="{FF2B5EF4-FFF2-40B4-BE49-F238E27FC236}">
                  <a16:creationId xmlns:a16="http://schemas.microsoft.com/office/drawing/2014/main" id="{FD7C6B1B-CE2A-CC4D-783B-A8EA6FC9E054}"/>
                </a:ext>
              </a:extLst>
            </p:cNvPr>
            <p:cNvSpPr txBox="1">
              <a:spLocks noChangeArrowheads="1"/>
            </p:cNvSpPr>
            <p:nvPr/>
          </p:nvSpPr>
          <p:spPr bwMode="auto">
            <a:xfrm>
              <a:off x="1028" y="2948"/>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1</a:t>
              </a:r>
            </a:p>
          </p:txBody>
        </p:sp>
        <p:sp>
          <p:nvSpPr>
            <p:cNvPr id="55" name="Text Box 57">
              <a:extLst>
                <a:ext uri="{FF2B5EF4-FFF2-40B4-BE49-F238E27FC236}">
                  <a16:creationId xmlns:a16="http://schemas.microsoft.com/office/drawing/2014/main" id="{56D4CCC4-B926-5BBF-1202-A6D15773044B}"/>
                </a:ext>
              </a:extLst>
            </p:cNvPr>
            <p:cNvSpPr txBox="1">
              <a:spLocks noChangeArrowheads="1"/>
            </p:cNvSpPr>
            <p:nvPr/>
          </p:nvSpPr>
          <p:spPr bwMode="auto">
            <a:xfrm>
              <a:off x="488" y="318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FF0066"/>
                  </a:solidFill>
                  <a:effectLst>
                    <a:outerShdw blurRad="38100" dist="38100" dir="2700000" algn="tl">
                      <a:srgbClr val="C0C0C0"/>
                    </a:outerShdw>
                  </a:effectLst>
                </a:rPr>
                <a:t>D</a:t>
              </a:r>
            </a:p>
          </p:txBody>
        </p:sp>
      </p:grpSp>
      <p:graphicFrame>
        <p:nvGraphicFramePr>
          <p:cNvPr id="60" name="Object 58">
            <a:extLst>
              <a:ext uri="{FF2B5EF4-FFF2-40B4-BE49-F238E27FC236}">
                <a16:creationId xmlns:a16="http://schemas.microsoft.com/office/drawing/2014/main" id="{72C28322-7C39-4785-806A-8C82274DBAAC}"/>
              </a:ext>
            </a:extLst>
          </p:cNvPr>
          <p:cNvGraphicFramePr>
            <a:graphicFrameLocks noChangeAspect="1"/>
          </p:cNvGraphicFramePr>
          <p:nvPr>
            <p:extLst>
              <p:ext uri="{D42A27DB-BD31-4B8C-83A1-F6EECF244321}">
                <p14:modId xmlns:p14="http://schemas.microsoft.com/office/powerpoint/2010/main" val="1481014611"/>
              </p:ext>
            </p:extLst>
          </p:nvPr>
        </p:nvGraphicFramePr>
        <p:xfrm>
          <a:off x="1247410" y="1265902"/>
          <a:ext cx="2292350" cy="608013"/>
        </p:xfrm>
        <a:graphic>
          <a:graphicData uri="http://schemas.openxmlformats.org/presentationml/2006/ole">
            <mc:AlternateContent xmlns:mc="http://schemas.openxmlformats.org/markup-compatibility/2006">
              <mc:Choice xmlns:v="urn:schemas-microsoft-com:vml" Requires="v">
                <p:oleObj name="公式" r:id="rId2" imgW="952200" imgH="253800" progId="Equation.3">
                  <p:embed/>
                </p:oleObj>
              </mc:Choice>
              <mc:Fallback>
                <p:oleObj name="公式" r:id="rId2" imgW="952200" imgH="253800" progId="Equation.3">
                  <p:embed/>
                  <p:pic>
                    <p:nvPicPr>
                      <p:cNvPr id="38970" name="Object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410" y="1265902"/>
                        <a:ext cx="229235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59">
            <a:extLst>
              <a:ext uri="{FF2B5EF4-FFF2-40B4-BE49-F238E27FC236}">
                <a16:creationId xmlns:a16="http://schemas.microsoft.com/office/drawing/2014/main" id="{3C637621-37D1-E1B5-702C-A2B9725C982B}"/>
              </a:ext>
            </a:extLst>
          </p:cNvPr>
          <p:cNvGraphicFramePr>
            <a:graphicFrameLocks noChangeAspect="1"/>
          </p:cNvGraphicFramePr>
          <p:nvPr>
            <p:extLst>
              <p:ext uri="{D42A27DB-BD31-4B8C-83A1-F6EECF244321}">
                <p14:modId xmlns:p14="http://schemas.microsoft.com/office/powerpoint/2010/main" val="2044756391"/>
              </p:ext>
            </p:extLst>
          </p:nvPr>
        </p:nvGraphicFramePr>
        <p:xfrm>
          <a:off x="1314879" y="1843537"/>
          <a:ext cx="2505075" cy="590550"/>
        </p:xfrm>
        <a:graphic>
          <a:graphicData uri="http://schemas.openxmlformats.org/presentationml/2006/ole">
            <mc:AlternateContent xmlns:mc="http://schemas.openxmlformats.org/markup-compatibility/2006">
              <mc:Choice xmlns:v="urn:schemas-microsoft-com:vml" Requires="v">
                <p:oleObj name="Equation" r:id="rId4" imgW="1015920" imgH="241200" progId="Equation.3">
                  <p:embed/>
                </p:oleObj>
              </mc:Choice>
              <mc:Fallback>
                <p:oleObj name="Equation" r:id="rId4" imgW="1015920" imgH="241200" progId="Equation.3">
                  <p:embed/>
                  <p:pic>
                    <p:nvPicPr>
                      <p:cNvPr id="38971"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879" y="1843537"/>
                        <a:ext cx="2505075" cy="5905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60">
            <a:extLst>
              <a:ext uri="{FF2B5EF4-FFF2-40B4-BE49-F238E27FC236}">
                <a16:creationId xmlns:a16="http://schemas.microsoft.com/office/drawing/2014/main" id="{18635ED3-8D79-33A9-395F-67F7CA24DB19}"/>
              </a:ext>
            </a:extLst>
          </p:cNvPr>
          <p:cNvGraphicFramePr>
            <a:graphicFrameLocks noChangeAspect="1"/>
          </p:cNvGraphicFramePr>
          <p:nvPr>
            <p:extLst>
              <p:ext uri="{D42A27DB-BD31-4B8C-83A1-F6EECF244321}">
                <p14:modId xmlns:p14="http://schemas.microsoft.com/office/powerpoint/2010/main" val="3833272565"/>
              </p:ext>
            </p:extLst>
          </p:nvPr>
        </p:nvGraphicFramePr>
        <p:xfrm>
          <a:off x="2160223" y="2331115"/>
          <a:ext cx="1763712" cy="590550"/>
        </p:xfrm>
        <a:graphic>
          <a:graphicData uri="http://schemas.openxmlformats.org/presentationml/2006/ole">
            <mc:AlternateContent xmlns:mc="http://schemas.openxmlformats.org/markup-compatibility/2006">
              <mc:Choice xmlns:v="urn:schemas-microsoft-com:vml" Requires="v">
                <p:oleObj name="Equation" r:id="rId6" imgW="723600" imgH="241200" progId="Equation.3">
                  <p:embed/>
                </p:oleObj>
              </mc:Choice>
              <mc:Fallback>
                <p:oleObj name="Equation" r:id="rId6" imgW="723600" imgH="241200" progId="Equation.3">
                  <p:embed/>
                  <p:pic>
                    <p:nvPicPr>
                      <p:cNvPr id="38972" name="Object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223" y="2331115"/>
                        <a:ext cx="1763712"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61">
            <a:extLst>
              <a:ext uri="{FF2B5EF4-FFF2-40B4-BE49-F238E27FC236}">
                <a16:creationId xmlns:a16="http://schemas.microsoft.com/office/drawing/2014/main" id="{B40686A6-5C0D-CC92-1129-D9F47E29408E}"/>
              </a:ext>
            </a:extLst>
          </p:cNvPr>
          <p:cNvGraphicFramePr>
            <a:graphicFrameLocks noChangeAspect="1"/>
          </p:cNvGraphicFramePr>
          <p:nvPr>
            <p:extLst>
              <p:ext uri="{D42A27DB-BD31-4B8C-83A1-F6EECF244321}">
                <p14:modId xmlns:p14="http://schemas.microsoft.com/office/powerpoint/2010/main" val="1730542157"/>
              </p:ext>
            </p:extLst>
          </p:nvPr>
        </p:nvGraphicFramePr>
        <p:xfrm>
          <a:off x="4019185" y="2416840"/>
          <a:ext cx="727075" cy="411162"/>
        </p:xfrm>
        <a:graphic>
          <a:graphicData uri="http://schemas.openxmlformats.org/presentationml/2006/ole">
            <mc:AlternateContent xmlns:mc="http://schemas.openxmlformats.org/markup-compatibility/2006">
              <mc:Choice xmlns:v="urn:schemas-microsoft-com:vml" Requires="v">
                <p:oleObj name="Equation" r:id="rId8" imgW="291960" imgH="164880" progId="Equation.3">
                  <p:embed/>
                </p:oleObj>
              </mc:Choice>
              <mc:Fallback>
                <p:oleObj name="Equation" r:id="rId8" imgW="291960" imgH="164880" progId="Equation.3">
                  <p:embed/>
                  <p:pic>
                    <p:nvPicPr>
                      <p:cNvPr id="38973" name="Object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9185" y="2416840"/>
                        <a:ext cx="727075"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 name="Text Box 62">
            <a:extLst>
              <a:ext uri="{FF2B5EF4-FFF2-40B4-BE49-F238E27FC236}">
                <a16:creationId xmlns:a16="http://schemas.microsoft.com/office/drawing/2014/main" id="{061CBD83-21FF-24CD-778B-4593DA0855DF}"/>
              </a:ext>
            </a:extLst>
          </p:cNvPr>
          <p:cNvSpPr txBox="1">
            <a:spLocks noChangeArrowheads="1"/>
          </p:cNvSpPr>
          <p:nvPr/>
        </p:nvSpPr>
        <p:spPr bwMode="auto">
          <a:xfrm>
            <a:off x="3930302" y="1364267"/>
            <a:ext cx="3644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0066"/>
                </a:solidFill>
              </a:rPr>
              <a:t>（</a:t>
            </a:r>
            <a:r>
              <a:rPr lang="en-US" altLang="zh-CN" sz="2800" b="1" i="1" dirty="0">
                <a:solidFill>
                  <a:srgbClr val="FF0066"/>
                </a:solidFill>
              </a:rPr>
              <a:t>CP</a:t>
            </a:r>
            <a:r>
              <a:rPr lang="en-US" altLang="zh-CN" sz="2800" b="1" dirty="0">
                <a:solidFill>
                  <a:srgbClr val="FF0066"/>
                </a:solidFill>
              </a:rPr>
              <a:t> = 1</a:t>
            </a:r>
            <a:r>
              <a:rPr lang="zh-CN" altLang="en-US" sz="2800" b="1" dirty="0">
                <a:solidFill>
                  <a:srgbClr val="FF0066"/>
                </a:solidFill>
              </a:rPr>
              <a:t>期间有效）</a:t>
            </a:r>
          </a:p>
        </p:txBody>
      </p:sp>
      <p:sp>
        <p:nvSpPr>
          <p:cNvPr id="65" name="Text Box 63">
            <a:extLst>
              <a:ext uri="{FF2B5EF4-FFF2-40B4-BE49-F238E27FC236}">
                <a16:creationId xmlns:a16="http://schemas.microsoft.com/office/drawing/2014/main" id="{60800568-065A-0A8F-0290-190345D33643}"/>
              </a:ext>
            </a:extLst>
          </p:cNvPr>
          <p:cNvSpPr txBox="1">
            <a:spLocks noChangeArrowheads="1"/>
          </p:cNvSpPr>
          <p:nvPr/>
        </p:nvSpPr>
        <p:spPr bwMode="auto">
          <a:xfrm>
            <a:off x="1162051" y="3072494"/>
            <a:ext cx="418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简化电路：省掉反相器。</a:t>
            </a:r>
          </a:p>
        </p:txBody>
      </p:sp>
      <p:grpSp>
        <p:nvGrpSpPr>
          <p:cNvPr id="66" name="Group 87">
            <a:extLst>
              <a:ext uri="{FF2B5EF4-FFF2-40B4-BE49-F238E27FC236}">
                <a16:creationId xmlns:a16="http://schemas.microsoft.com/office/drawing/2014/main" id="{91857F4F-74C0-A7EB-490A-E39B822D9E3F}"/>
              </a:ext>
            </a:extLst>
          </p:cNvPr>
          <p:cNvGrpSpPr>
            <a:grpSpLocks/>
          </p:cNvGrpSpPr>
          <p:nvPr/>
        </p:nvGrpSpPr>
        <p:grpSpPr bwMode="auto">
          <a:xfrm>
            <a:off x="8334375" y="3673446"/>
            <a:ext cx="1552575" cy="925512"/>
            <a:chOff x="3528" y="2445"/>
            <a:chExt cx="978" cy="583"/>
          </a:xfrm>
        </p:grpSpPr>
        <p:sp>
          <p:nvSpPr>
            <p:cNvPr id="67" name="Rectangle 65">
              <a:extLst>
                <a:ext uri="{FF2B5EF4-FFF2-40B4-BE49-F238E27FC236}">
                  <a16:creationId xmlns:a16="http://schemas.microsoft.com/office/drawing/2014/main" id="{005C02FB-3B86-C668-B697-4A681845C1C2}"/>
                </a:ext>
              </a:extLst>
            </p:cNvPr>
            <p:cNvSpPr>
              <a:spLocks noChangeArrowheads="1"/>
            </p:cNvSpPr>
            <p:nvPr/>
          </p:nvSpPr>
          <p:spPr bwMode="auto">
            <a:xfrm>
              <a:off x="3651" y="2552"/>
              <a:ext cx="855" cy="476"/>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Rectangle 66">
              <a:extLst>
                <a:ext uri="{FF2B5EF4-FFF2-40B4-BE49-F238E27FC236}">
                  <a16:creationId xmlns:a16="http://schemas.microsoft.com/office/drawing/2014/main" id="{18091AD0-B19D-801F-3834-BFA40A9EFE5A}"/>
                </a:ext>
              </a:extLst>
            </p:cNvPr>
            <p:cNvSpPr>
              <a:spLocks noChangeArrowheads="1"/>
            </p:cNvSpPr>
            <p:nvPr/>
          </p:nvSpPr>
          <p:spPr bwMode="auto">
            <a:xfrm>
              <a:off x="3528" y="2767"/>
              <a:ext cx="105" cy="111"/>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67">
              <a:extLst>
                <a:ext uri="{FF2B5EF4-FFF2-40B4-BE49-F238E27FC236}">
                  <a16:creationId xmlns:a16="http://schemas.microsoft.com/office/drawing/2014/main" id="{554D996D-E838-F8EB-0F7E-4911FFBCDD37}"/>
                </a:ext>
              </a:extLst>
            </p:cNvPr>
            <p:cNvSpPr>
              <a:spLocks noChangeArrowheads="1"/>
            </p:cNvSpPr>
            <p:nvPr/>
          </p:nvSpPr>
          <p:spPr bwMode="auto">
            <a:xfrm>
              <a:off x="4362" y="2445"/>
              <a:ext cx="132" cy="92"/>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0" name="Oval 68">
            <a:extLst>
              <a:ext uri="{FF2B5EF4-FFF2-40B4-BE49-F238E27FC236}">
                <a16:creationId xmlns:a16="http://schemas.microsoft.com/office/drawing/2014/main" id="{C8428871-F957-F126-2D50-1ECDBC4F5856}"/>
              </a:ext>
            </a:extLst>
          </p:cNvPr>
          <p:cNvSpPr>
            <a:spLocks noChangeArrowheads="1"/>
          </p:cNvSpPr>
          <p:nvPr/>
        </p:nvSpPr>
        <p:spPr bwMode="auto">
          <a:xfrm flipH="1">
            <a:off x="8574088" y="2557433"/>
            <a:ext cx="71437" cy="71438"/>
          </a:xfrm>
          <a:prstGeom prst="ellipse">
            <a:avLst/>
          </a:prstGeom>
          <a:solidFill>
            <a:srgbClr val="FF0066"/>
          </a:solidFill>
          <a:ln w="38100">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9">
            <a:extLst>
              <a:ext uri="{FF2B5EF4-FFF2-40B4-BE49-F238E27FC236}">
                <a16:creationId xmlns:a16="http://schemas.microsoft.com/office/drawing/2014/main" id="{D4B20DE7-A526-4B08-D651-87A7EB114919}"/>
              </a:ext>
            </a:extLst>
          </p:cNvPr>
          <p:cNvSpPr>
            <a:spLocks noChangeShapeType="1"/>
          </p:cNvSpPr>
          <p:nvPr/>
        </p:nvSpPr>
        <p:spPr bwMode="auto">
          <a:xfrm flipH="1">
            <a:off x="8610600" y="2601883"/>
            <a:ext cx="41433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70">
            <a:extLst>
              <a:ext uri="{FF2B5EF4-FFF2-40B4-BE49-F238E27FC236}">
                <a16:creationId xmlns:a16="http://schemas.microsoft.com/office/drawing/2014/main" id="{10E04E55-AA25-1D3E-3391-3EEF727F71DD}"/>
              </a:ext>
            </a:extLst>
          </p:cNvPr>
          <p:cNvSpPr>
            <a:spLocks noChangeShapeType="1"/>
          </p:cNvSpPr>
          <p:nvPr/>
        </p:nvSpPr>
        <p:spPr bwMode="auto">
          <a:xfrm flipH="1" flipV="1">
            <a:off x="9001125" y="2601883"/>
            <a:ext cx="400050" cy="105727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71">
            <a:extLst>
              <a:ext uri="{FF2B5EF4-FFF2-40B4-BE49-F238E27FC236}">
                <a16:creationId xmlns:a16="http://schemas.microsoft.com/office/drawing/2014/main" id="{5BE639C5-4431-4353-A4D5-52E88D172BD2}"/>
              </a:ext>
            </a:extLst>
          </p:cNvPr>
          <p:cNvSpPr>
            <a:spLocks noChangeShapeType="1"/>
          </p:cNvSpPr>
          <p:nvPr/>
        </p:nvSpPr>
        <p:spPr bwMode="auto">
          <a:xfrm flipH="1">
            <a:off x="9390063" y="3668683"/>
            <a:ext cx="414337" cy="317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Text Box 72">
            <a:extLst>
              <a:ext uri="{FF2B5EF4-FFF2-40B4-BE49-F238E27FC236}">
                <a16:creationId xmlns:a16="http://schemas.microsoft.com/office/drawing/2014/main" id="{105F27B3-7C32-D791-526F-C65078CCEB8C}"/>
              </a:ext>
            </a:extLst>
          </p:cNvPr>
          <p:cNvSpPr txBox="1">
            <a:spLocks noChangeArrowheads="1"/>
          </p:cNvSpPr>
          <p:nvPr/>
        </p:nvSpPr>
        <p:spPr bwMode="auto">
          <a:xfrm>
            <a:off x="1162051" y="3834577"/>
            <a:ext cx="284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二、主要特点</a:t>
            </a:r>
          </a:p>
        </p:txBody>
      </p:sp>
      <p:sp>
        <p:nvSpPr>
          <p:cNvPr id="75" name="Text Box 73">
            <a:extLst>
              <a:ext uri="{FF2B5EF4-FFF2-40B4-BE49-F238E27FC236}">
                <a16:creationId xmlns:a16="http://schemas.microsoft.com/office/drawing/2014/main" id="{E1DE378C-A7DE-68DD-6D88-B90065599EC6}"/>
              </a:ext>
            </a:extLst>
          </p:cNvPr>
          <p:cNvSpPr txBox="1">
            <a:spLocks noChangeArrowheads="1"/>
          </p:cNvSpPr>
          <p:nvPr/>
        </p:nvSpPr>
        <p:spPr bwMode="auto">
          <a:xfrm>
            <a:off x="1300164" y="4358452"/>
            <a:ext cx="562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时钟电平控制，无约束问题；</a:t>
            </a:r>
          </a:p>
        </p:txBody>
      </p:sp>
      <p:sp>
        <p:nvSpPr>
          <p:cNvPr id="76" name="Text Box 74">
            <a:extLst>
              <a:ext uri="{FF2B5EF4-FFF2-40B4-BE49-F238E27FC236}">
                <a16:creationId xmlns:a16="http://schemas.microsoft.com/office/drawing/2014/main" id="{41DD0C26-2451-3D42-D125-F86B1C8DE723}"/>
              </a:ext>
            </a:extLst>
          </p:cNvPr>
          <p:cNvSpPr txBox="1">
            <a:spLocks noChangeArrowheads="1"/>
          </p:cNvSpPr>
          <p:nvPr/>
        </p:nvSpPr>
        <p:spPr bwMode="auto">
          <a:xfrm>
            <a:off x="1289621" y="4828385"/>
            <a:ext cx="545277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FF0066"/>
                </a:solidFill>
              </a:rPr>
              <a:t>2. </a:t>
            </a:r>
            <a:r>
              <a:rPr lang="en-US" altLang="zh-CN" sz="2800" b="1" i="1" dirty="0">
                <a:solidFill>
                  <a:srgbClr val="FF0066"/>
                </a:solidFill>
              </a:rPr>
              <a:t>CP</a:t>
            </a:r>
            <a:r>
              <a:rPr lang="en-US" altLang="zh-CN" sz="2800" b="1" dirty="0">
                <a:solidFill>
                  <a:srgbClr val="FF0066"/>
                </a:solidFill>
              </a:rPr>
              <a:t> = 1 </a:t>
            </a:r>
            <a:r>
              <a:rPr lang="zh-CN" altLang="en-US" sz="2800" b="1" dirty="0">
                <a:solidFill>
                  <a:srgbClr val="FF0066"/>
                </a:solidFill>
              </a:rPr>
              <a:t>时</a:t>
            </a:r>
            <a:r>
              <a:rPr lang="zh-CN" altLang="en-US" sz="2800" b="1" dirty="0">
                <a:solidFill>
                  <a:srgbClr val="FF0000"/>
                </a:solidFill>
              </a:rPr>
              <a:t>跟随</a:t>
            </a:r>
            <a:endParaRPr lang="en-US" altLang="zh-CN" sz="2800" b="1" dirty="0">
              <a:solidFill>
                <a:srgbClr val="FF0000"/>
              </a:solidFill>
            </a:endParaRPr>
          </a:p>
          <a:p>
            <a:r>
              <a:rPr lang="zh-CN" altLang="en-US" sz="2800" b="1" dirty="0">
                <a:solidFill>
                  <a:srgbClr val="FF0066"/>
                </a:solidFill>
              </a:rPr>
              <a:t>（同步触发器的“空翻”现象）</a:t>
            </a:r>
          </a:p>
        </p:txBody>
      </p:sp>
      <p:graphicFrame>
        <p:nvGraphicFramePr>
          <p:cNvPr id="77" name="Object 75">
            <a:extLst>
              <a:ext uri="{FF2B5EF4-FFF2-40B4-BE49-F238E27FC236}">
                <a16:creationId xmlns:a16="http://schemas.microsoft.com/office/drawing/2014/main" id="{1973EF7C-B460-49E9-B7AD-831CDBFA12A0}"/>
              </a:ext>
            </a:extLst>
          </p:cNvPr>
          <p:cNvGraphicFramePr>
            <a:graphicFrameLocks noChangeAspect="1"/>
          </p:cNvGraphicFramePr>
          <p:nvPr>
            <p:extLst>
              <p:ext uri="{D42A27DB-BD31-4B8C-83A1-F6EECF244321}">
                <p14:modId xmlns:p14="http://schemas.microsoft.com/office/powerpoint/2010/main" val="2304204678"/>
              </p:ext>
            </p:extLst>
          </p:nvPr>
        </p:nvGraphicFramePr>
        <p:xfrm>
          <a:off x="4407979" y="4795304"/>
          <a:ext cx="1438018" cy="543283"/>
        </p:xfrm>
        <a:graphic>
          <a:graphicData uri="http://schemas.openxmlformats.org/presentationml/2006/ole">
            <mc:AlternateContent xmlns:mc="http://schemas.openxmlformats.org/markup-compatibility/2006">
              <mc:Choice xmlns:v="urn:schemas-microsoft-com:vml" Requires="v">
                <p:oleObj name="Equation" r:id="rId10" imgW="723600" imgH="241200" progId="Equation.3">
                  <p:embed/>
                </p:oleObj>
              </mc:Choice>
              <mc:Fallback>
                <p:oleObj name="Equation" r:id="rId10" imgW="723600" imgH="241200" progId="Equation.3">
                  <p:embed/>
                  <p:pic>
                    <p:nvPicPr>
                      <p:cNvPr id="38987" name="Object 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07979" y="4795304"/>
                        <a:ext cx="1438018" cy="543283"/>
                      </a:xfrm>
                      <a:prstGeom prst="rect">
                        <a:avLst/>
                      </a:prstGeom>
                      <a:noFill/>
                      <a:ln>
                        <a:noFill/>
                      </a:ln>
                      <a:effectLst/>
                    </p:spPr>
                  </p:pic>
                </p:oleObj>
              </mc:Fallback>
            </mc:AlternateContent>
          </a:graphicData>
        </a:graphic>
      </p:graphicFrame>
      <p:sp>
        <p:nvSpPr>
          <p:cNvPr id="78" name="Text Box 76">
            <a:extLst>
              <a:ext uri="{FF2B5EF4-FFF2-40B4-BE49-F238E27FC236}">
                <a16:creationId xmlns:a16="http://schemas.microsoft.com/office/drawing/2014/main" id="{C0AD3CA0-59FF-818E-D2C9-67A0BA767B18}"/>
              </a:ext>
            </a:extLst>
          </p:cNvPr>
          <p:cNvSpPr txBox="1">
            <a:spLocks noChangeArrowheads="1"/>
          </p:cNvSpPr>
          <p:nvPr/>
        </p:nvSpPr>
        <p:spPr bwMode="auto">
          <a:xfrm>
            <a:off x="1497699" y="5796804"/>
            <a:ext cx="54238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i="1" dirty="0">
                <a:solidFill>
                  <a:schemeClr val="accent6"/>
                </a:solidFill>
              </a:rPr>
              <a:t>CP</a:t>
            </a:r>
            <a:r>
              <a:rPr lang="zh-CN" altLang="en-US" sz="2800" b="1" dirty="0">
                <a:solidFill>
                  <a:srgbClr val="FF0000"/>
                </a:solidFill>
              </a:rPr>
              <a:t>下降沿</a:t>
            </a:r>
            <a:r>
              <a:rPr lang="zh-CN" altLang="en-US" sz="2800" b="1" dirty="0">
                <a:solidFill>
                  <a:schemeClr val="accent6"/>
                </a:solidFill>
              </a:rPr>
              <a:t>到来时</a:t>
            </a:r>
            <a:r>
              <a:rPr lang="zh-CN" altLang="en-US" sz="2800" b="1" dirty="0">
                <a:solidFill>
                  <a:srgbClr val="FF0000"/>
                </a:solidFill>
              </a:rPr>
              <a:t>锁存</a:t>
            </a:r>
            <a:endParaRPr lang="en-US" altLang="zh-CN" sz="2800" b="1" dirty="0">
              <a:solidFill>
                <a:srgbClr val="FF0000"/>
              </a:solidFill>
            </a:endParaRPr>
          </a:p>
          <a:p>
            <a:r>
              <a:rPr lang="zh-CN" altLang="en-US" sz="2800" b="1" dirty="0">
                <a:solidFill>
                  <a:srgbClr val="FF0000"/>
                </a:solidFill>
              </a:rPr>
              <a:t>（锁存的是</a:t>
            </a:r>
            <a:r>
              <a:rPr lang="en-US" altLang="zh-CN" sz="2800" b="1" dirty="0">
                <a:solidFill>
                  <a:srgbClr val="FF0000"/>
                </a:solidFill>
              </a:rPr>
              <a:t>CP</a:t>
            </a:r>
            <a:r>
              <a:rPr lang="zh-CN" altLang="en-US" sz="2800" b="1" dirty="0">
                <a:solidFill>
                  <a:srgbClr val="FF0000"/>
                </a:solidFill>
              </a:rPr>
              <a:t>下降沿瞬间</a:t>
            </a:r>
            <a:r>
              <a:rPr lang="en-US" altLang="zh-CN" sz="2800" b="1" dirty="0">
                <a:solidFill>
                  <a:srgbClr val="FF0000"/>
                </a:solidFill>
              </a:rPr>
              <a:t>D</a:t>
            </a:r>
            <a:r>
              <a:rPr lang="zh-CN" altLang="en-US" sz="2800" b="1" dirty="0">
                <a:solidFill>
                  <a:srgbClr val="FF0000"/>
                </a:solidFill>
              </a:rPr>
              <a:t>的值）</a:t>
            </a:r>
          </a:p>
        </p:txBody>
      </p:sp>
      <p:graphicFrame>
        <p:nvGraphicFramePr>
          <p:cNvPr id="79" name="Object 77">
            <a:extLst>
              <a:ext uri="{FF2B5EF4-FFF2-40B4-BE49-F238E27FC236}">
                <a16:creationId xmlns:a16="http://schemas.microsoft.com/office/drawing/2014/main" id="{413DC61C-5073-7BE1-0519-7FA2B9786DD9}"/>
              </a:ext>
            </a:extLst>
          </p:cNvPr>
          <p:cNvGraphicFramePr>
            <a:graphicFrameLocks noChangeAspect="1"/>
          </p:cNvGraphicFramePr>
          <p:nvPr>
            <p:extLst>
              <p:ext uri="{D42A27DB-BD31-4B8C-83A1-F6EECF244321}">
                <p14:modId xmlns:p14="http://schemas.microsoft.com/office/powerpoint/2010/main" val="989457256"/>
              </p:ext>
            </p:extLst>
          </p:nvPr>
        </p:nvGraphicFramePr>
        <p:xfrm>
          <a:off x="5154612" y="5726934"/>
          <a:ext cx="1766889" cy="542283"/>
        </p:xfrm>
        <a:graphic>
          <a:graphicData uri="http://schemas.openxmlformats.org/presentationml/2006/ole">
            <mc:AlternateContent xmlns:mc="http://schemas.openxmlformats.org/markup-compatibility/2006">
              <mc:Choice xmlns:v="urn:schemas-microsoft-com:vml" Requires="v">
                <p:oleObj name="Equation" r:id="rId12" imgW="787320" imgH="241200" progId="Equation.3">
                  <p:embed/>
                </p:oleObj>
              </mc:Choice>
              <mc:Fallback>
                <p:oleObj name="Equation" r:id="rId12" imgW="787320" imgH="241200" progId="Equation.3">
                  <p:embed/>
                  <p:pic>
                    <p:nvPicPr>
                      <p:cNvPr id="38989" name="Object 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4612" y="5726934"/>
                        <a:ext cx="1766889" cy="542283"/>
                      </a:xfrm>
                      <a:prstGeom prst="rect">
                        <a:avLst/>
                      </a:prstGeom>
                      <a:noFill/>
                      <a:ln>
                        <a:noFill/>
                      </a:ln>
                      <a:effectLst/>
                    </p:spPr>
                  </p:pic>
                </p:oleObj>
              </mc:Fallback>
            </mc:AlternateContent>
          </a:graphicData>
        </a:graphic>
      </p:graphicFrame>
      <p:sp>
        <p:nvSpPr>
          <p:cNvPr id="80" name="AutoShape 1196">
            <a:extLst>
              <a:ext uri="{FF2B5EF4-FFF2-40B4-BE49-F238E27FC236}">
                <a16:creationId xmlns:a16="http://schemas.microsoft.com/office/drawing/2014/main" id="{E73ED9C8-A2A4-0C8E-C4FF-56267720236B}"/>
              </a:ext>
            </a:extLst>
          </p:cNvPr>
          <p:cNvSpPr>
            <a:spLocks noChangeArrowheads="1"/>
          </p:cNvSpPr>
          <p:nvPr/>
        </p:nvSpPr>
        <p:spPr bwMode="auto">
          <a:xfrm>
            <a:off x="8876565" y="4369899"/>
            <a:ext cx="991335" cy="708484"/>
          </a:xfrm>
          <a:prstGeom prst="wedgeRoundRectCallout">
            <a:avLst>
              <a:gd name="adj1" fmla="val -72529"/>
              <a:gd name="adj2" fmla="val -22517"/>
              <a:gd name="adj3" fmla="val 16667"/>
            </a:avLst>
          </a:prstGeom>
          <a:gradFill rotWithShape="0">
            <a:gsLst>
              <a:gs pos="0">
                <a:schemeClr val="accent2"/>
              </a:gs>
              <a:gs pos="50000">
                <a:srgbClr val="CC0066"/>
              </a:gs>
              <a:gs pos="100000">
                <a:schemeClr val="accent2"/>
              </a:gs>
            </a:gsLst>
            <a:lin ang="5400000" scaled="1"/>
          </a:gradFill>
          <a:ln w="12700" cap="sq">
            <a:solidFill>
              <a:srgbClr val="FF66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800" dirty="0">
                <a:solidFill>
                  <a:srgbClr val="FFFF00"/>
                </a:solidFill>
                <a:effectLst>
                  <a:outerShdw blurRad="38100" dist="38100" dir="2700000" algn="tl">
                    <a:srgbClr val="000000"/>
                  </a:outerShdw>
                </a:effectLst>
                <a:latin typeface="Arial" panose="020B0604020202020204" pitchFamily="34" charset="0"/>
              </a:rPr>
              <a:t>数据输入端</a:t>
            </a:r>
          </a:p>
        </p:txBody>
      </p:sp>
      <p:sp>
        <p:nvSpPr>
          <p:cNvPr id="81" name="AutoShape 1197">
            <a:extLst>
              <a:ext uri="{FF2B5EF4-FFF2-40B4-BE49-F238E27FC236}">
                <a16:creationId xmlns:a16="http://schemas.microsoft.com/office/drawing/2014/main" id="{A133A437-8542-4EA2-FAF1-5169E118D5D1}"/>
              </a:ext>
            </a:extLst>
          </p:cNvPr>
          <p:cNvSpPr>
            <a:spLocks noChangeArrowheads="1"/>
          </p:cNvSpPr>
          <p:nvPr/>
        </p:nvSpPr>
        <p:spPr bwMode="auto">
          <a:xfrm>
            <a:off x="10416765" y="4291776"/>
            <a:ext cx="1012825" cy="421480"/>
          </a:xfrm>
          <a:prstGeom prst="wedgeRoundRectCallout">
            <a:avLst>
              <a:gd name="adj1" fmla="val -18762"/>
              <a:gd name="adj2" fmla="val -129527"/>
              <a:gd name="adj3" fmla="val 16667"/>
            </a:avLst>
          </a:prstGeom>
          <a:gradFill rotWithShape="0">
            <a:gsLst>
              <a:gs pos="0">
                <a:schemeClr val="accent2"/>
              </a:gs>
              <a:gs pos="50000">
                <a:srgbClr val="CC0066"/>
              </a:gs>
              <a:gs pos="100000">
                <a:schemeClr val="accent2"/>
              </a:gs>
            </a:gsLst>
            <a:lin ang="5400000" scaled="1"/>
          </a:gradFill>
          <a:ln w="12700" cap="sq">
            <a:solidFill>
              <a:srgbClr val="FF66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2000">
                <a:solidFill>
                  <a:srgbClr val="FFFF00"/>
                </a:solidFill>
                <a:effectLst>
                  <a:outerShdw blurRad="38100" dist="38100" dir="2700000" algn="tl">
                    <a:srgbClr val="000000"/>
                  </a:outerShdw>
                </a:effectLst>
                <a:latin typeface="Arial" panose="020B0604020202020204" pitchFamily="34" charset="0"/>
              </a:rPr>
              <a:t>控制端</a:t>
            </a:r>
          </a:p>
        </p:txBody>
      </p:sp>
      <p:sp>
        <p:nvSpPr>
          <p:cNvPr id="3" name="灯片编号占位符 2">
            <a:extLst>
              <a:ext uri="{FF2B5EF4-FFF2-40B4-BE49-F238E27FC236}">
                <a16:creationId xmlns:a16="http://schemas.microsoft.com/office/drawing/2014/main" id="{1532D58E-6C0E-8181-A796-46DB6314E6EE}"/>
              </a:ext>
            </a:extLst>
          </p:cNvPr>
          <p:cNvSpPr>
            <a:spLocks noGrp="1"/>
          </p:cNvSpPr>
          <p:nvPr>
            <p:ph type="sldNum" sz="quarter" idx="12"/>
          </p:nvPr>
        </p:nvSpPr>
        <p:spPr/>
        <p:txBody>
          <a:bodyPr/>
          <a:lstStyle/>
          <a:p>
            <a:fld id="{392CBAA0-59E6-204E-8F03-85E5040D48B8}" type="slidenum">
              <a:rPr kumimoji="1" lang="zh-CN" altLang="en-US" smtClean="0"/>
              <a:t>22</a:t>
            </a:fld>
            <a:r>
              <a:rPr kumimoji="1" lang="en-US" altLang="zh-CN"/>
              <a:t>/70</a:t>
            </a:r>
            <a:endParaRPr kumimoji="1" lang="zh-CN" altLang="en-US" dirty="0"/>
          </a:p>
        </p:txBody>
      </p:sp>
    </p:spTree>
    <p:extLst>
      <p:ext uri="{BB962C8B-B14F-4D97-AF65-F5344CB8AC3E}">
        <p14:creationId xmlns:p14="http://schemas.microsoft.com/office/powerpoint/2010/main" val="21753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left)">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left)">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4">
                                            <p:txEl>
                                              <p:pRg st="0" end="0"/>
                                            </p:txEl>
                                          </p:spTgt>
                                        </p:tgtEl>
                                        <p:attrNameLst>
                                          <p:attrName>style.visibility</p:attrName>
                                        </p:attrNameLst>
                                      </p:cBhvr>
                                      <p:to>
                                        <p:strVal val="visible"/>
                                      </p:to>
                                    </p:set>
                                    <p:animEffect transition="in" filter="wipe(left)">
                                      <p:cBhvr>
                                        <p:cTn id="37" dur="500"/>
                                        <p:tgtEl>
                                          <p:spTgt spid="6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5">
                                            <p:txEl>
                                              <p:pRg st="0" end="0"/>
                                            </p:txEl>
                                          </p:spTgt>
                                        </p:tgtEl>
                                        <p:attrNameLst>
                                          <p:attrName>style.visibility</p:attrName>
                                        </p:attrNameLst>
                                      </p:cBhvr>
                                      <p:to>
                                        <p:strVal val="visible"/>
                                      </p:to>
                                    </p:set>
                                    <p:animEffect transition="in" filter="wipe(left)">
                                      <p:cBhvr>
                                        <p:cTn id="42" dur="500"/>
                                        <p:tgtEl>
                                          <p:spTgt spid="6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left)">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0"/>
                                        </p:tgtEl>
                                        <p:attrNameLst>
                                          <p:attrName>style.visibility</p:attrName>
                                        </p:attrNameLst>
                                      </p:cBhvr>
                                      <p:to>
                                        <p:strVal val="visible"/>
                                      </p:to>
                                    </p:set>
                                    <p:animEffect transition="in" filter="wipe(left)">
                                      <p:cBhvr>
                                        <p:cTn id="52" dur="500"/>
                                        <p:tgtEl>
                                          <p:spTgt spid="70"/>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left)">
                                      <p:cBhvr>
                                        <p:cTn id="56" dur="500"/>
                                        <p:tgtEl>
                                          <p:spTgt spid="71"/>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wipe(left)">
                                      <p:cBhvr>
                                        <p:cTn id="60" dur="500"/>
                                        <p:tgtEl>
                                          <p:spTgt spid="72"/>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wipe(left)">
                                      <p:cBhvr>
                                        <p:cTn id="64" dur="500"/>
                                        <p:tgtEl>
                                          <p:spTgt spid="7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4">
                                            <p:txEl>
                                              <p:pRg st="0" end="0"/>
                                            </p:txEl>
                                          </p:spTgt>
                                        </p:tgtEl>
                                        <p:attrNameLst>
                                          <p:attrName>style.visibility</p:attrName>
                                        </p:attrNameLst>
                                      </p:cBhvr>
                                      <p:to>
                                        <p:strVal val="visible"/>
                                      </p:to>
                                    </p:set>
                                    <p:animEffect transition="in" filter="wipe(left)">
                                      <p:cBhvr>
                                        <p:cTn id="69" dur="500"/>
                                        <p:tgtEl>
                                          <p:spTgt spid="7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5">
                                            <p:txEl>
                                              <p:pRg st="0" end="0"/>
                                            </p:txEl>
                                          </p:spTgt>
                                        </p:tgtEl>
                                        <p:attrNameLst>
                                          <p:attrName>style.visibility</p:attrName>
                                        </p:attrNameLst>
                                      </p:cBhvr>
                                      <p:to>
                                        <p:strVal val="visible"/>
                                      </p:to>
                                    </p:set>
                                    <p:animEffect transition="in" filter="wipe(left)">
                                      <p:cBhvr>
                                        <p:cTn id="74" dur="500"/>
                                        <p:tgtEl>
                                          <p:spTgt spid="75">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6">
                                            <p:txEl>
                                              <p:pRg st="0" end="0"/>
                                            </p:txEl>
                                          </p:spTgt>
                                        </p:tgtEl>
                                        <p:attrNameLst>
                                          <p:attrName>style.visibility</p:attrName>
                                        </p:attrNameLst>
                                      </p:cBhvr>
                                      <p:to>
                                        <p:strVal val="visible"/>
                                      </p:to>
                                    </p:set>
                                    <p:animEffect transition="in" filter="wipe(left)">
                                      <p:cBhvr>
                                        <p:cTn id="79" dur="500"/>
                                        <p:tgtEl>
                                          <p:spTgt spid="76">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6">
                                            <p:txEl>
                                              <p:pRg st="1" end="1"/>
                                            </p:txEl>
                                          </p:spTgt>
                                        </p:tgtEl>
                                        <p:attrNameLst>
                                          <p:attrName>style.visibility</p:attrName>
                                        </p:attrNameLst>
                                      </p:cBhvr>
                                      <p:to>
                                        <p:strVal val="visible"/>
                                      </p:to>
                                    </p:set>
                                    <p:animEffect transition="in" filter="wipe(left)">
                                      <p:cBhvr>
                                        <p:cTn id="84" dur="500"/>
                                        <p:tgtEl>
                                          <p:spTgt spid="76">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wipe(left)">
                                      <p:cBhvr>
                                        <p:cTn id="89" dur="500"/>
                                        <p:tgtEl>
                                          <p:spTgt spid="7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8">
                                            <p:txEl>
                                              <p:pRg st="0" end="0"/>
                                            </p:txEl>
                                          </p:spTgt>
                                        </p:tgtEl>
                                        <p:attrNameLst>
                                          <p:attrName>style.visibility</p:attrName>
                                        </p:attrNameLst>
                                      </p:cBhvr>
                                      <p:to>
                                        <p:strVal val="visible"/>
                                      </p:to>
                                    </p:set>
                                    <p:animEffect transition="in" filter="wipe(left)">
                                      <p:cBhvr>
                                        <p:cTn id="94" dur="500"/>
                                        <p:tgtEl>
                                          <p:spTgt spid="78">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78">
                                            <p:txEl>
                                              <p:pRg st="1" end="1"/>
                                            </p:txEl>
                                          </p:spTgt>
                                        </p:tgtEl>
                                        <p:attrNameLst>
                                          <p:attrName>style.visibility</p:attrName>
                                        </p:attrNameLst>
                                      </p:cBhvr>
                                      <p:to>
                                        <p:strVal val="visible"/>
                                      </p:to>
                                    </p:set>
                                    <p:animEffect transition="in" filter="wipe(left)">
                                      <p:cBhvr>
                                        <p:cTn id="99" dur="500"/>
                                        <p:tgtEl>
                                          <p:spTgt spid="78">
                                            <p:txEl>
                                              <p:pRg st="1" end="1"/>
                                            </p:txEl>
                                          </p:spTgt>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79"/>
                                        </p:tgtEl>
                                        <p:attrNameLst>
                                          <p:attrName>style.visibility</p:attrName>
                                        </p:attrNameLst>
                                      </p:cBhvr>
                                      <p:to>
                                        <p:strVal val="visible"/>
                                      </p:to>
                                    </p:set>
                                    <p:animEffect transition="in" filter="wipe(left)">
                                      <p:cBhvr>
                                        <p:cTn id="103" dur="500"/>
                                        <p:tgtEl>
                                          <p:spTgt spid="7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80"/>
                                        </p:tgtEl>
                                        <p:attrNameLst>
                                          <p:attrName>style.visibility</p:attrName>
                                        </p:attrNameLst>
                                      </p:cBhvr>
                                      <p:to>
                                        <p:strVal val="visible"/>
                                      </p:to>
                                    </p:set>
                                    <p:animEffect transition="in" filter="wipe(left)">
                                      <p:cBhvr>
                                        <p:cTn id="108" dur="500"/>
                                        <p:tgtEl>
                                          <p:spTgt spid="80"/>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81"/>
                                        </p:tgtEl>
                                        <p:attrNameLst>
                                          <p:attrName>style.visibility</p:attrName>
                                        </p:attrNameLst>
                                      </p:cBhvr>
                                      <p:to>
                                        <p:strVal val="visible"/>
                                      </p:to>
                                    </p:set>
                                    <p:animEffect transition="in" filter="wipe(left)">
                                      <p:cBhvr>
                                        <p:cTn id="11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4" grpId="0" build="p" autoUpdateAnimBg="0"/>
      <p:bldP spid="65" grpId="0" build="p" autoUpdateAnimBg="0"/>
      <p:bldP spid="74" grpId="0" build="p" autoUpdateAnimBg="0"/>
      <p:bldP spid="75" grpId="0" build="p" autoUpdateAnimBg="0"/>
      <p:bldP spid="76" grpId="0" build="p" autoUpdateAnimBg="0"/>
      <p:bldP spid="78" grpId="0" build="p" autoUpdateAnimBg="0"/>
      <p:bldP spid="80" grpId="0" animBg="1" autoUpdateAnimBg="0"/>
      <p:bldP spid="8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同步</a:t>
            </a:r>
            <a:r>
              <a:rPr kumimoji="1" lang="en-US" altLang="zh-CN" dirty="0"/>
              <a:t>D</a:t>
            </a:r>
            <a:r>
              <a:rPr kumimoji="1" lang="zh-CN" altLang="en-US" dirty="0"/>
              <a:t>触发器</a:t>
            </a:r>
          </a:p>
        </p:txBody>
      </p:sp>
      <p:sp>
        <p:nvSpPr>
          <p:cNvPr id="5" name="Text Box 2">
            <a:extLst>
              <a:ext uri="{FF2B5EF4-FFF2-40B4-BE49-F238E27FC236}">
                <a16:creationId xmlns:a16="http://schemas.microsoft.com/office/drawing/2014/main" id="{769E3694-FEC5-7149-AFBD-5E4F83F5981E}"/>
              </a:ext>
            </a:extLst>
          </p:cNvPr>
          <p:cNvSpPr txBox="1">
            <a:spLocks noChangeArrowheads="1"/>
          </p:cNvSpPr>
          <p:nvPr/>
        </p:nvSpPr>
        <p:spPr bwMode="auto">
          <a:xfrm>
            <a:off x="1736725" y="847725"/>
            <a:ext cx="4959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三、集成同步 </a:t>
            </a:r>
            <a:r>
              <a:rPr lang="en-US" altLang="zh-CN" sz="2800" b="1" i="1">
                <a:solidFill>
                  <a:srgbClr val="0033CC"/>
                </a:solidFill>
              </a:rPr>
              <a:t>D </a:t>
            </a:r>
            <a:r>
              <a:rPr lang="zh-CN" altLang="en-US" sz="2800" b="1">
                <a:solidFill>
                  <a:srgbClr val="0033CC"/>
                </a:solidFill>
              </a:rPr>
              <a:t>触发器</a:t>
            </a:r>
          </a:p>
        </p:txBody>
      </p:sp>
      <p:sp>
        <p:nvSpPr>
          <p:cNvPr id="6" name="Text Box 3">
            <a:extLst>
              <a:ext uri="{FF2B5EF4-FFF2-40B4-BE49-F238E27FC236}">
                <a16:creationId xmlns:a16="http://schemas.microsoft.com/office/drawing/2014/main" id="{36214DDA-FCA9-F622-751A-9D18DC640252}"/>
              </a:ext>
            </a:extLst>
          </p:cNvPr>
          <p:cNvSpPr txBox="1">
            <a:spLocks noChangeArrowheads="1"/>
          </p:cNvSpPr>
          <p:nvPr/>
        </p:nvSpPr>
        <p:spPr bwMode="auto">
          <a:xfrm>
            <a:off x="1793875" y="1349375"/>
            <a:ext cx="4691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ea typeface="楷体_GB2312" pitchFamily="49" charset="-122"/>
              </a:rPr>
              <a:t>1. TTL</a:t>
            </a:r>
            <a:r>
              <a:rPr lang="en-US" altLang="zh-CN" sz="2800" b="1" dirty="0">
                <a:solidFill>
                  <a:srgbClr val="FF0066"/>
                </a:solidFill>
                <a:ea typeface="楷体_GB2312" pitchFamily="49" charset="-122"/>
              </a:rPr>
              <a:t>   74LS375</a:t>
            </a:r>
          </a:p>
        </p:txBody>
      </p:sp>
      <p:grpSp>
        <p:nvGrpSpPr>
          <p:cNvPr id="7" name="Group 4">
            <a:extLst>
              <a:ext uri="{FF2B5EF4-FFF2-40B4-BE49-F238E27FC236}">
                <a16:creationId xmlns:a16="http://schemas.microsoft.com/office/drawing/2014/main" id="{59EFF5ED-15AE-28B8-519C-2A93D6ECE88B}"/>
              </a:ext>
            </a:extLst>
          </p:cNvPr>
          <p:cNvGrpSpPr>
            <a:grpSpLocks/>
          </p:cNvGrpSpPr>
          <p:nvPr/>
        </p:nvGrpSpPr>
        <p:grpSpPr bwMode="auto">
          <a:xfrm>
            <a:off x="1831975" y="2044700"/>
            <a:ext cx="3551238" cy="3806825"/>
            <a:chOff x="252" y="1074"/>
            <a:chExt cx="2237" cy="2398"/>
          </a:xfrm>
        </p:grpSpPr>
        <p:sp>
          <p:nvSpPr>
            <p:cNvPr id="8" name="Text Box 5">
              <a:extLst>
                <a:ext uri="{FF2B5EF4-FFF2-40B4-BE49-F238E27FC236}">
                  <a16:creationId xmlns:a16="http://schemas.microsoft.com/office/drawing/2014/main" id="{6B26BF33-E854-5265-35B2-ED251FEE18E5}"/>
                </a:ext>
              </a:extLst>
            </p:cNvPr>
            <p:cNvSpPr txBox="1">
              <a:spLocks noChangeArrowheads="1"/>
            </p:cNvSpPr>
            <p:nvPr/>
          </p:nvSpPr>
          <p:spPr bwMode="auto">
            <a:xfrm>
              <a:off x="1850" y="2750"/>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ffectLst>
                    <a:outerShdw blurRad="38100" dist="38100" dir="2700000" algn="tl">
                      <a:srgbClr val="C0C0C0"/>
                    </a:outerShdw>
                  </a:effectLst>
                </a:rPr>
                <a:t>CP</a:t>
              </a:r>
            </a:p>
          </p:txBody>
        </p:sp>
        <p:grpSp>
          <p:nvGrpSpPr>
            <p:cNvPr id="9" name="Group 6">
              <a:extLst>
                <a:ext uri="{FF2B5EF4-FFF2-40B4-BE49-F238E27FC236}">
                  <a16:creationId xmlns:a16="http://schemas.microsoft.com/office/drawing/2014/main" id="{D2BB6510-B66F-EBA3-1902-45496F198ADA}"/>
                </a:ext>
              </a:extLst>
            </p:cNvPr>
            <p:cNvGrpSpPr>
              <a:grpSpLocks/>
            </p:cNvGrpSpPr>
            <p:nvPr/>
          </p:nvGrpSpPr>
          <p:grpSpPr bwMode="auto">
            <a:xfrm>
              <a:off x="252" y="1074"/>
              <a:ext cx="1901" cy="2398"/>
              <a:chOff x="252" y="1074"/>
              <a:chExt cx="1901" cy="2398"/>
            </a:xfrm>
          </p:grpSpPr>
          <p:sp>
            <p:nvSpPr>
              <p:cNvPr id="10" name="Line 7">
                <a:extLst>
                  <a:ext uri="{FF2B5EF4-FFF2-40B4-BE49-F238E27FC236}">
                    <a16:creationId xmlns:a16="http://schemas.microsoft.com/office/drawing/2014/main" id="{7E2AE362-26B6-24D2-ABD3-49C741E3CE13}"/>
                  </a:ext>
                </a:extLst>
              </p:cNvPr>
              <p:cNvSpPr>
                <a:spLocks noChangeShapeType="1"/>
              </p:cNvSpPr>
              <p:nvPr/>
            </p:nvSpPr>
            <p:spPr bwMode="auto">
              <a:xfrm flipH="1">
                <a:off x="1459" y="2490"/>
                <a:ext cx="0" cy="79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Oval 8">
                <a:extLst>
                  <a:ext uri="{FF2B5EF4-FFF2-40B4-BE49-F238E27FC236}">
                    <a16:creationId xmlns:a16="http://schemas.microsoft.com/office/drawing/2014/main" id="{2B5FA20F-8C1F-6455-A316-E00F599FFB30}"/>
                  </a:ext>
                </a:extLst>
              </p:cNvPr>
              <p:cNvSpPr>
                <a:spLocks noChangeArrowheads="1"/>
              </p:cNvSpPr>
              <p:nvPr/>
            </p:nvSpPr>
            <p:spPr bwMode="auto">
              <a:xfrm flipH="1">
                <a:off x="1439" y="3272"/>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a:extLst>
                  <a:ext uri="{FF2B5EF4-FFF2-40B4-BE49-F238E27FC236}">
                    <a16:creationId xmlns:a16="http://schemas.microsoft.com/office/drawing/2014/main" id="{FA3A14AF-C72A-6A6F-FF08-676283610717}"/>
                  </a:ext>
                </a:extLst>
              </p:cNvPr>
              <p:cNvSpPr>
                <a:spLocks noChangeShapeType="1"/>
              </p:cNvSpPr>
              <p:nvPr/>
            </p:nvSpPr>
            <p:spPr bwMode="auto">
              <a:xfrm flipH="1">
                <a:off x="655" y="2472"/>
                <a:ext cx="0" cy="5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
                <a:extLst>
                  <a:ext uri="{FF2B5EF4-FFF2-40B4-BE49-F238E27FC236}">
                    <a16:creationId xmlns:a16="http://schemas.microsoft.com/office/drawing/2014/main" id="{DF82981C-66C0-BACE-6375-338D3884CCC8}"/>
                  </a:ext>
                </a:extLst>
              </p:cNvPr>
              <p:cNvSpPr>
                <a:spLocks noChangeShapeType="1"/>
              </p:cNvSpPr>
              <p:nvPr/>
            </p:nvSpPr>
            <p:spPr bwMode="auto">
              <a:xfrm rot="5400000">
                <a:off x="1071" y="2596"/>
                <a:ext cx="0" cy="83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Rectangle 11">
                <a:extLst>
                  <a:ext uri="{FF2B5EF4-FFF2-40B4-BE49-F238E27FC236}">
                    <a16:creationId xmlns:a16="http://schemas.microsoft.com/office/drawing/2014/main" id="{ADC75022-F9D1-E676-8C87-AF826F507EDC}"/>
                  </a:ext>
                </a:extLst>
              </p:cNvPr>
              <p:cNvSpPr>
                <a:spLocks noChangeArrowheads="1"/>
              </p:cNvSpPr>
              <p:nvPr/>
            </p:nvSpPr>
            <p:spPr bwMode="auto">
              <a:xfrm rot="-5400000">
                <a:off x="925" y="2886"/>
                <a:ext cx="3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15" name="Oval 12">
                <a:extLst>
                  <a:ext uri="{FF2B5EF4-FFF2-40B4-BE49-F238E27FC236}">
                    <a16:creationId xmlns:a16="http://schemas.microsoft.com/office/drawing/2014/main" id="{7735EF04-0DEB-7F54-7AA8-0998DD8AE874}"/>
                  </a:ext>
                </a:extLst>
              </p:cNvPr>
              <p:cNvSpPr>
                <a:spLocks noChangeArrowheads="1"/>
              </p:cNvSpPr>
              <p:nvPr/>
            </p:nvSpPr>
            <p:spPr bwMode="auto">
              <a:xfrm>
                <a:off x="888" y="297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3">
                <a:extLst>
                  <a:ext uri="{FF2B5EF4-FFF2-40B4-BE49-F238E27FC236}">
                    <a16:creationId xmlns:a16="http://schemas.microsoft.com/office/drawing/2014/main" id="{0024EA73-F8FD-8482-4ABD-B2B859D07FB8}"/>
                  </a:ext>
                </a:extLst>
              </p:cNvPr>
              <p:cNvSpPr>
                <a:spLocks noChangeArrowheads="1"/>
              </p:cNvSpPr>
              <p:nvPr/>
            </p:nvSpPr>
            <p:spPr bwMode="auto">
              <a:xfrm>
                <a:off x="1431" y="2990"/>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4">
                <a:extLst>
                  <a:ext uri="{FF2B5EF4-FFF2-40B4-BE49-F238E27FC236}">
                    <a16:creationId xmlns:a16="http://schemas.microsoft.com/office/drawing/2014/main" id="{8B0F9436-AB28-5152-97BF-1A250EC33D35}"/>
                  </a:ext>
                </a:extLst>
              </p:cNvPr>
              <p:cNvSpPr txBox="1">
                <a:spLocks noChangeArrowheads="1"/>
              </p:cNvSpPr>
              <p:nvPr/>
            </p:nvSpPr>
            <p:spPr bwMode="auto">
              <a:xfrm flipH="1">
                <a:off x="1467" y="3120"/>
                <a:ext cx="3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effectLst>
                      <a:outerShdw blurRad="38100" dist="38100" dir="2700000" algn="tl">
                        <a:srgbClr val="C0C0C0"/>
                      </a:outerShdw>
                    </a:effectLst>
                  </a:rPr>
                  <a:t>D</a:t>
                </a:r>
              </a:p>
            </p:txBody>
          </p:sp>
          <p:sp>
            <p:nvSpPr>
              <p:cNvPr id="18" name="Freeform 15">
                <a:extLst>
                  <a:ext uri="{FF2B5EF4-FFF2-40B4-BE49-F238E27FC236}">
                    <a16:creationId xmlns:a16="http://schemas.microsoft.com/office/drawing/2014/main" id="{1B0F0ECF-7DB5-9FAD-DA97-13B8A7AE10F4}"/>
                  </a:ext>
                </a:extLst>
              </p:cNvPr>
              <p:cNvSpPr>
                <a:spLocks/>
              </p:cNvSpPr>
              <p:nvPr/>
            </p:nvSpPr>
            <p:spPr bwMode="auto">
              <a:xfrm>
                <a:off x="834" y="2406"/>
                <a:ext cx="792" cy="318"/>
              </a:xfrm>
              <a:custGeom>
                <a:avLst/>
                <a:gdLst>
                  <a:gd name="T0" fmla="*/ 0 w 660"/>
                  <a:gd name="T1" fmla="*/ 0 h 162"/>
                  <a:gd name="T2" fmla="*/ 0 w 660"/>
                  <a:gd name="T3" fmla="*/ 162 h 162"/>
                  <a:gd name="T4" fmla="*/ 660 w 660"/>
                  <a:gd name="T5" fmla="*/ 162 h 162"/>
                  <a:gd name="T6" fmla="*/ 660 w 660"/>
                  <a:gd name="T7" fmla="*/ 30 h 162"/>
                </a:gdLst>
                <a:ahLst/>
                <a:cxnLst>
                  <a:cxn ang="0">
                    <a:pos x="T0" y="T1"/>
                  </a:cxn>
                  <a:cxn ang="0">
                    <a:pos x="T2" y="T3"/>
                  </a:cxn>
                  <a:cxn ang="0">
                    <a:pos x="T4" y="T5"/>
                  </a:cxn>
                  <a:cxn ang="0">
                    <a:pos x="T6" y="T7"/>
                  </a:cxn>
                </a:cxnLst>
                <a:rect l="0" t="0" r="r" b="b"/>
                <a:pathLst>
                  <a:path w="660" h="162">
                    <a:moveTo>
                      <a:pt x="0" y="0"/>
                    </a:moveTo>
                    <a:lnTo>
                      <a:pt x="0" y="162"/>
                    </a:lnTo>
                    <a:lnTo>
                      <a:pt x="660" y="162"/>
                    </a:lnTo>
                    <a:lnTo>
                      <a:pt x="660" y="30"/>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16">
                <a:extLst>
                  <a:ext uri="{FF2B5EF4-FFF2-40B4-BE49-F238E27FC236}">
                    <a16:creationId xmlns:a16="http://schemas.microsoft.com/office/drawing/2014/main" id="{AB58839E-FA1C-E978-0F32-34E524297199}"/>
                  </a:ext>
                </a:extLst>
              </p:cNvPr>
              <p:cNvSpPr>
                <a:spLocks noChangeArrowheads="1"/>
              </p:cNvSpPr>
              <p:nvPr/>
            </p:nvSpPr>
            <p:spPr bwMode="auto">
              <a:xfrm>
                <a:off x="408" y="109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20" name="Rectangle 17">
                <a:extLst>
                  <a:ext uri="{FF2B5EF4-FFF2-40B4-BE49-F238E27FC236}">
                    <a16:creationId xmlns:a16="http://schemas.microsoft.com/office/drawing/2014/main" id="{734F5B82-0C34-E559-134A-45BFE93FC912}"/>
                  </a:ext>
                </a:extLst>
              </p:cNvPr>
              <p:cNvSpPr>
                <a:spLocks noChangeArrowheads="1"/>
              </p:cNvSpPr>
              <p:nvPr/>
            </p:nvSpPr>
            <p:spPr bwMode="auto">
              <a:xfrm>
                <a:off x="252" y="157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1</a:t>
                </a:r>
              </a:p>
            </p:txBody>
          </p:sp>
          <p:sp>
            <p:nvSpPr>
              <p:cNvPr id="21" name="Line 18">
                <a:extLst>
                  <a:ext uri="{FF2B5EF4-FFF2-40B4-BE49-F238E27FC236}">
                    <a16:creationId xmlns:a16="http://schemas.microsoft.com/office/drawing/2014/main" id="{3B24AA65-D55B-2B98-9954-2A5CBD8A736C}"/>
                  </a:ext>
                </a:extLst>
              </p:cNvPr>
              <p:cNvSpPr>
                <a:spLocks noChangeShapeType="1"/>
              </p:cNvSpPr>
              <p:nvPr/>
            </p:nvSpPr>
            <p:spPr bwMode="auto">
              <a:xfrm>
                <a:off x="750" y="1770"/>
                <a:ext cx="0" cy="5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9">
                <a:extLst>
                  <a:ext uri="{FF2B5EF4-FFF2-40B4-BE49-F238E27FC236}">
                    <a16:creationId xmlns:a16="http://schemas.microsoft.com/office/drawing/2014/main" id="{7424ECBB-8AAD-5952-BE80-CECF9B800CFE}"/>
                  </a:ext>
                </a:extLst>
              </p:cNvPr>
              <p:cNvSpPr>
                <a:spLocks noChangeShapeType="1"/>
              </p:cNvSpPr>
              <p:nvPr/>
            </p:nvSpPr>
            <p:spPr bwMode="auto">
              <a:xfrm flipH="1">
                <a:off x="1578" y="1824"/>
                <a:ext cx="0" cy="5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Oval 20">
                <a:extLst>
                  <a:ext uri="{FF2B5EF4-FFF2-40B4-BE49-F238E27FC236}">
                    <a16:creationId xmlns:a16="http://schemas.microsoft.com/office/drawing/2014/main" id="{223E675F-E4B0-9A59-BB5A-C45C63FCA3CE}"/>
                  </a:ext>
                </a:extLst>
              </p:cNvPr>
              <p:cNvSpPr>
                <a:spLocks noChangeArrowheads="1"/>
              </p:cNvSpPr>
              <p:nvPr/>
            </p:nvSpPr>
            <p:spPr bwMode="auto">
              <a:xfrm flipH="1">
                <a:off x="1603" y="2702"/>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1">
                <a:extLst>
                  <a:ext uri="{FF2B5EF4-FFF2-40B4-BE49-F238E27FC236}">
                    <a16:creationId xmlns:a16="http://schemas.microsoft.com/office/drawing/2014/main" id="{FC2FA200-8BA4-12CB-3FA4-1ABD73A2415B}"/>
                  </a:ext>
                </a:extLst>
              </p:cNvPr>
              <p:cNvSpPr>
                <a:spLocks noChangeArrowheads="1"/>
              </p:cNvSpPr>
              <p:nvPr/>
            </p:nvSpPr>
            <p:spPr bwMode="auto">
              <a:xfrm>
                <a:off x="540" y="151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25" name="Group 22">
                <a:extLst>
                  <a:ext uri="{FF2B5EF4-FFF2-40B4-BE49-F238E27FC236}">
                    <a16:creationId xmlns:a16="http://schemas.microsoft.com/office/drawing/2014/main" id="{54486310-6EC1-1BB0-F5D0-EB94BAC9A515}"/>
                  </a:ext>
                </a:extLst>
              </p:cNvPr>
              <p:cNvGrpSpPr>
                <a:grpSpLocks/>
              </p:cNvGrpSpPr>
              <p:nvPr/>
            </p:nvGrpSpPr>
            <p:grpSpPr bwMode="auto">
              <a:xfrm flipV="1">
                <a:off x="728" y="1086"/>
                <a:ext cx="45" cy="431"/>
                <a:chOff x="518" y="1962"/>
                <a:chExt cx="45" cy="431"/>
              </a:xfrm>
            </p:grpSpPr>
            <p:sp>
              <p:nvSpPr>
                <p:cNvPr id="61" name="Line 23">
                  <a:extLst>
                    <a:ext uri="{FF2B5EF4-FFF2-40B4-BE49-F238E27FC236}">
                      <a16:creationId xmlns:a16="http://schemas.microsoft.com/office/drawing/2014/main" id="{BA30B96C-2C6D-2230-5F4D-4CEAD93F0F7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Oval 24">
                  <a:extLst>
                    <a:ext uri="{FF2B5EF4-FFF2-40B4-BE49-F238E27FC236}">
                      <a16:creationId xmlns:a16="http://schemas.microsoft.com/office/drawing/2014/main" id="{0B7AFC85-AE91-7097-1253-73D6A170FA7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Rectangle 25">
                <a:extLst>
                  <a:ext uri="{FF2B5EF4-FFF2-40B4-BE49-F238E27FC236}">
                    <a16:creationId xmlns:a16="http://schemas.microsoft.com/office/drawing/2014/main" id="{62D7A447-BB44-E9FB-EB9B-98E34420C8BF}"/>
                  </a:ext>
                </a:extLst>
              </p:cNvPr>
              <p:cNvSpPr>
                <a:spLocks noChangeArrowheads="1"/>
              </p:cNvSpPr>
              <p:nvPr/>
            </p:nvSpPr>
            <p:spPr bwMode="auto">
              <a:xfrm flipH="1">
                <a:off x="1344" y="151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27" name="Group 26">
                <a:extLst>
                  <a:ext uri="{FF2B5EF4-FFF2-40B4-BE49-F238E27FC236}">
                    <a16:creationId xmlns:a16="http://schemas.microsoft.com/office/drawing/2014/main" id="{1A19CE94-0EBB-CF9F-58DF-0D29043B2E9C}"/>
                  </a:ext>
                </a:extLst>
              </p:cNvPr>
              <p:cNvGrpSpPr>
                <a:grpSpLocks/>
              </p:cNvGrpSpPr>
              <p:nvPr/>
            </p:nvGrpSpPr>
            <p:grpSpPr bwMode="auto">
              <a:xfrm flipH="1" flipV="1">
                <a:off x="1543" y="1074"/>
                <a:ext cx="45" cy="431"/>
                <a:chOff x="518" y="1962"/>
                <a:chExt cx="45" cy="431"/>
              </a:xfrm>
            </p:grpSpPr>
            <p:sp>
              <p:nvSpPr>
                <p:cNvPr id="59" name="Line 27">
                  <a:extLst>
                    <a:ext uri="{FF2B5EF4-FFF2-40B4-BE49-F238E27FC236}">
                      <a16:creationId xmlns:a16="http://schemas.microsoft.com/office/drawing/2014/main" id="{44B3456A-72CE-CF75-B7C6-84B240B59B5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Oval 28">
                  <a:extLst>
                    <a:ext uri="{FF2B5EF4-FFF2-40B4-BE49-F238E27FC236}">
                      <a16:creationId xmlns:a16="http://schemas.microsoft.com/office/drawing/2014/main" id="{21A16FF8-E61D-5538-C0B9-5A87BB761F0F}"/>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 name="Oval 29">
                <a:extLst>
                  <a:ext uri="{FF2B5EF4-FFF2-40B4-BE49-F238E27FC236}">
                    <a16:creationId xmlns:a16="http://schemas.microsoft.com/office/drawing/2014/main" id="{9C0E5388-31D8-BC7F-C8E2-B61AA9A85918}"/>
                  </a:ext>
                </a:extLst>
              </p:cNvPr>
              <p:cNvSpPr>
                <a:spLocks noChangeArrowheads="1"/>
              </p:cNvSpPr>
              <p:nvPr/>
            </p:nvSpPr>
            <p:spPr bwMode="auto">
              <a:xfrm flipH="1">
                <a:off x="1532" y="143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30">
                <a:extLst>
                  <a:ext uri="{FF2B5EF4-FFF2-40B4-BE49-F238E27FC236}">
                    <a16:creationId xmlns:a16="http://schemas.microsoft.com/office/drawing/2014/main" id="{6049B73E-8785-3488-1ABF-FC1D4D5B1B82}"/>
                  </a:ext>
                </a:extLst>
              </p:cNvPr>
              <p:cNvSpPr>
                <a:spLocks noChangeArrowheads="1"/>
              </p:cNvSpPr>
              <p:nvPr/>
            </p:nvSpPr>
            <p:spPr bwMode="auto">
              <a:xfrm>
                <a:off x="728" y="1322"/>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31">
                <a:extLst>
                  <a:ext uri="{FF2B5EF4-FFF2-40B4-BE49-F238E27FC236}">
                    <a16:creationId xmlns:a16="http://schemas.microsoft.com/office/drawing/2014/main" id="{DA521AC9-8C9E-CD6A-1D40-A6DB190A8E49}"/>
                  </a:ext>
                </a:extLst>
              </p:cNvPr>
              <p:cNvSpPr>
                <a:spLocks noChangeArrowheads="1"/>
              </p:cNvSpPr>
              <p:nvPr/>
            </p:nvSpPr>
            <p:spPr bwMode="auto">
              <a:xfrm>
                <a:off x="1544" y="1322"/>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32">
                <a:extLst>
                  <a:ext uri="{FF2B5EF4-FFF2-40B4-BE49-F238E27FC236}">
                    <a16:creationId xmlns:a16="http://schemas.microsoft.com/office/drawing/2014/main" id="{A8C7FB3A-4F68-0E9F-7D3C-A642C1BE46AD}"/>
                  </a:ext>
                </a:extLst>
              </p:cNvPr>
              <p:cNvSpPr>
                <a:spLocks noChangeArrowheads="1"/>
              </p:cNvSpPr>
              <p:nvPr/>
            </p:nvSpPr>
            <p:spPr bwMode="auto">
              <a:xfrm>
                <a:off x="1626" y="1074"/>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32" name="Line 33">
                <a:extLst>
                  <a:ext uri="{FF2B5EF4-FFF2-40B4-BE49-F238E27FC236}">
                    <a16:creationId xmlns:a16="http://schemas.microsoft.com/office/drawing/2014/main" id="{0438A17D-DFF7-ACC9-356D-CA8BB6F8D7DB}"/>
                  </a:ext>
                </a:extLst>
              </p:cNvPr>
              <p:cNvSpPr>
                <a:spLocks noChangeShapeType="1"/>
              </p:cNvSpPr>
              <p:nvPr/>
            </p:nvSpPr>
            <p:spPr bwMode="auto">
              <a:xfrm flipV="1">
                <a:off x="1698" y="1107"/>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3" name="Freeform 34">
                <a:extLst>
                  <a:ext uri="{FF2B5EF4-FFF2-40B4-BE49-F238E27FC236}">
                    <a16:creationId xmlns:a16="http://schemas.microsoft.com/office/drawing/2014/main" id="{426A76D5-EB78-AE8F-4C58-93D6F32E999C}"/>
                  </a:ext>
                </a:extLst>
              </p:cNvPr>
              <p:cNvSpPr>
                <a:spLocks/>
              </p:cNvSpPr>
              <p:nvPr/>
            </p:nvSpPr>
            <p:spPr bwMode="auto">
              <a:xfrm>
                <a:off x="756" y="1344"/>
                <a:ext cx="522"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Freeform 35">
                <a:extLst>
                  <a:ext uri="{FF2B5EF4-FFF2-40B4-BE49-F238E27FC236}">
                    <a16:creationId xmlns:a16="http://schemas.microsoft.com/office/drawing/2014/main" id="{A0597925-3B94-6D12-02F5-5F8E39D29821}"/>
                  </a:ext>
                </a:extLst>
              </p:cNvPr>
              <p:cNvSpPr>
                <a:spLocks/>
              </p:cNvSpPr>
              <p:nvPr/>
            </p:nvSpPr>
            <p:spPr bwMode="auto">
              <a:xfrm flipH="1">
                <a:off x="1038" y="1344"/>
                <a:ext cx="504" cy="624"/>
              </a:xfrm>
              <a:custGeom>
                <a:avLst/>
                <a:gdLst>
                  <a:gd name="T0" fmla="*/ 0 w 576"/>
                  <a:gd name="T1" fmla="*/ 0 h 528"/>
                  <a:gd name="T2" fmla="*/ 288 w 576"/>
                  <a:gd name="T3" fmla="*/ 0 h 528"/>
                  <a:gd name="T4" fmla="*/ 576 w 576"/>
                  <a:gd name="T5" fmla="*/ 528 h 528"/>
                </a:gdLst>
                <a:ahLst/>
                <a:cxnLst>
                  <a:cxn ang="0">
                    <a:pos x="T0" y="T1"/>
                  </a:cxn>
                  <a:cxn ang="0">
                    <a:pos x="T2" y="T3"/>
                  </a:cxn>
                  <a:cxn ang="0">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Freeform 36">
                <a:extLst>
                  <a:ext uri="{FF2B5EF4-FFF2-40B4-BE49-F238E27FC236}">
                    <a16:creationId xmlns:a16="http://schemas.microsoft.com/office/drawing/2014/main" id="{7BA8B173-E823-FF2C-77CF-4DF260EF74E4}"/>
                  </a:ext>
                </a:extLst>
              </p:cNvPr>
              <p:cNvSpPr>
                <a:spLocks/>
              </p:cNvSpPr>
              <p:nvPr/>
            </p:nvSpPr>
            <p:spPr bwMode="auto">
              <a:xfrm>
                <a:off x="1272" y="1812"/>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Freeform 37">
                <a:extLst>
                  <a:ext uri="{FF2B5EF4-FFF2-40B4-BE49-F238E27FC236}">
                    <a16:creationId xmlns:a16="http://schemas.microsoft.com/office/drawing/2014/main" id="{207994DD-09D7-D78E-2318-DAE4D6BDCD56}"/>
                  </a:ext>
                </a:extLst>
              </p:cNvPr>
              <p:cNvSpPr>
                <a:spLocks/>
              </p:cNvSpPr>
              <p:nvPr/>
            </p:nvSpPr>
            <p:spPr bwMode="auto">
              <a:xfrm flipH="1">
                <a:off x="834" y="1818"/>
                <a:ext cx="210" cy="150"/>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Oval 38">
                <a:extLst>
                  <a:ext uri="{FF2B5EF4-FFF2-40B4-BE49-F238E27FC236}">
                    <a16:creationId xmlns:a16="http://schemas.microsoft.com/office/drawing/2014/main" id="{060FBAD2-4B00-D1BF-2E33-F7A97FAE37DD}"/>
                  </a:ext>
                </a:extLst>
              </p:cNvPr>
              <p:cNvSpPr>
                <a:spLocks noChangeArrowheads="1"/>
              </p:cNvSpPr>
              <p:nvPr/>
            </p:nvSpPr>
            <p:spPr bwMode="auto">
              <a:xfrm flipH="1">
                <a:off x="710" y="143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39">
                <a:extLst>
                  <a:ext uri="{FF2B5EF4-FFF2-40B4-BE49-F238E27FC236}">
                    <a16:creationId xmlns:a16="http://schemas.microsoft.com/office/drawing/2014/main" id="{A76ECD83-3A0E-1BA9-CB89-C0EF05F4CFBB}"/>
                  </a:ext>
                </a:extLst>
              </p:cNvPr>
              <p:cNvSpPr>
                <a:spLocks noChangeArrowheads="1"/>
              </p:cNvSpPr>
              <p:nvPr/>
            </p:nvSpPr>
            <p:spPr bwMode="auto">
              <a:xfrm>
                <a:off x="264" y="220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3</a:t>
                </a:r>
              </a:p>
            </p:txBody>
          </p:sp>
          <p:sp>
            <p:nvSpPr>
              <p:cNvPr id="39" name="Rectangle 40">
                <a:extLst>
                  <a:ext uri="{FF2B5EF4-FFF2-40B4-BE49-F238E27FC236}">
                    <a16:creationId xmlns:a16="http://schemas.microsoft.com/office/drawing/2014/main" id="{D941235C-44BB-A8D1-36B2-F03A646E6E89}"/>
                  </a:ext>
                </a:extLst>
              </p:cNvPr>
              <p:cNvSpPr>
                <a:spLocks noChangeArrowheads="1"/>
              </p:cNvSpPr>
              <p:nvPr/>
            </p:nvSpPr>
            <p:spPr bwMode="auto">
              <a:xfrm>
                <a:off x="456" y="265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40" name="Rectangle 41">
                <a:extLst>
                  <a:ext uri="{FF2B5EF4-FFF2-40B4-BE49-F238E27FC236}">
                    <a16:creationId xmlns:a16="http://schemas.microsoft.com/office/drawing/2014/main" id="{3238187C-D2F1-C8E2-CDBF-51E3131AB017}"/>
                  </a:ext>
                </a:extLst>
              </p:cNvPr>
              <p:cNvSpPr>
                <a:spLocks noChangeArrowheads="1"/>
              </p:cNvSpPr>
              <p:nvPr/>
            </p:nvSpPr>
            <p:spPr bwMode="auto">
              <a:xfrm>
                <a:off x="540" y="2202"/>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41" name="Rectangle 42">
                <a:extLst>
                  <a:ext uri="{FF2B5EF4-FFF2-40B4-BE49-F238E27FC236}">
                    <a16:creationId xmlns:a16="http://schemas.microsoft.com/office/drawing/2014/main" id="{E68E2244-D769-549B-002E-576FDC8B79F3}"/>
                  </a:ext>
                </a:extLst>
              </p:cNvPr>
              <p:cNvSpPr>
                <a:spLocks noChangeArrowheads="1"/>
              </p:cNvSpPr>
              <p:nvPr/>
            </p:nvSpPr>
            <p:spPr bwMode="auto">
              <a:xfrm>
                <a:off x="596" y="2191"/>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42" name="Rectangle 43">
                <a:extLst>
                  <a:ext uri="{FF2B5EF4-FFF2-40B4-BE49-F238E27FC236}">
                    <a16:creationId xmlns:a16="http://schemas.microsoft.com/office/drawing/2014/main" id="{81D8206F-6E0D-6BD2-33DD-D676AC13F294}"/>
                  </a:ext>
                </a:extLst>
              </p:cNvPr>
              <p:cNvSpPr>
                <a:spLocks noChangeArrowheads="1"/>
              </p:cNvSpPr>
              <p:nvPr/>
            </p:nvSpPr>
            <p:spPr bwMode="auto">
              <a:xfrm flipH="1">
                <a:off x="1344" y="2202"/>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43" name="Rectangle 44">
                <a:extLst>
                  <a:ext uri="{FF2B5EF4-FFF2-40B4-BE49-F238E27FC236}">
                    <a16:creationId xmlns:a16="http://schemas.microsoft.com/office/drawing/2014/main" id="{A8D9B769-EC53-1C4C-B7BC-8E8C93B79897}"/>
                  </a:ext>
                </a:extLst>
              </p:cNvPr>
              <p:cNvSpPr>
                <a:spLocks noChangeArrowheads="1"/>
              </p:cNvSpPr>
              <p:nvPr/>
            </p:nvSpPr>
            <p:spPr bwMode="auto">
              <a:xfrm>
                <a:off x="1442" y="2173"/>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ea typeface="楷体_GB2312" pitchFamily="49" charset="-122"/>
                  </a:rPr>
                  <a:t>&amp;</a:t>
                </a:r>
              </a:p>
            </p:txBody>
          </p:sp>
          <p:sp>
            <p:nvSpPr>
              <p:cNvPr id="44" name="Rectangle 45">
                <a:extLst>
                  <a:ext uri="{FF2B5EF4-FFF2-40B4-BE49-F238E27FC236}">
                    <a16:creationId xmlns:a16="http://schemas.microsoft.com/office/drawing/2014/main" id="{B149E698-3A57-08C0-B35E-C0CA95BDF2E3}"/>
                  </a:ext>
                </a:extLst>
              </p:cNvPr>
              <p:cNvSpPr>
                <a:spLocks noChangeArrowheads="1"/>
              </p:cNvSpPr>
              <p:nvPr/>
            </p:nvSpPr>
            <p:spPr bwMode="auto">
              <a:xfrm>
                <a:off x="1434" y="2730"/>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45" name="Rectangle 46">
                <a:extLst>
                  <a:ext uri="{FF2B5EF4-FFF2-40B4-BE49-F238E27FC236}">
                    <a16:creationId xmlns:a16="http://schemas.microsoft.com/office/drawing/2014/main" id="{22154A59-DDC4-C916-5AE3-47E289BDF030}"/>
                  </a:ext>
                </a:extLst>
              </p:cNvPr>
              <p:cNvSpPr>
                <a:spLocks noChangeArrowheads="1"/>
              </p:cNvSpPr>
              <p:nvPr/>
            </p:nvSpPr>
            <p:spPr bwMode="auto">
              <a:xfrm>
                <a:off x="1776" y="1498"/>
                <a:ext cx="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2</a:t>
                </a:r>
              </a:p>
            </p:txBody>
          </p:sp>
          <p:sp>
            <p:nvSpPr>
              <p:cNvPr id="46" name="Rectangle 47">
                <a:extLst>
                  <a:ext uri="{FF2B5EF4-FFF2-40B4-BE49-F238E27FC236}">
                    <a16:creationId xmlns:a16="http://schemas.microsoft.com/office/drawing/2014/main" id="{9157370A-721B-6316-91EB-3079E115B29C}"/>
                  </a:ext>
                </a:extLst>
              </p:cNvPr>
              <p:cNvSpPr>
                <a:spLocks noChangeArrowheads="1"/>
              </p:cNvSpPr>
              <p:nvPr/>
            </p:nvSpPr>
            <p:spPr bwMode="auto">
              <a:xfrm>
                <a:off x="1752" y="219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50000"/>
                  </a:spcBef>
                </a:pPr>
                <a:r>
                  <a:rPr lang="en-US" altLang="zh-CN" b="1"/>
                  <a:t>G</a:t>
                </a:r>
                <a:r>
                  <a:rPr lang="en-US" altLang="zh-CN" b="1" baseline="-25000"/>
                  <a:t>4</a:t>
                </a:r>
              </a:p>
            </p:txBody>
          </p:sp>
          <p:sp>
            <p:nvSpPr>
              <p:cNvPr id="47" name="Line 48">
                <a:extLst>
                  <a:ext uri="{FF2B5EF4-FFF2-40B4-BE49-F238E27FC236}">
                    <a16:creationId xmlns:a16="http://schemas.microsoft.com/office/drawing/2014/main" id="{605A4F0B-CE81-EDCA-E302-1DA3FB4A2866}"/>
                  </a:ext>
                </a:extLst>
              </p:cNvPr>
              <p:cNvSpPr>
                <a:spLocks noChangeShapeType="1"/>
              </p:cNvSpPr>
              <p:nvPr/>
            </p:nvSpPr>
            <p:spPr bwMode="auto">
              <a:xfrm rot="16200000" flipH="1">
                <a:off x="1834" y="2500"/>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Oval 49">
                <a:extLst>
                  <a:ext uri="{FF2B5EF4-FFF2-40B4-BE49-F238E27FC236}">
                    <a16:creationId xmlns:a16="http://schemas.microsoft.com/office/drawing/2014/main" id="{49184539-0BA0-DC9C-5B63-338F66CA4A51}"/>
                  </a:ext>
                </a:extLst>
              </p:cNvPr>
              <p:cNvSpPr>
                <a:spLocks noChangeArrowheads="1"/>
              </p:cNvSpPr>
              <p:nvPr/>
            </p:nvSpPr>
            <p:spPr bwMode="auto">
              <a:xfrm flipH="1">
                <a:off x="2059" y="2702"/>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50">
                <a:extLst>
                  <a:ext uri="{FF2B5EF4-FFF2-40B4-BE49-F238E27FC236}">
                    <a16:creationId xmlns:a16="http://schemas.microsoft.com/office/drawing/2014/main" id="{1B8CC523-C89A-F8D7-1E62-C6E11236C77B}"/>
                  </a:ext>
                </a:extLst>
              </p:cNvPr>
              <p:cNvSpPr txBox="1">
                <a:spLocks noChangeArrowheads="1"/>
              </p:cNvSpPr>
              <p:nvPr/>
            </p:nvSpPr>
            <p:spPr bwMode="auto">
              <a:xfrm>
                <a:off x="1028" y="2792"/>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1</a:t>
                </a:r>
              </a:p>
            </p:txBody>
          </p:sp>
          <p:grpSp>
            <p:nvGrpSpPr>
              <p:cNvPr id="50" name="Group 51">
                <a:extLst>
                  <a:ext uri="{FF2B5EF4-FFF2-40B4-BE49-F238E27FC236}">
                    <a16:creationId xmlns:a16="http://schemas.microsoft.com/office/drawing/2014/main" id="{721D6A5A-E0FC-A7DE-4840-0A37A51E8B99}"/>
                  </a:ext>
                </a:extLst>
              </p:cNvPr>
              <p:cNvGrpSpPr>
                <a:grpSpLocks/>
              </p:cNvGrpSpPr>
              <p:nvPr/>
            </p:nvGrpSpPr>
            <p:grpSpPr bwMode="auto">
              <a:xfrm>
                <a:off x="602" y="1434"/>
                <a:ext cx="382" cy="327"/>
                <a:chOff x="3506" y="2130"/>
                <a:chExt cx="382" cy="327"/>
              </a:xfrm>
            </p:grpSpPr>
            <p:sp>
              <p:nvSpPr>
                <p:cNvPr id="57" name="Text Box 52">
                  <a:extLst>
                    <a:ext uri="{FF2B5EF4-FFF2-40B4-BE49-F238E27FC236}">
                      <a16:creationId xmlns:a16="http://schemas.microsoft.com/office/drawing/2014/main" id="{9A6DBBA8-AA8A-C2D4-08F9-FFE34925CB6D}"/>
                    </a:ext>
                  </a:extLst>
                </p:cNvPr>
                <p:cNvSpPr txBox="1">
                  <a:spLocks noChangeArrowheads="1"/>
                </p:cNvSpPr>
                <p:nvPr/>
              </p:nvSpPr>
              <p:spPr bwMode="auto">
                <a:xfrm>
                  <a:off x="3506" y="2130"/>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cs typeface="Times New Roman" panose="02020603050405020304" pitchFamily="18" charset="0"/>
                    </a:rPr>
                    <a:t>&gt;</a:t>
                  </a:r>
                  <a:r>
                    <a:rPr lang="en-US" altLang="zh-CN" sz="2000" b="1">
                      <a:cs typeface="Times New Roman" panose="02020603050405020304" pitchFamily="18" charset="0"/>
                    </a:rPr>
                    <a:t>1</a:t>
                  </a:r>
                  <a:endParaRPr lang="en-US" altLang="zh-CN" sz="2000" b="1"/>
                </a:p>
              </p:txBody>
            </p:sp>
            <p:sp>
              <p:nvSpPr>
                <p:cNvPr id="58" name="Line 53">
                  <a:extLst>
                    <a:ext uri="{FF2B5EF4-FFF2-40B4-BE49-F238E27FC236}">
                      <a16:creationId xmlns:a16="http://schemas.microsoft.com/office/drawing/2014/main" id="{D3FDE9DB-49BB-8809-2907-933CC45C79CC}"/>
                    </a:ext>
                  </a:extLst>
                </p:cNvPr>
                <p:cNvSpPr>
                  <a:spLocks noChangeShapeType="1"/>
                </p:cNvSpPr>
                <p:nvPr/>
              </p:nvSpPr>
              <p:spPr bwMode="auto">
                <a:xfrm flipH="1">
                  <a:off x="3582" y="2340"/>
                  <a:ext cx="102" cy="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54">
                <a:extLst>
                  <a:ext uri="{FF2B5EF4-FFF2-40B4-BE49-F238E27FC236}">
                    <a16:creationId xmlns:a16="http://schemas.microsoft.com/office/drawing/2014/main" id="{BB6AE930-4D58-958F-D574-26A9C140599A}"/>
                  </a:ext>
                </a:extLst>
              </p:cNvPr>
              <p:cNvGrpSpPr>
                <a:grpSpLocks/>
              </p:cNvGrpSpPr>
              <p:nvPr/>
            </p:nvGrpSpPr>
            <p:grpSpPr bwMode="auto">
              <a:xfrm>
                <a:off x="1418" y="1422"/>
                <a:ext cx="382" cy="327"/>
                <a:chOff x="3506" y="2130"/>
                <a:chExt cx="382" cy="327"/>
              </a:xfrm>
            </p:grpSpPr>
            <p:sp>
              <p:nvSpPr>
                <p:cNvPr id="55" name="Text Box 55">
                  <a:extLst>
                    <a:ext uri="{FF2B5EF4-FFF2-40B4-BE49-F238E27FC236}">
                      <a16:creationId xmlns:a16="http://schemas.microsoft.com/office/drawing/2014/main" id="{9FE13116-E562-A93D-068C-C182CA7495E9}"/>
                    </a:ext>
                  </a:extLst>
                </p:cNvPr>
                <p:cNvSpPr txBox="1">
                  <a:spLocks noChangeArrowheads="1"/>
                </p:cNvSpPr>
                <p:nvPr/>
              </p:nvSpPr>
              <p:spPr bwMode="auto">
                <a:xfrm>
                  <a:off x="3506" y="2130"/>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cs typeface="Times New Roman" panose="02020603050405020304" pitchFamily="18" charset="0"/>
                    </a:rPr>
                    <a:t>&gt;</a:t>
                  </a:r>
                  <a:r>
                    <a:rPr lang="en-US" altLang="zh-CN" sz="2000" b="1">
                      <a:cs typeface="Times New Roman" panose="02020603050405020304" pitchFamily="18" charset="0"/>
                    </a:rPr>
                    <a:t>1</a:t>
                  </a:r>
                  <a:endParaRPr lang="en-US" altLang="zh-CN" sz="2000" b="1"/>
                </a:p>
              </p:txBody>
            </p:sp>
            <p:sp>
              <p:nvSpPr>
                <p:cNvPr id="56" name="Line 56">
                  <a:extLst>
                    <a:ext uri="{FF2B5EF4-FFF2-40B4-BE49-F238E27FC236}">
                      <a16:creationId xmlns:a16="http://schemas.microsoft.com/office/drawing/2014/main" id="{02164F77-8334-A008-4265-2D6A7A32E6E3}"/>
                    </a:ext>
                  </a:extLst>
                </p:cNvPr>
                <p:cNvSpPr>
                  <a:spLocks noChangeShapeType="1"/>
                </p:cNvSpPr>
                <p:nvPr/>
              </p:nvSpPr>
              <p:spPr bwMode="auto">
                <a:xfrm flipH="1">
                  <a:off x="3582" y="2340"/>
                  <a:ext cx="102" cy="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 name="Rectangle 57">
                <a:extLst>
                  <a:ext uri="{FF2B5EF4-FFF2-40B4-BE49-F238E27FC236}">
                    <a16:creationId xmlns:a16="http://schemas.microsoft.com/office/drawing/2014/main" id="{D463B5EF-17CE-35E7-190E-840B50629DF0}"/>
                  </a:ext>
                </a:extLst>
              </p:cNvPr>
              <p:cNvSpPr>
                <a:spLocks noChangeArrowheads="1"/>
              </p:cNvSpPr>
              <p:nvPr/>
            </p:nvSpPr>
            <p:spPr bwMode="auto">
              <a:xfrm>
                <a:off x="972" y="318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5</a:t>
                </a:r>
              </a:p>
            </p:txBody>
          </p:sp>
          <p:sp>
            <p:nvSpPr>
              <p:cNvPr id="53" name="Rectangle 58">
                <a:extLst>
                  <a:ext uri="{FF2B5EF4-FFF2-40B4-BE49-F238E27FC236}">
                    <a16:creationId xmlns:a16="http://schemas.microsoft.com/office/drawing/2014/main" id="{0AE1BAD3-37AA-5795-CF32-5886B4874B19}"/>
                  </a:ext>
                </a:extLst>
              </p:cNvPr>
              <p:cNvSpPr>
                <a:spLocks noChangeArrowheads="1"/>
              </p:cNvSpPr>
              <p:nvPr/>
            </p:nvSpPr>
            <p:spPr bwMode="auto">
              <a:xfrm>
                <a:off x="432" y="188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54" name="Rectangle 59">
                <a:extLst>
                  <a:ext uri="{FF2B5EF4-FFF2-40B4-BE49-F238E27FC236}">
                    <a16:creationId xmlns:a16="http://schemas.microsoft.com/office/drawing/2014/main" id="{D9EBF973-84EF-FF10-E253-CE282E00FF41}"/>
                  </a:ext>
                </a:extLst>
              </p:cNvPr>
              <p:cNvSpPr>
                <a:spLocks noChangeArrowheads="1"/>
              </p:cNvSpPr>
              <p:nvPr/>
            </p:nvSpPr>
            <p:spPr bwMode="auto">
              <a:xfrm>
                <a:off x="1578" y="1878"/>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grpSp>
      </p:grpSp>
      <p:graphicFrame>
        <p:nvGraphicFramePr>
          <p:cNvPr id="63" name="Object 60">
            <a:extLst>
              <a:ext uri="{FF2B5EF4-FFF2-40B4-BE49-F238E27FC236}">
                <a16:creationId xmlns:a16="http://schemas.microsoft.com/office/drawing/2014/main" id="{88F0D625-3B2F-A771-BA7F-16844C49AE3D}"/>
              </a:ext>
            </a:extLst>
          </p:cNvPr>
          <p:cNvGraphicFramePr>
            <a:graphicFrameLocks noChangeAspect="1"/>
          </p:cNvGraphicFramePr>
          <p:nvPr>
            <p:extLst>
              <p:ext uri="{D42A27DB-BD31-4B8C-83A1-F6EECF244321}">
                <p14:modId xmlns:p14="http://schemas.microsoft.com/office/powerpoint/2010/main" val="2960471742"/>
              </p:ext>
            </p:extLst>
          </p:nvPr>
        </p:nvGraphicFramePr>
        <p:xfrm>
          <a:off x="1851025" y="5913438"/>
          <a:ext cx="2505075" cy="590550"/>
        </p:xfrm>
        <a:graphic>
          <a:graphicData uri="http://schemas.openxmlformats.org/presentationml/2006/ole">
            <mc:AlternateContent xmlns:mc="http://schemas.openxmlformats.org/markup-compatibility/2006">
              <mc:Choice xmlns:v="urn:schemas-microsoft-com:vml" Requires="v">
                <p:oleObj name="Equation" r:id="rId2" imgW="1015920" imgH="241200" progId="Equation.3">
                  <p:embed/>
                </p:oleObj>
              </mc:Choice>
              <mc:Fallback>
                <p:oleObj name="Equation" r:id="rId2" imgW="1015920" imgH="241200" progId="Equation.3">
                  <p:embed/>
                  <p:pic>
                    <p:nvPicPr>
                      <p:cNvPr id="39996" name="Object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025" y="5913438"/>
                        <a:ext cx="2505075" cy="5905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61">
            <a:extLst>
              <a:ext uri="{FF2B5EF4-FFF2-40B4-BE49-F238E27FC236}">
                <a16:creationId xmlns:a16="http://schemas.microsoft.com/office/drawing/2014/main" id="{9E670F3D-323A-2151-67BD-64599E294F64}"/>
              </a:ext>
            </a:extLst>
          </p:cNvPr>
          <p:cNvGraphicFramePr>
            <a:graphicFrameLocks noChangeAspect="1"/>
          </p:cNvGraphicFramePr>
          <p:nvPr>
            <p:extLst>
              <p:ext uri="{D42A27DB-BD31-4B8C-83A1-F6EECF244321}">
                <p14:modId xmlns:p14="http://schemas.microsoft.com/office/powerpoint/2010/main" val="4256715127"/>
              </p:ext>
            </p:extLst>
          </p:nvPr>
        </p:nvGraphicFramePr>
        <p:xfrm>
          <a:off x="4364038" y="5930900"/>
          <a:ext cx="1763712" cy="590550"/>
        </p:xfrm>
        <a:graphic>
          <a:graphicData uri="http://schemas.openxmlformats.org/presentationml/2006/ole">
            <mc:AlternateContent xmlns:mc="http://schemas.openxmlformats.org/markup-compatibility/2006">
              <mc:Choice xmlns:v="urn:schemas-microsoft-com:vml" Requires="v">
                <p:oleObj name="Equation" r:id="rId4" imgW="723600" imgH="241200" progId="Equation.3">
                  <p:embed/>
                </p:oleObj>
              </mc:Choice>
              <mc:Fallback>
                <p:oleObj name="Equation" r:id="rId4" imgW="723600" imgH="241200" progId="Equation.3">
                  <p:embed/>
                  <p:pic>
                    <p:nvPicPr>
                      <p:cNvPr id="39997"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4038" y="5930900"/>
                        <a:ext cx="1763712"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62">
            <a:extLst>
              <a:ext uri="{FF2B5EF4-FFF2-40B4-BE49-F238E27FC236}">
                <a16:creationId xmlns:a16="http://schemas.microsoft.com/office/drawing/2014/main" id="{95F674B3-50C3-975F-3C97-F78B1D2590F7}"/>
              </a:ext>
            </a:extLst>
          </p:cNvPr>
          <p:cNvGraphicFramePr>
            <a:graphicFrameLocks noChangeAspect="1"/>
          </p:cNvGraphicFramePr>
          <p:nvPr>
            <p:extLst>
              <p:ext uri="{D42A27DB-BD31-4B8C-83A1-F6EECF244321}">
                <p14:modId xmlns:p14="http://schemas.microsoft.com/office/powerpoint/2010/main" val="2087469400"/>
              </p:ext>
            </p:extLst>
          </p:nvPr>
        </p:nvGraphicFramePr>
        <p:xfrm>
          <a:off x="6019800" y="6042025"/>
          <a:ext cx="727075" cy="411163"/>
        </p:xfrm>
        <a:graphic>
          <a:graphicData uri="http://schemas.openxmlformats.org/presentationml/2006/ole">
            <mc:AlternateContent xmlns:mc="http://schemas.openxmlformats.org/markup-compatibility/2006">
              <mc:Choice xmlns:v="urn:schemas-microsoft-com:vml" Requires="v">
                <p:oleObj name="Equation" r:id="rId6" imgW="291960" imgH="164880" progId="Equation.3">
                  <p:embed/>
                </p:oleObj>
              </mc:Choice>
              <mc:Fallback>
                <p:oleObj name="Equation" r:id="rId6" imgW="291960" imgH="164880" progId="Equation.3">
                  <p:embed/>
                  <p:pic>
                    <p:nvPicPr>
                      <p:cNvPr id="39998" name="Object 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6042025"/>
                        <a:ext cx="72707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 name="文本框 129">
            <a:extLst>
              <a:ext uri="{FF2B5EF4-FFF2-40B4-BE49-F238E27FC236}">
                <a16:creationId xmlns:a16="http://schemas.microsoft.com/office/drawing/2014/main" id="{E8286EEC-816C-8AB7-6EF3-B95F69D365D6}"/>
              </a:ext>
            </a:extLst>
          </p:cNvPr>
          <p:cNvSpPr txBox="1"/>
          <p:nvPr/>
        </p:nvSpPr>
        <p:spPr>
          <a:xfrm>
            <a:off x="7634340" y="5846265"/>
            <a:ext cx="2716212" cy="461665"/>
          </a:xfrm>
          <a:prstGeom prst="rect">
            <a:avLst/>
          </a:prstGeom>
          <a:noFill/>
          <a:ln>
            <a:solidFill>
              <a:srgbClr val="FFFF00"/>
            </a:solidFill>
          </a:ln>
        </p:spPr>
        <p:txBody>
          <a:bodyPr wrap="square" rtlCol="0">
            <a:spAutoFit/>
          </a:bodyPr>
          <a:lstStyle/>
          <a:p>
            <a:r>
              <a:rPr lang="en-US" altLang="zh-CN" b="1" dirty="0">
                <a:solidFill>
                  <a:srgbClr val="FF0000"/>
                </a:solidFill>
              </a:rPr>
              <a:t>4</a:t>
            </a:r>
            <a:r>
              <a:rPr lang="zh-CN" altLang="en-US" b="1" dirty="0">
                <a:solidFill>
                  <a:srgbClr val="FF0000"/>
                </a:solidFill>
              </a:rPr>
              <a:t>位</a:t>
            </a:r>
            <a:r>
              <a:rPr lang="en-US" altLang="zh-CN" b="1" dirty="0">
                <a:solidFill>
                  <a:srgbClr val="FF0000"/>
                </a:solidFill>
              </a:rPr>
              <a:t>D-</a:t>
            </a:r>
            <a:r>
              <a:rPr lang="zh-CN" altLang="en-US" b="1" dirty="0">
                <a:solidFill>
                  <a:srgbClr val="FF0000"/>
                </a:solidFill>
              </a:rPr>
              <a:t>触发锁存器</a:t>
            </a:r>
          </a:p>
        </p:txBody>
      </p:sp>
      <p:sp>
        <p:nvSpPr>
          <p:cNvPr id="3" name="灯片编号占位符 2">
            <a:extLst>
              <a:ext uri="{FF2B5EF4-FFF2-40B4-BE49-F238E27FC236}">
                <a16:creationId xmlns:a16="http://schemas.microsoft.com/office/drawing/2014/main" id="{515C71DB-111B-1508-2DCB-00C7CC0CA5D5}"/>
              </a:ext>
            </a:extLst>
          </p:cNvPr>
          <p:cNvSpPr>
            <a:spLocks noGrp="1"/>
          </p:cNvSpPr>
          <p:nvPr>
            <p:ph type="sldNum" sz="quarter" idx="12"/>
          </p:nvPr>
        </p:nvSpPr>
        <p:spPr/>
        <p:txBody>
          <a:bodyPr/>
          <a:lstStyle/>
          <a:p>
            <a:fld id="{392CBAA0-59E6-204E-8F03-85E5040D48B8}" type="slidenum">
              <a:rPr kumimoji="1" lang="zh-CN" altLang="en-US" smtClean="0"/>
              <a:t>23</a:t>
            </a:fld>
            <a:r>
              <a:rPr kumimoji="1" lang="en-US" altLang="zh-CN"/>
              <a:t>/70</a:t>
            </a:r>
            <a:endParaRPr kumimoji="1" lang="zh-CN" altLang="en-US" dirty="0"/>
          </a:p>
        </p:txBody>
      </p:sp>
      <p:grpSp>
        <p:nvGrpSpPr>
          <p:cNvPr id="173" name="组合 172">
            <a:extLst>
              <a:ext uri="{FF2B5EF4-FFF2-40B4-BE49-F238E27FC236}">
                <a16:creationId xmlns:a16="http://schemas.microsoft.com/office/drawing/2014/main" id="{CCC68A38-00E4-AFD4-E390-99E5ED834CF2}"/>
              </a:ext>
            </a:extLst>
          </p:cNvPr>
          <p:cNvGrpSpPr/>
          <p:nvPr/>
        </p:nvGrpSpPr>
        <p:grpSpPr>
          <a:xfrm>
            <a:off x="6474733" y="943769"/>
            <a:ext cx="4280486" cy="4525962"/>
            <a:chOff x="5725382" y="1306513"/>
            <a:chExt cx="4280486" cy="4525962"/>
          </a:xfrm>
        </p:grpSpPr>
        <p:grpSp>
          <p:nvGrpSpPr>
            <p:cNvPr id="66" name="Group 63">
              <a:extLst>
                <a:ext uri="{FF2B5EF4-FFF2-40B4-BE49-F238E27FC236}">
                  <a16:creationId xmlns:a16="http://schemas.microsoft.com/office/drawing/2014/main" id="{EB4890C4-BA75-5DF2-9767-7BEEB08E1B99}"/>
                </a:ext>
              </a:extLst>
            </p:cNvPr>
            <p:cNvGrpSpPr>
              <a:grpSpLocks/>
            </p:cNvGrpSpPr>
            <p:nvPr/>
          </p:nvGrpSpPr>
          <p:grpSpPr bwMode="auto">
            <a:xfrm>
              <a:off x="6300788" y="1306513"/>
              <a:ext cx="3275013" cy="4525962"/>
              <a:chOff x="3067" y="449"/>
              <a:chExt cx="2063" cy="2851"/>
            </a:xfrm>
          </p:grpSpPr>
          <p:sp>
            <p:nvSpPr>
              <p:cNvPr id="67" name="Text Box 64">
                <a:extLst>
                  <a:ext uri="{FF2B5EF4-FFF2-40B4-BE49-F238E27FC236}">
                    <a16:creationId xmlns:a16="http://schemas.microsoft.com/office/drawing/2014/main" id="{F01EE6F3-5CBE-3DEE-34EC-7B7E9780BCD7}"/>
                  </a:ext>
                </a:extLst>
              </p:cNvPr>
              <p:cNvSpPr txBox="1">
                <a:spLocks noChangeArrowheads="1"/>
              </p:cNvSpPr>
              <p:nvPr/>
            </p:nvSpPr>
            <p:spPr bwMode="auto">
              <a:xfrm>
                <a:off x="4106" y="722"/>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t>
                </a:r>
                <a:r>
                  <a:rPr lang="en-US" altLang="zh-CN" b="1" i="1"/>
                  <a:t>V</a:t>
                </a:r>
                <a:r>
                  <a:rPr lang="en-US" altLang="zh-CN" b="1" baseline="-25000"/>
                  <a:t>CC</a:t>
                </a:r>
              </a:p>
            </p:txBody>
          </p:sp>
          <p:sp>
            <p:nvSpPr>
              <p:cNvPr id="68" name="Rectangle 65">
                <a:extLst>
                  <a:ext uri="{FF2B5EF4-FFF2-40B4-BE49-F238E27FC236}">
                    <a16:creationId xmlns:a16="http://schemas.microsoft.com/office/drawing/2014/main" id="{D2B9B757-50F6-2994-04EE-5E08F0A72540}"/>
                  </a:ext>
                </a:extLst>
              </p:cNvPr>
              <p:cNvSpPr>
                <a:spLocks noChangeArrowheads="1"/>
              </p:cNvSpPr>
              <p:nvPr/>
            </p:nvSpPr>
            <p:spPr bwMode="auto">
              <a:xfrm>
                <a:off x="3629" y="449"/>
                <a:ext cx="12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effectLst>
                      <a:outerShdw blurRad="38100" dist="38100" dir="2700000" algn="tl">
                        <a:srgbClr val="C0C0C0"/>
                      </a:outerShdw>
                    </a:effectLst>
                    <a:ea typeface="楷体_GB2312" pitchFamily="49" charset="-122"/>
                  </a:rPr>
                  <a:t>74LS375</a:t>
                </a:r>
              </a:p>
            </p:txBody>
          </p:sp>
          <p:grpSp>
            <p:nvGrpSpPr>
              <p:cNvPr id="69" name="Group 66">
                <a:extLst>
                  <a:ext uri="{FF2B5EF4-FFF2-40B4-BE49-F238E27FC236}">
                    <a16:creationId xmlns:a16="http://schemas.microsoft.com/office/drawing/2014/main" id="{966CA440-9D00-088D-1206-F85FC44E9D77}"/>
                  </a:ext>
                </a:extLst>
              </p:cNvPr>
              <p:cNvGrpSpPr>
                <a:grpSpLocks/>
              </p:cNvGrpSpPr>
              <p:nvPr/>
            </p:nvGrpSpPr>
            <p:grpSpPr bwMode="auto">
              <a:xfrm>
                <a:off x="3067" y="854"/>
                <a:ext cx="2063" cy="2446"/>
                <a:chOff x="3067" y="854"/>
                <a:chExt cx="2063" cy="2446"/>
              </a:xfrm>
            </p:grpSpPr>
            <p:grpSp>
              <p:nvGrpSpPr>
                <p:cNvPr id="70" name="Group 67">
                  <a:extLst>
                    <a:ext uri="{FF2B5EF4-FFF2-40B4-BE49-F238E27FC236}">
                      <a16:creationId xmlns:a16="http://schemas.microsoft.com/office/drawing/2014/main" id="{506BA56D-B9F6-108D-92BB-281F577C838F}"/>
                    </a:ext>
                  </a:extLst>
                </p:cNvPr>
                <p:cNvGrpSpPr>
                  <a:grpSpLocks/>
                </p:cNvGrpSpPr>
                <p:nvPr/>
              </p:nvGrpSpPr>
              <p:grpSpPr bwMode="auto">
                <a:xfrm>
                  <a:off x="4687" y="1243"/>
                  <a:ext cx="443" cy="1653"/>
                  <a:chOff x="4663" y="1303"/>
                  <a:chExt cx="443" cy="1653"/>
                </a:xfrm>
              </p:grpSpPr>
              <p:grpSp>
                <p:nvGrpSpPr>
                  <p:cNvPr id="106" name="Group 68">
                    <a:extLst>
                      <a:ext uri="{FF2B5EF4-FFF2-40B4-BE49-F238E27FC236}">
                        <a16:creationId xmlns:a16="http://schemas.microsoft.com/office/drawing/2014/main" id="{6AC424F4-7EF1-C7EE-27EE-F8B778587672}"/>
                      </a:ext>
                    </a:extLst>
                  </p:cNvPr>
                  <p:cNvGrpSpPr>
                    <a:grpSpLocks/>
                  </p:cNvGrpSpPr>
                  <p:nvPr/>
                </p:nvGrpSpPr>
                <p:grpSpPr bwMode="auto">
                  <a:xfrm rot="5400000" flipH="1" flipV="1">
                    <a:off x="4856" y="1110"/>
                    <a:ext cx="45" cy="431"/>
                    <a:chOff x="518" y="1962"/>
                    <a:chExt cx="45" cy="431"/>
                  </a:xfrm>
                </p:grpSpPr>
                <p:sp>
                  <p:nvSpPr>
                    <p:cNvPr id="128" name="Line 69">
                      <a:extLst>
                        <a:ext uri="{FF2B5EF4-FFF2-40B4-BE49-F238E27FC236}">
                          <a16:creationId xmlns:a16="http://schemas.microsoft.com/office/drawing/2014/main" id="{9197E27A-464A-0620-0053-C43E1D2C922B}"/>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Oval 70">
                      <a:extLst>
                        <a:ext uri="{FF2B5EF4-FFF2-40B4-BE49-F238E27FC236}">
                          <a16:creationId xmlns:a16="http://schemas.microsoft.com/office/drawing/2014/main" id="{DF65FD22-BE3C-033C-0896-935D6922A3B1}"/>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7" name="Group 71">
                    <a:extLst>
                      <a:ext uri="{FF2B5EF4-FFF2-40B4-BE49-F238E27FC236}">
                        <a16:creationId xmlns:a16="http://schemas.microsoft.com/office/drawing/2014/main" id="{2B4B89ED-77F5-10C0-E018-2CDB373168AE}"/>
                      </a:ext>
                    </a:extLst>
                  </p:cNvPr>
                  <p:cNvGrpSpPr>
                    <a:grpSpLocks/>
                  </p:cNvGrpSpPr>
                  <p:nvPr/>
                </p:nvGrpSpPr>
                <p:grpSpPr bwMode="auto">
                  <a:xfrm rot="5400000" flipH="1" flipV="1">
                    <a:off x="4856" y="1338"/>
                    <a:ext cx="45" cy="431"/>
                    <a:chOff x="518" y="1962"/>
                    <a:chExt cx="45" cy="431"/>
                  </a:xfrm>
                </p:grpSpPr>
                <p:sp>
                  <p:nvSpPr>
                    <p:cNvPr id="126" name="Line 72">
                      <a:extLst>
                        <a:ext uri="{FF2B5EF4-FFF2-40B4-BE49-F238E27FC236}">
                          <a16:creationId xmlns:a16="http://schemas.microsoft.com/office/drawing/2014/main" id="{7514E5D0-E0C5-68A2-982D-0112212234B4}"/>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Oval 73">
                      <a:extLst>
                        <a:ext uri="{FF2B5EF4-FFF2-40B4-BE49-F238E27FC236}">
                          <a16:creationId xmlns:a16="http://schemas.microsoft.com/office/drawing/2014/main" id="{51AE9C5C-0A16-0CC2-AE2E-EA461C18F163}"/>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8" name="Group 74">
                    <a:extLst>
                      <a:ext uri="{FF2B5EF4-FFF2-40B4-BE49-F238E27FC236}">
                        <a16:creationId xmlns:a16="http://schemas.microsoft.com/office/drawing/2014/main" id="{669E9B80-BF54-1CC8-D509-EB5BF3A4B53B}"/>
                      </a:ext>
                    </a:extLst>
                  </p:cNvPr>
                  <p:cNvGrpSpPr>
                    <a:grpSpLocks/>
                  </p:cNvGrpSpPr>
                  <p:nvPr/>
                </p:nvGrpSpPr>
                <p:grpSpPr bwMode="auto">
                  <a:xfrm rot="5400000" flipH="1" flipV="1">
                    <a:off x="4856" y="1566"/>
                    <a:ext cx="45" cy="431"/>
                    <a:chOff x="518" y="1962"/>
                    <a:chExt cx="45" cy="431"/>
                  </a:xfrm>
                </p:grpSpPr>
                <p:sp>
                  <p:nvSpPr>
                    <p:cNvPr id="124" name="Line 75">
                      <a:extLst>
                        <a:ext uri="{FF2B5EF4-FFF2-40B4-BE49-F238E27FC236}">
                          <a16:creationId xmlns:a16="http://schemas.microsoft.com/office/drawing/2014/main" id="{BDC9802E-ADE7-DE24-FD31-C4A521B2E00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Oval 76">
                      <a:extLst>
                        <a:ext uri="{FF2B5EF4-FFF2-40B4-BE49-F238E27FC236}">
                          <a16:creationId xmlns:a16="http://schemas.microsoft.com/office/drawing/2014/main" id="{76A6026E-EAB5-8763-F3AD-AA0F31403C2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9" name="Group 77">
                    <a:extLst>
                      <a:ext uri="{FF2B5EF4-FFF2-40B4-BE49-F238E27FC236}">
                        <a16:creationId xmlns:a16="http://schemas.microsoft.com/office/drawing/2014/main" id="{3EE190B1-1166-43D2-0FB3-7C55E01957F2}"/>
                      </a:ext>
                    </a:extLst>
                  </p:cNvPr>
                  <p:cNvGrpSpPr>
                    <a:grpSpLocks/>
                  </p:cNvGrpSpPr>
                  <p:nvPr/>
                </p:nvGrpSpPr>
                <p:grpSpPr bwMode="auto">
                  <a:xfrm rot="5400000" flipH="1" flipV="1">
                    <a:off x="4856" y="1794"/>
                    <a:ext cx="45" cy="431"/>
                    <a:chOff x="518" y="1962"/>
                    <a:chExt cx="45" cy="431"/>
                  </a:xfrm>
                </p:grpSpPr>
                <p:sp>
                  <p:nvSpPr>
                    <p:cNvPr id="122" name="Line 78">
                      <a:extLst>
                        <a:ext uri="{FF2B5EF4-FFF2-40B4-BE49-F238E27FC236}">
                          <a16:creationId xmlns:a16="http://schemas.microsoft.com/office/drawing/2014/main" id="{48E4B7B7-31DF-D216-26E1-04B461A778E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Oval 79">
                      <a:extLst>
                        <a:ext uri="{FF2B5EF4-FFF2-40B4-BE49-F238E27FC236}">
                          <a16:creationId xmlns:a16="http://schemas.microsoft.com/office/drawing/2014/main" id="{8A7EFE88-47DC-1EF0-892D-0E45D67D4A03}"/>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0" name="Group 80">
                    <a:extLst>
                      <a:ext uri="{FF2B5EF4-FFF2-40B4-BE49-F238E27FC236}">
                        <a16:creationId xmlns:a16="http://schemas.microsoft.com/office/drawing/2014/main" id="{661F02C3-669E-383A-A217-691FF2FEDCB7}"/>
                      </a:ext>
                    </a:extLst>
                  </p:cNvPr>
                  <p:cNvGrpSpPr>
                    <a:grpSpLocks/>
                  </p:cNvGrpSpPr>
                  <p:nvPr/>
                </p:nvGrpSpPr>
                <p:grpSpPr bwMode="auto">
                  <a:xfrm rot="5400000" flipH="1" flipV="1">
                    <a:off x="4868" y="2034"/>
                    <a:ext cx="45" cy="431"/>
                    <a:chOff x="518" y="1962"/>
                    <a:chExt cx="45" cy="431"/>
                  </a:xfrm>
                </p:grpSpPr>
                <p:sp>
                  <p:nvSpPr>
                    <p:cNvPr id="120" name="Line 81">
                      <a:extLst>
                        <a:ext uri="{FF2B5EF4-FFF2-40B4-BE49-F238E27FC236}">
                          <a16:creationId xmlns:a16="http://schemas.microsoft.com/office/drawing/2014/main" id="{F2A62489-C2DF-D367-598B-1CF6A2E440A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Oval 82">
                      <a:extLst>
                        <a:ext uri="{FF2B5EF4-FFF2-40B4-BE49-F238E27FC236}">
                          <a16:creationId xmlns:a16="http://schemas.microsoft.com/office/drawing/2014/main" id="{A18A10FA-3B43-4B1A-A043-27308ACC8CE5}"/>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1" name="Group 83">
                    <a:extLst>
                      <a:ext uri="{FF2B5EF4-FFF2-40B4-BE49-F238E27FC236}">
                        <a16:creationId xmlns:a16="http://schemas.microsoft.com/office/drawing/2014/main" id="{530A4DD7-633E-51A1-F5BF-5143D9B95C57}"/>
                      </a:ext>
                    </a:extLst>
                  </p:cNvPr>
                  <p:cNvGrpSpPr>
                    <a:grpSpLocks/>
                  </p:cNvGrpSpPr>
                  <p:nvPr/>
                </p:nvGrpSpPr>
                <p:grpSpPr bwMode="auto">
                  <a:xfrm rot="5400000" flipH="1" flipV="1">
                    <a:off x="4868" y="2262"/>
                    <a:ext cx="45" cy="431"/>
                    <a:chOff x="518" y="1962"/>
                    <a:chExt cx="45" cy="431"/>
                  </a:xfrm>
                </p:grpSpPr>
                <p:sp>
                  <p:nvSpPr>
                    <p:cNvPr id="118" name="Line 84">
                      <a:extLst>
                        <a:ext uri="{FF2B5EF4-FFF2-40B4-BE49-F238E27FC236}">
                          <a16:creationId xmlns:a16="http://schemas.microsoft.com/office/drawing/2014/main" id="{C3DC6141-E261-E1FD-D04E-D202AFFA3D7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Oval 85">
                      <a:extLst>
                        <a:ext uri="{FF2B5EF4-FFF2-40B4-BE49-F238E27FC236}">
                          <a16:creationId xmlns:a16="http://schemas.microsoft.com/office/drawing/2014/main" id="{13991B43-4F02-B1DD-BFC2-144E9863352A}"/>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 name="Group 86">
                    <a:extLst>
                      <a:ext uri="{FF2B5EF4-FFF2-40B4-BE49-F238E27FC236}">
                        <a16:creationId xmlns:a16="http://schemas.microsoft.com/office/drawing/2014/main" id="{42358FFC-BFA5-2EE5-E5C4-57C1935DD65D}"/>
                      </a:ext>
                    </a:extLst>
                  </p:cNvPr>
                  <p:cNvGrpSpPr>
                    <a:grpSpLocks/>
                  </p:cNvGrpSpPr>
                  <p:nvPr/>
                </p:nvGrpSpPr>
                <p:grpSpPr bwMode="auto">
                  <a:xfrm rot="5400000" flipH="1" flipV="1">
                    <a:off x="4868" y="2490"/>
                    <a:ext cx="45" cy="431"/>
                    <a:chOff x="518" y="1962"/>
                    <a:chExt cx="45" cy="431"/>
                  </a:xfrm>
                </p:grpSpPr>
                <p:sp>
                  <p:nvSpPr>
                    <p:cNvPr id="116" name="Line 87">
                      <a:extLst>
                        <a:ext uri="{FF2B5EF4-FFF2-40B4-BE49-F238E27FC236}">
                          <a16:creationId xmlns:a16="http://schemas.microsoft.com/office/drawing/2014/main" id="{4F8A1EA7-C090-90B2-D286-532FD0B1F448}"/>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Oval 88">
                      <a:extLst>
                        <a:ext uri="{FF2B5EF4-FFF2-40B4-BE49-F238E27FC236}">
                          <a16:creationId xmlns:a16="http://schemas.microsoft.com/office/drawing/2014/main" id="{CE57A078-2A49-0E8B-0810-D2E413E5A6EC}"/>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 name="Group 89">
                    <a:extLst>
                      <a:ext uri="{FF2B5EF4-FFF2-40B4-BE49-F238E27FC236}">
                        <a16:creationId xmlns:a16="http://schemas.microsoft.com/office/drawing/2014/main" id="{94EF3744-A273-448E-9657-DBD242204F26}"/>
                      </a:ext>
                    </a:extLst>
                  </p:cNvPr>
                  <p:cNvGrpSpPr>
                    <a:grpSpLocks/>
                  </p:cNvGrpSpPr>
                  <p:nvPr/>
                </p:nvGrpSpPr>
                <p:grpSpPr bwMode="auto">
                  <a:xfrm rot="5400000" flipH="1" flipV="1">
                    <a:off x="4868" y="2718"/>
                    <a:ext cx="45" cy="431"/>
                    <a:chOff x="518" y="1962"/>
                    <a:chExt cx="45" cy="431"/>
                  </a:xfrm>
                </p:grpSpPr>
                <p:sp>
                  <p:nvSpPr>
                    <p:cNvPr id="114" name="Line 90">
                      <a:extLst>
                        <a:ext uri="{FF2B5EF4-FFF2-40B4-BE49-F238E27FC236}">
                          <a16:creationId xmlns:a16="http://schemas.microsoft.com/office/drawing/2014/main" id="{4BD3C28A-6FD8-FF12-C956-770D1E6C58D6}"/>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 name="Oval 91">
                      <a:extLst>
                        <a:ext uri="{FF2B5EF4-FFF2-40B4-BE49-F238E27FC236}">
                          <a16:creationId xmlns:a16="http://schemas.microsoft.com/office/drawing/2014/main" id="{5DE037F8-FA41-A26B-3089-3B1A465286EA}"/>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 name="Group 92">
                  <a:extLst>
                    <a:ext uri="{FF2B5EF4-FFF2-40B4-BE49-F238E27FC236}">
                      <a16:creationId xmlns:a16="http://schemas.microsoft.com/office/drawing/2014/main" id="{F861DC9D-7D69-FFC2-D20A-7729FAA16434}"/>
                    </a:ext>
                  </a:extLst>
                </p:cNvPr>
                <p:cNvGrpSpPr>
                  <a:grpSpLocks/>
                </p:cNvGrpSpPr>
                <p:nvPr/>
              </p:nvGrpSpPr>
              <p:grpSpPr bwMode="auto">
                <a:xfrm rot="16200000" flipV="1">
                  <a:off x="3260" y="1086"/>
                  <a:ext cx="45" cy="431"/>
                  <a:chOff x="518" y="1962"/>
                  <a:chExt cx="45" cy="431"/>
                </a:xfrm>
              </p:grpSpPr>
              <p:sp>
                <p:nvSpPr>
                  <p:cNvPr id="104" name="Line 93">
                    <a:extLst>
                      <a:ext uri="{FF2B5EF4-FFF2-40B4-BE49-F238E27FC236}">
                        <a16:creationId xmlns:a16="http://schemas.microsoft.com/office/drawing/2014/main" id="{68C9973A-E11E-80AF-8746-CB665F30C865}"/>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Oval 94">
                    <a:extLst>
                      <a:ext uri="{FF2B5EF4-FFF2-40B4-BE49-F238E27FC236}">
                        <a16:creationId xmlns:a16="http://schemas.microsoft.com/office/drawing/2014/main" id="{8756B179-D47B-4D9C-6C05-7389CCB29948}"/>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 name="Group 95">
                  <a:extLst>
                    <a:ext uri="{FF2B5EF4-FFF2-40B4-BE49-F238E27FC236}">
                      <a16:creationId xmlns:a16="http://schemas.microsoft.com/office/drawing/2014/main" id="{E1B28B5B-F1BF-B510-FB77-A5774CCBBFF0}"/>
                    </a:ext>
                  </a:extLst>
                </p:cNvPr>
                <p:cNvGrpSpPr>
                  <a:grpSpLocks/>
                </p:cNvGrpSpPr>
                <p:nvPr/>
              </p:nvGrpSpPr>
              <p:grpSpPr bwMode="auto">
                <a:xfrm rot="16200000" flipV="1">
                  <a:off x="3260" y="1302"/>
                  <a:ext cx="45" cy="431"/>
                  <a:chOff x="518" y="1962"/>
                  <a:chExt cx="45" cy="431"/>
                </a:xfrm>
              </p:grpSpPr>
              <p:sp>
                <p:nvSpPr>
                  <p:cNvPr id="102" name="Line 96">
                    <a:extLst>
                      <a:ext uri="{FF2B5EF4-FFF2-40B4-BE49-F238E27FC236}">
                        <a16:creationId xmlns:a16="http://schemas.microsoft.com/office/drawing/2014/main" id="{E0414504-EA84-0CE2-C0AE-C9CF37DA72AC}"/>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Oval 97">
                    <a:extLst>
                      <a:ext uri="{FF2B5EF4-FFF2-40B4-BE49-F238E27FC236}">
                        <a16:creationId xmlns:a16="http://schemas.microsoft.com/office/drawing/2014/main" id="{DADF56A9-6C3A-ACB3-E02E-077140AA9D15}"/>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 name="Group 98">
                  <a:extLst>
                    <a:ext uri="{FF2B5EF4-FFF2-40B4-BE49-F238E27FC236}">
                      <a16:creationId xmlns:a16="http://schemas.microsoft.com/office/drawing/2014/main" id="{7F1D3F5B-589A-DB9B-D6D0-7663F280F646}"/>
                    </a:ext>
                  </a:extLst>
                </p:cNvPr>
                <p:cNvGrpSpPr>
                  <a:grpSpLocks/>
                </p:cNvGrpSpPr>
                <p:nvPr/>
              </p:nvGrpSpPr>
              <p:grpSpPr bwMode="auto">
                <a:xfrm rot="16200000" flipV="1">
                  <a:off x="3260" y="1506"/>
                  <a:ext cx="45" cy="431"/>
                  <a:chOff x="518" y="1962"/>
                  <a:chExt cx="45" cy="431"/>
                </a:xfrm>
              </p:grpSpPr>
              <p:sp>
                <p:nvSpPr>
                  <p:cNvPr id="100" name="Line 99">
                    <a:extLst>
                      <a:ext uri="{FF2B5EF4-FFF2-40B4-BE49-F238E27FC236}">
                        <a16:creationId xmlns:a16="http://schemas.microsoft.com/office/drawing/2014/main" id="{C7E522F7-CB15-7562-E9B7-CA5BFB86561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Oval 100">
                    <a:extLst>
                      <a:ext uri="{FF2B5EF4-FFF2-40B4-BE49-F238E27FC236}">
                        <a16:creationId xmlns:a16="http://schemas.microsoft.com/office/drawing/2014/main" id="{D6FDD4FF-FEF7-3B11-722D-E44024F04383}"/>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4" name="Group 101">
                  <a:extLst>
                    <a:ext uri="{FF2B5EF4-FFF2-40B4-BE49-F238E27FC236}">
                      <a16:creationId xmlns:a16="http://schemas.microsoft.com/office/drawing/2014/main" id="{0121FA0C-642C-5FCB-2FDA-57892D395C23}"/>
                    </a:ext>
                  </a:extLst>
                </p:cNvPr>
                <p:cNvGrpSpPr>
                  <a:grpSpLocks/>
                </p:cNvGrpSpPr>
                <p:nvPr/>
              </p:nvGrpSpPr>
              <p:grpSpPr bwMode="auto">
                <a:xfrm rot="16200000" flipV="1">
                  <a:off x="3272" y="2274"/>
                  <a:ext cx="45" cy="431"/>
                  <a:chOff x="518" y="1962"/>
                  <a:chExt cx="45" cy="431"/>
                </a:xfrm>
              </p:grpSpPr>
              <p:sp>
                <p:nvSpPr>
                  <p:cNvPr id="98" name="Line 102">
                    <a:extLst>
                      <a:ext uri="{FF2B5EF4-FFF2-40B4-BE49-F238E27FC236}">
                        <a16:creationId xmlns:a16="http://schemas.microsoft.com/office/drawing/2014/main" id="{67D49C11-E435-8173-DFF8-E9487C8735F7}"/>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Oval 103">
                    <a:extLst>
                      <a:ext uri="{FF2B5EF4-FFF2-40B4-BE49-F238E27FC236}">
                        <a16:creationId xmlns:a16="http://schemas.microsoft.com/office/drawing/2014/main" id="{10B117B8-E51D-17C9-F3D6-5E9B8E6AF5FB}"/>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5" name="Group 104">
                  <a:extLst>
                    <a:ext uri="{FF2B5EF4-FFF2-40B4-BE49-F238E27FC236}">
                      <a16:creationId xmlns:a16="http://schemas.microsoft.com/office/drawing/2014/main" id="{E548BBA0-3688-D976-CDFD-C78DB04A7BDD}"/>
                    </a:ext>
                  </a:extLst>
                </p:cNvPr>
                <p:cNvGrpSpPr>
                  <a:grpSpLocks/>
                </p:cNvGrpSpPr>
                <p:nvPr/>
              </p:nvGrpSpPr>
              <p:grpSpPr bwMode="auto">
                <a:xfrm rot="16200000" flipV="1">
                  <a:off x="3272" y="2490"/>
                  <a:ext cx="45" cy="431"/>
                  <a:chOff x="518" y="1962"/>
                  <a:chExt cx="45" cy="431"/>
                </a:xfrm>
              </p:grpSpPr>
              <p:sp>
                <p:nvSpPr>
                  <p:cNvPr id="96" name="Line 105">
                    <a:extLst>
                      <a:ext uri="{FF2B5EF4-FFF2-40B4-BE49-F238E27FC236}">
                        <a16:creationId xmlns:a16="http://schemas.microsoft.com/office/drawing/2014/main" id="{887C998E-0D19-E107-7C6C-F51A6EE26ACA}"/>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Oval 106">
                    <a:extLst>
                      <a:ext uri="{FF2B5EF4-FFF2-40B4-BE49-F238E27FC236}">
                        <a16:creationId xmlns:a16="http://schemas.microsoft.com/office/drawing/2014/main" id="{7DB4B040-6F92-C7F7-83EA-9F45D9DE8069}"/>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6" name="Group 107">
                  <a:extLst>
                    <a:ext uri="{FF2B5EF4-FFF2-40B4-BE49-F238E27FC236}">
                      <a16:creationId xmlns:a16="http://schemas.microsoft.com/office/drawing/2014/main" id="{F486FC82-77E8-0EBE-A6C5-7085690EDFEA}"/>
                    </a:ext>
                  </a:extLst>
                </p:cNvPr>
                <p:cNvGrpSpPr>
                  <a:grpSpLocks/>
                </p:cNvGrpSpPr>
                <p:nvPr/>
              </p:nvGrpSpPr>
              <p:grpSpPr bwMode="auto">
                <a:xfrm rot="16200000" flipV="1">
                  <a:off x="3272" y="2718"/>
                  <a:ext cx="45" cy="431"/>
                  <a:chOff x="518" y="1962"/>
                  <a:chExt cx="45" cy="431"/>
                </a:xfrm>
              </p:grpSpPr>
              <p:sp>
                <p:nvSpPr>
                  <p:cNvPr id="94" name="Line 108">
                    <a:extLst>
                      <a:ext uri="{FF2B5EF4-FFF2-40B4-BE49-F238E27FC236}">
                        <a16:creationId xmlns:a16="http://schemas.microsoft.com/office/drawing/2014/main" id="{2838BD13-D3B8-F469-22D2-9BE55159BF7D}"/>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Oval 109">
                    <a:extLst>
                      <a:ext uri="{FF2B5EF4-FFF2-40B4-BE49-F238E27FC236}">
                        <a16:creationId xmlns:a16="http://schemas.microsoft.com/office/drawing/2014/main" id="{56A95E4A-8BE3-5464-45BC-0ABCDAACF02D}"/>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7" name="Line 110">
                  <a:extLst>
                    <a:ext uri="{FF2B5EF4-FFF2-40B4-BE49-F238E27FC236}">
                      <a16:creationId xmlns:a16="http://schemas.microsoft.com/office/drawing/2014/main" id="{C61E6B72-4397-3294-904B-CB0E69A24423}"/>
                    </a:ext>
                  </a:extLst>
                </p:cNvPr>
                <p:cNvSpPr>
                  <a:spLocks noChangeShapeType="1"/>
                </p:cNvSpPr>
                <p:nvPr/>
              </p:nvSpPr>
              <p:spPr bwMode="auto">
                <a:xfrm>
                  <a:off x="4116" y="900"/>
                  <a:ext cx="0" cy="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Rectangle 111">
                  <a:extLst>
                    <a:ext uri="{FF2B5EF4-FFF2-40B4-BE49-F238E27FC236}">
                      <a16:creationId xmlns:a16="http://schemas.microsoft.com/office/drawing/2014/main" id="{0151A04B-E9DA-4FD1-DB59-D985A32ADC26}"/>
                    </a:ext>
                  </a:extLst>
                </p:cNvPr>
                <p:cNvSpPr>
                  <a:spLocks noChangeArrowheads="1"/>
                </p:cNvSpPr>
                <p:nvPr/>
              </p:nvSpPr>
              <p:spPr bwMode="auto">
                <a:xfrm>
                  <a:off x="3480" y="1152"/>
                  <a:ext cx="1260" cy="188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114">
                  <a:extLst>
                    <a:ext uri="{FF2B5EF4-FFF2-40B4-BE49-F238E27FC236}">
                      <a16:creationId xmlns:a16="http://schemas.microsoft.com/office/drawing/2014/main" id="{A7058B81-C26D-CE8E-8E8F-2742BBE66086}"/>
                    </a:ext>
                  </a:extLst>
                </p:cNvPr>
                <p:cNvSpPr>
                  <a:spLocks noChangeShapeType="1"/>
                </p:cNvSpPr>
                <p:nvPr/>
              </p:nvSpPr>
              <p:spPr bwMode="auto">
                <a:xfrm>
                  <a:off x="4008" y="3276"/>
                  <a:ext cx="22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Oval 115">
                  <a:extLst>
                    <a:ext uri="{FF2B5EF4-FFF2-40B4-BE49-F238E27FC236}">
                      <a16:creationId xmlns:a16="http://schemas.microsoft.com/office/drawing/2014/main" id="{23CE779A-7BC2-1C61-FDD5-6B6511AEDF85}"/>
                    </a:ext>
                  </a:extLst>
                </p:cNvPr>
                <p:cNvSpPr>
                  <a:spLocks noChangeArrowheads="1"/>
                </p:cNvSpPr>
                <p:nvPr/>
              </p:nvSpPr>
              <p:spPr bwMode="auto">
                <a:xfrm flipH="1">
                  <a:off x="4742" y="144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Oval 116">
                  <a:extLst>
                    <a:ext uri="{FF2B5EF4-FFF2-40B4-BE49-F238E27FC236}">
                      <a16:creationId xmlns:a16="http://schemas.microsoft.com/office/drawing/2014/main" id="{C6714448-2878-0A1D-AF8E-D36C89DF95D0}"/>
                    </a:ext>
                  </a:extLst>
                </p:cNvPr>
                <p:cNvSpPr>
                  <a:spLocks noChangeArrowheads="1"/>
                </p:cNvSpPr>
                <p:nvPr/>
              </p:nvSpPr>
              <p:spPr bwMode="auto">
                <a:xfrm flipH="1">
                  <a:off x="4754" y="189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Oval 117">
                  <a:extLst>
                    <a:ext uri="{FF2B5EF4-FFF2-40B4-BE49-F238E27FC236}">
                      <a16:creationId xmlns:a16="http://schemas.microsoft.com/office/drawing/2014/main" id="{94900C4C-CE21-5772-F1B9-75EA7F1C5260}"/>
                    </a:ext>
                  </a:extLst>
                </p:cNvPr>
                <p:cNvSpPr>
                  <a:spLocks noChangeArrowheads="1"/>
                </p:cNvSpPr>
                <p:nvPr/>
              </p:nvSpPr>
              <p:spPr bwMode="auto">
                <a:xfrm flipH="1">
                  <a:off x="4742" y="237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Oval 118">
                  <a:extLst>
                    <a:ext uri="{FF2B5EF4-FFF2-40B4-BE49-F238E27FC236}">
                      <a16:creationId xmlns:a16="http://schemas.microsoft.com/office/drawing/2014/main" id="{CD1C9565-909C-D0D1-F1A9-7AD97FBE86AE}"/>
                    </a:ext>
                  </a:extLst>
                </p:cNvPr>
                <p:cNvSpPr>
                  <a:spLocks noChangeArrowheads="1"/>
                </p:cNvSpPr>
                <p:nvPr/>
              </p:nvSpPr>
              <p:spPr bwMode="auto">
                <a:xfrm flipH="1">
                  <a:off x="4742" y="282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Oval 119">
                  <a:extLst>
                    <a:ext uri="{FF2B5EF4-FFF2-40B4-BE49-F238E27FC236}">
                      <a16:creationId xmlns:a16="http://schemas.microsoft.com/office/drawing/2014/main" id="{1539EB5F-B1B3-9A90-0F9E-C6FBF971F9EE}"/>
                    </a:ext>
                  </a:extLst>
                </p:cNvPr>
                <p:cNvSpPr>
                  <a:spLocks noChangeArrowheads="1"/>
                </p:cNvSpPr>
                <p:nvPr/>
              </p:nvSpPr>
              <p:spPr bwMode="auto">
                <a:xfrm flipH="1">
                  <a:off x="4094" y="854"/>
                  <a:ext cx="54" cy="5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Text Box 125">
                  <a:extLst>
                    <a:ext uri="{FF2B5EF4-FFF2-40B4-BE49-F238E27FC236}">
                      <a16:creationId xmlns:a16="http://schemas.microsoft.com/office/drawing/2014/main" id="{D99109AC-BA9C-76D3-71AD-E10D62E6A77C}"/>
                    </a:ext>
                  </a:extLst>
                </p:cNvPr>
                <p:cNvSpPr txBox="1">
                  <a:spLocks noChangeArrowheads="1"/>
                </p:cNvSpPr>
                <p:nvPr/>
              </p:nvSpPr>
              <p:spPr bwMode="auto">
                <a:xfrm>
                  <a:off x="4106" y="2990"/>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8</a:t>
                  </a:r>
                </a:p>
              </p:txBody>
            </p:sp>
            <p:sp>
              <p:nvSpPr>
                <p:cNvPr id="93" name="Text Box 126">
                  <a:extLst>
                    <a:ext uri="{FF2B5EF4-FFF2-40B4-BE49-F238E27FC236}">
                      <a16:creationId xmlns:a16="http://schemas.microsoft.com/office/drawing/2014/main" id="{BC8F9BE8-8051-390E-E299-8EB6320E68C8}"/>
                    </a:ext>
                  </a:extLst>
                </p:cNvPr>
                <p:cNvSpPr txBox="1">
                  <a:spLocks noChangeArrowheads="1"/>
                </p:cNvSpPr>
                <p:nvPr/>
              </p:nvSpPr>
              <p:spPr bwMode="auto">
                <a:xfrm>
                  <a:off x="4070" y="914"/>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16</a:t>
                  </a:r>
                </a:p>
              </p:txBody>
            </p:sp>
          </p:gr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B7DA597-D182-FC42-E9B8-2AD77346F435}"/>
                    </a:ext>
                  </a:extLst>
                </p:cNvPr>
                <p:cNvSpPr txBox="1"/>
                <p:nvPr/>
              </p:nvSpPr>
              <p:spPr>
                <a:xfrm>
                  <a:off x="7042150" y="2509838"/>
                  <a:ext cx="4448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0</m:t>
                            </m:r>
                          </m:sub>
                        </m:sSub>
                      </m:oMath>
                    </m:oMathPara>
                  </a14:m>
                  <a:endParaRPr kumimoji="1" lang="zh-CN" altLang="en-US" dirty="0">
                    <a:solidFill>
                      <a:srgbClr val="0000FF"/>
                    </a:solidFill>
                  </a:endParaRPr>
                </a:p>
              </p:txBody>
            </p:sp>
          </mc:Choice>
          <mc:Fallback xmlns="">
            <p:sp>
              <p:nvSpPr>
                <p:cNvPr id="2" name="文本框 1">
                  <a:extLst>
                    <a:ext uri="{FF2B5EF4-FFF2-40B4-BE49-F238E27FC236}">
                      <a16:creationId xmlns:a16="http://schemas.microsoft.com/office/drawing/2014/main" id="{FB7DA597-D182-FC42-E9B8-2AD77346F435}"/>
                    </a:ext>
                  </a:extLst>
                </p:cNvPr>
                <p:cNvSpPr txBox="1">
                  <a:spLocks noRot="1" noChangeAspect="1" noMove="1" noResize="1" noEditPoints="1" noAdjustHandles="1" noChangeArrowheads="1" noChangeShapeType="1" noTextEdit="1"/>
                </p:cNvSpPr>
                <p:nvPr/>
              </p:nvSpPr>
              <p:spPr>
                <a:xfrm>
                  <a:off x="7042150" y="2509838"/>
                  <a:ext cx="444865" cy="276999"/>
                </a:xfrm>
                <a:prstGeom prst="rect">
                  <a:avLst/>
                </a:prstGeom>
                <a:blipFill>
                  <a:blip r:embed="rId8"/>
                  <a:stretch>
                    <a:fillRect l="-8333" r="-2778"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5EC3B3C0-26F5-8EC4-E04D-E60DEF1A0172}"/>
                    </a:ext>
                  </a:extLst>
                </p:cNvPr>
                <p:cNvSpPr txBox="1"/>
                <p:nvPr/>
              </p:nvSpPr>
              <p:spPr>
                <a:xfrm>
                  <a:off x="7040197" y="2872601"/>
                  <a:ext cx="4675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r>
                          <a:rPr kumimoji="1" lang="en-US" altLang="zh-CN" b="0" i="1" smtClean="0">
                            <a:solidFill>
                              <a:srgbClr val="0000FF"/>
                            </a:solidFill>
                            <a:latin typeface="Cambria Math" panose="02040503050406030204" pitchFamily="18" charset="0"/>
                          </a:rPr>
                          <m:t>𝐿𝐸</m:t>
                        </m:r>
                      </m:oMath>
                    </m:oMathPara>
                  </a14:m>
                  <a:endParaRPr kumimoji="1" lang="zh-CN" altLang="en-US" dirty="0">
                    <a:solidFill>
                      <a:srgbClr val="0000FF"/>
                    </a:solidFill>
                  </a:endParaRPr>
                </a:p>
              </p:txBody>
            </p:sp>
          </mc:Choice>
          <mc:Fallback xmlns="">
            <p:sp>
              <p:nvSpPr>
                <p:cNvPr id="131" name="文本框 130">
                  <a:extLst>
                    <a:ext uri="{FF2B5EF4-FFF2-40B4-BE49-F238E27FC236}">
                      <a16:creationId xmlns:a16="http://schemas.microsoft.com/office/drawing/2014/main" id="{5EC3B3C0-26F5-8EC4-E04D-E60DEF1A0172}"/>
                    </a:ext>
                  </a:extLst>
                </p:cNvPr>
                <p:cNvSpPr txBox="1">
                  <a:spLocks noRot="1" noChangeAspect="1" noMove="1" noResize="1" noEditPoints="1" noAdjustHandles="1" noChangeArrowheads="1" noChangeShapeType="1" noTextEdit="1"/>
                </p:cNvSpPr>
                <p:nvPr/>
              </p:nvSpPr>
              <p:spPr>
                <a:xfrm>
                  <a:off x="7040197" y="2872601"/>
                  <a:ext cx="467500" cy="276999"/>
                </a:xfrm>
                <a:prstGeom prst="rect">
                  <a:avLst/>
                </a:prstGeom>
                <a:blipFill>
                  <a:blip r:embed="rId9"/>
                  <a:stretch>
                    <a:fillRect l="-10526" r="-7895"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文本框 131">
                  <a:extLst>
                    <a:ext uri="{FF2B5EF4-FFF2-40B4-BE49-F238E27FC236}">
                      <a16:creationId xmlns:a16="http://schemas.microsoft.com/office/drawing/2014/main" id="{3D1E497F-921F-81E8-DA8C-5419F2FF8DC5}"/>
                    </a:ext>
                  </a:extLst>
                </p:cNvPr>
                <p:cNvSpPr txBox="1"/>
                <p:nvPr/>
              </p:nvSpPr>
              <p:spPr>
                <a:xfrm>
                  <a:off x="7058025" y="3181405"/>
                  <a:ext cx="4395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32" name="文本框 131">
                  <a:extLst>
                    <a:ext uri="{FF2B5EF4-FFF2-40B4-BE49-F238E27FC236}">
                      <a16:creationId xmlns:a16="http://schemas.microsoft.com/office/drawing/2014/main" id="{3D1E497F-921F-81E8-DA8C-5419F2FF8DC5}"/>
                    </a:ext>
                  </a:extLst>
                </p:cNvPr>
                <p:cNvSpPr txBox="1">
                  <a:spLocks noRot="1" noChangeAspect="1" noMove="1" noResize="1" noEditPoints="1" noAdjustHandles="1" noChangeArrowheads="1" noChangeShapeType="1" noTextEdit="1"/>
                </p:cNvSpPr>
                <p:nvPr/>
              </p:nvSpPr>
              <p:spPr>
                <a:xfrm>
                  <a:off x="7058025" y="3181405"/>
                  <a:ext cx="439544" cy="276999"/>
                </a:xfrm>
                <a:prstGeom prst="rect">
                  <a:avLst/>
                </a:prstGeom>
                <a:blipFill>
                  <a:blip r:embed="rId10"/>
                  <a:stretch>
                    <a:fillRect l="-8333" r="-2778"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文本框 132">
                  <a:extLst>
                    <a:ext uri="{FF2B5EF4-FFF2-40B4-BE49-F238E27FC236}">
                      <a16:creationId xmlns:a16="http://schemas.microsoft.com/office/drawing/2014/main" id="{A54FF6A9-499B-D332-E298-2C2EF76F1435}"/>
                    </a:ext>
                  </a:extLst>
                </p:cNvPr>
                <p:cNvSpPr txBox="1"/>
                <p:nvPr/>
              </p:nvSpPr>
              <p:spPr>
                <a:xfrm>
                  <a:off x="5888248" y="2509838"/>
                  <a:ext cx="3113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33" name="文本框 132">
                  <a:extLst>
                    <a:ext uri="{FF2B5EF4-FFF2-40B4-BE49-F238E27FC236}">
                      <a16:creationId xmlns:a16="http://schemas.microsoft.com/office/drawing/2014/main" id="{A54FF6A9-499B-D332-E298-2C2EF76F1435}"/>
                    </a:ext>
                  </a:extLst>
                </p:cNvPr>
                <p:cNvSpPr txBox="1">
                  <a:spLocks noRot="1" noChangeAspect="1" noMove="1" noResize="1" noEditPoints="1" noAdjustHandles="1" noChangeArrowheads="1" noChangeShapeType="1" noTextEdit="1"/>
                </p:cNvSpPr>
                <p:nvPr/>
              </p:nvSpPr>
              <p:spPr>
                <a:xfrm>
                  <a:off x="5888248" y="2509838"/>
                  <a:ext cx="311304" cy="276999"/>
                </a:xfrm>
                <a:prstGeom prst="rect">
                  <a:avLst/>
                </a:prstGeom>
                <a:blipFill>
                  <a:blip r:embed="rId11"/>
                  <a:stretch>
                    <a:fillRect l="-15385" r="-3846"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文本框 133">
                  <a:extLst>
                    <a:ext uri="{FF2B5EF4-FFF2-40B4-BE49-F238E27FC236}">
                      <a16:creationId xmlns:a16="http://schemas.microsoft.com/office/drawing/2014/main" id="{8B010551-A23B-3CFE-6954-210A89C1C373}"/>
                    </a:ext>
                  </a:extLst>
                </p:cNvPr>
                <p:cNvSpPr txBox="1"/>
                <p:nvPr/>
              </p:nvSpPr>
              <p:spPr>
                <a:xfrm>
                  <a:off x="5729245" y="2827081"/>
                  <a:ext cx="553293"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𝐶𝑃</m:t>
                            </m:r>
                          </m:e>
                          <m:sub>
                            <m:r>
                              <a:rPr kumimoji="1" lang="en-US" altLang="zh-CN" b="0" i="1" smtClean="0">
                                <a:solidFill>
                                  <a:srgbClr val="0000FF"/>
                                </a:solidFill>
                                <a:latin typeface="Cambria Math" panose="02040503050406030204" pitchFamily="18" charset="0"/>
                              </a:rPr>
                              <m:t>1,2</m:t>
                            </m:r>
                          </m:sub>
                        </m:sSub>
                      </m:oMath>
                    </m:oMathPara>
                  </a14:m>
                  <a:endParaRPr kumimoji="1" lang="zh-CN" altLang="en-US" dirty="0">
                    <a:solidFill>
                      <a:srgbClr val="0000FF"/>
                    </a:solidFill>
                  </a:endParaRPr>
                </a:p>
              </p:txBody>
            </p:sp>
          </mc:Choice>
          <mc:Fallback xmlns="">
            <p:sp>
              <p:nvSpPr>
                <p:cNvPr id="134" name="文本框 133">
                  <a:extLst>
                    <a:ext uri="{FF2B5EF4-FFF2-40B4-BE49-F238E27FC236}">
                      <a16:creationId xmlns:a16="http://schemas.microsoft.com/office/drawing/2014/main" id="{8B010551-A23B-3CFE-6954-210A89C1C373}"/>
                    </a:ext>
                  </a:extLst>
                </p:cNvPr>
                <p:cNvSpPr txBox="1">
                  <a:spLocks noRot="1" noChangeAspect="1" noMove="1" noResize="1" noEditPoints="1" noAdjustHandles="1" noChangeArrowheads="1" noChangeShapeType="1" noTextEdit="1"/>
                </p:cNvSpPr>
                <p:nvPr/>
              </p:nvSpPr>
              <p:spPr>
                <a:xfrm>
                  <a:off x="5729245" y="2827081"/>
                  <a:ext cx="553293" cy="289182"/>
                </a:xfrm>
                <a:prstGeom prst="rect">
                  <a:avLst/>
                </a:prstGeom>
                <a:blipFill>
                  <a:blip r:embed="rId12"/>
                  <a:stretch>
                    <a:fillRect l="-9091" r="-2273"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5DA525CD-3C9D-2F59-7299-DDD6F33F9850}"/>
                    </a:ext>
                  </a:extLst>
                </p:cNvPr>
                <p:cNvSpPr txBox="1"/>
                <p:nvPr/>
              </p:nvSpPr>
              <p:spPr>
                <a:xfrm>
                  <a:off x="5871292" y="3196837"/>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2</m:t>
                            </m:r>
                          </m:sub>
                        </m:sSub>
                      </m:oMath>
                    </m:oMathPara>
                  </a14:m>
                  <a:endParaRPr kumimoji="1" lang="zh-CN" altLang="en-US" dirty="0">
                    <a:solidFill>
                      <a:srgbClr val="0000FF"/>
                    </a:solidFill>
                  </a:endParaRPr>
                </a:p>
              </p:txBody>
            </p:sp>
          </mc:Choice>
          <mc:Fallback xmlns="">
            <p:sp>
              <p:nvSpPr>
                <p:cNvPr id="135" name="文本框 134">
                  <a:extLst>
                    <a:ext uri="{FF2B5EF4-FFF2-40B4-BE49-F238E27FC236}">
                      <a16:creationId xmlns:a16="http://schemas.microsoft.com/office/drawing/2014/main" id="{5DA525CD-3C9D-2F59-7299-DDD6F33F9850}"/>
                    </a:ext>
                  </a:extLst>
                </p:cNvPr>
                <p:cNvSpPr txBox="1">
                  <a:spLocks noRot="1" noChangeAspect="1" noMove="1" noResize="1" noEditPoints="1" noAdjustHandles="1" noChangeArrowheads="1" noChangeShapeType="1" noTextEdit="1"/>
                </p:cNvSpPr>
                <p:nvPr/>
              </p:nvSpPr>
              <p:spPr>
                <a:xfrm>
                  <a:off x="5871292" y="3196837"/>
                  <a:ext cx="316625" cy="276999"/>
                </a:xfrm>
                <a:prstGeom prst="rect">
                  <a:avLst/>
                </a:prstGeom>
                <a:blipFill>
                  <a:blip r:embed="rId13"/>
                  <a:stretch>
                    <a:fillRect l="-15385" r="-3846"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文本框 135">
                  <a:extLst>
                    <a:ext uri="{FF2B5EF4-FFF2-40B4-BE49-F238E27FC236}">
                      <a16:creationId xmlns:a16="http://schemas.microsoft.com/office/drawing/2014/main" id="{DABCD082-24F5-AE52-9C2F-F6698131FDAC}"/>
                    </a:ext>
                  </a:extLst>
                </p:cNvPr>
                <p:cNvSpPr txBox="1"/>
                <p:nvPr/>
              </p:nvSpPr>
              <p:spPr>
                <a:xfrm>
                  <a:off x="5884385" y="4399776"/>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𝐷</m:t>
                            </m:r>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36" name="文本框 135">
                  <a:extLst>
                    <a:ext uri="{FF2B5EF4-FFF2-40B4-BE49-F238E27FC236}">
                      <a16:creationId xmlns:a16="http://schemas.microsoft.com/office/drawing/2014/main" id="{DABCD082-24F5-AE52-9C2F-F6698131FDAC}"/>
                    </a:ext>
                  </a:extLst>
                </p:cNvPr>
                <p:cNvSpPr txBox="1">
                  <a:spLocks noRot="1" noChangeAspect="1" noMove="1" noResize="1" noEditPoints="1" noAdjustHandles="1" noChangeArrowheads="1" noChangeShapeType="1" noTextEdit="1"/>
                </p:cNvSpPr>
                <p:nvPr/>
              </p:nvSpPr>
              <p:spPr>
                <a:xfrm>
                  <a:off x="5884385" y="4399776"/>
                  <a:ext cx="316625" cy="276999"/>
                </a:xfrm>
                <a:prstGeom prst="rect">
                  <a:avLst/>
                </a:prstGeom>
                <a:blipFill>
                  <a:blip r:embed="rId14"/>
                  <a:stretch>
                    <a:fillRect l="-15385" r="-3846"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文本框 136">
                  <a:extLst>
                    <a:ext uri="{FF2B5EF4-FFF2-40B4-BE49-F238E27FC236}">
                      <a16:creationId xmlns:a16="http://schemas.microsoft.com/office/drawing/2014/main" id="{AFD37155-36E9-5FB8-8659-26ACA48709C9}"/>
                    </a:ext>
                  </a:extLst>
                </p:cNvPr>
                <p:cNvSpPr txBox="1"/>
                <p:nvPr/>
              </p:nvSpPr>
              <p:spPr>
                <a:xfrm>
                  <a:off x="5725382" y="4717019"/>
                  <a:ext cx="558614"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𝐶𝑃</m:t>
                            </m:r>
                          </m:e>
                          <m:sub>
                            <m:r>
                              <a:rPr kumimoji="1" lang="en-US" altLang="zh-CN" b="0" i="1" smtClean="0">
                                <a:solidFill>
                                  <a:srgbClr val="FF0000"/>
                                </a:solidFill>
                                <a:latin typeface="Cambria Math" panose="02040503050406030204" pitchFamily="18" charset="0"/>
                              </a:rPr>
                              <m:t>3,4</m:t>
                            </m:r>
                          </m:sub>
                        </m:sSub>
                      </m:oMath>
                    </m:oMathPara>
                  </a14:m>
                  <a:endParaRPr kumimoji="1" lang="zh-CN" altLang="en-US" dirty="0">
                    <a:solidFill>
                      <a:srgbClr val="FF0000"/>
                    </a:solidFill>
                  </a:endParaRPr>
                </a:p>
              </p:txBody>
            </p:sp>
          </mc:Choice>
          <mc:Fallback xmlns="">
            <p:sp>
              <p:nvSpPr>
                <p:cNvPr id="137" name="文本框 136">
                  <a:extLst>
                    <a:ext uri="{FF2B5EF4-FFF2-40B4-BE49-F238E27FC236}">
                      <a16:creationId xmlns:a16="http://schemas.microsoft.com/office/drawing/2014/main" id="{AFD37155-36E9-5FB8-8659-26ACA48709C9}"/>
                    </a:ext>
                  </a:extLst>
                </p:cNvPr>
                <p:cNvSpPr txBox="1">
                  <a:spLocks noRot="1" noChangeAspect="1" noMove="1" noResize="1" noEditPoints="1" noAdjustHandles="1" noChangeArrowheads="1" noChangeShapeType="1" noTextEdit="1"/>
                </p:cNvSpPr>
                <p:nvPr/>
              </p:nvSpPr>
              <p:spPr>
                <a:xfrm>
                  <a:off x="5725382" y="4717019"/>
                  <a:ext cx="558614" cy="289182"/>
                </a:xfrm>
                <a:prstGeom prst="rect">
                  <a:avLst/>
                </a:prstGeom>
                <a:blipFill>
                  <a:blip r:embed="rId15"/>
                  <a:stretch>
                    <a:fillRect l="-6667" r="-2222"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8" name="文本框 137">
                  <a:extLst>
                    <a:ext uri="{FF2B5EF4-FFF2-40B4-BE49-F238E27FC236}">
                      <a16:creationId xmlns:a16="http://schemas.microsoft.com/office/drawing/2014/main" id="{6AEEF0EB-F7D2-05AC-BE24-3C2DEC2E0199}"/>
                    </a:ext>
                  </a:extLst>
                </p:cNvPr>
                <p:cNvSpPr txBox="1"/>
                <p:nvPr/>
              </p:nvSpPr>
              <p:spPr>
                <a:xfrm>
                  <a:off x="5867429" y="5086775"/>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𝐷</m:t>
                            </m:r>
                          </m:e>
                          <m:sub>
                            <m:r>
                              <a:rPr kumimoji="1" lang="en-US" altLang="zh-CN" b="0" i="1" smtClean="0">
                                <a:solidFill>
                                  <a:srgbClr val="FF0000"/>
                                </a:solidFill>
                                <a:latin typeface="Cambria Math" panose="02040503050406030204" pitchFamily="18" charset="0"/>
                              </a:rPr>
                              <m:t>4</m:t>
                            </m:r>
                          </m:sub>
                        </m:sSub>
                      </m:oMath>
                    </m:oMathPara>
                  </a14:m>
                  <a:endParaRPr kumimoji="1" lang="zh-CN" altLang="en-US" dirty="0">
                    <a:solidFill>
                      <a:srgbClr val="FF0000"/>
                    </a:solidFill>
                  </a:endParaRPr>
                </a:p>
              </p:txBody>
            </p:sp>
          </mc:Choice>
          <mc:Fallback xmlns="">
            <p:sp>
              <p:nvSpPr>
                <p:cNvPr id="138" name="文本框 137">
                  <a:extLst>
                    <a:ext uri="{FF2B5EF4-FFF2-40B4-BE49-F238E27FC236}">
                      <a16:creationId xmlns:a16="http://schemas.microsoft.com/office/drawing/2014/main" id="{6AEEF0EB-F7D2-05AC-BE24-3C2DEC2E0199}"/>
                    </a:ext>
                  </a:extLst>
                </p:cNvPr>
                <p:cNvSpPr txBox="1">
                  <a:spLocks noRot="1" noChangeAspect="1" noMove="1" noResize="1" noEditPoints="1" noAdjustHandles="1" noChangeArrowheads="1" noChangeShapeType="1" noTextEdit="1"/>
                </p:cNvSpPr>
                <p:nvPr/>
              </p:nvSpPr>
              <p:spPr>
                <a:xfrm>
                  <a:off x="5867429" y="5086775"/>
                  <a:ext cx="316625" cy="276999"/>
                </a:xfrm>
                <a:prstGeom prst="rect">
                  <a:avLst/>
                </a:prstGeom>
                <a:blipFill>
                  <a:blip r:embed="rId16"/>
                  <a:stretch>
                    <a:fillRect l="-11538" r="-3846"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9" name="文本框 138">
                  <a:extLst>
                    <a:ext uri="{FF2B5EF4-FFF2-40B4-BE49-F238E27FC236}">
                      <a16:creationId xmlns:a16="http://schemas.microsoft.com/office/drawing/2014/main" id="{A9538E56-7A6B-D0DD-9EC8-D3CB60FA899E}"/>
                    </a:ext>
                  </a:extLst>
                </p:cNvPr>
                <p:cNvSpPr txBox="1"/>
                <p:nvPr/>
              </p:nvSpPr>
              <p:spPr>
                <a:xfrm>
                  <a:off x="7022916" y="4412977"/>
                  <a:ext cx="4448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𝐷</m:t>
                            </m:r>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139" name="文本框 138">
                  <a:extLst>
                    <a:ext uri="{FF2B5EF4-FFF2-40B4-BE49-F238E27FC236}">
                      <a16:creationId xmlns:a16="http://schemas.microsoft.com/office/drawing/2014/main" id="{A9538E56-7A6B-D0DD-9EC8-D3CB60FA899E}"/>
                    </a:ext>
                  </a:extLst>
                </p:cNvPr>
                <p:cNvSpPr txBox="1">
                  <a:spLocks noRot="1" noChangeAspect="1" noMove="1" noResize="1" noEditPoints="1" noAdjustHandles="1" noChangeArrowheads="1" noChangeShapeType="1" noTextEdit="1"/>
                </p:cNvSpPr>
                <p:nvPr/>
              </p:nvSpPr>
              <p:spPr>
                <a:xfrm>
                  <a:off x="7022916" y="4412977"/>
                  <a:ext cx="444865" cy="276999"/>
                </a:xfrm>
                <a:prstGeom prst="rect">
                  <a:avLst/>
                </a:prstGeom>
                <a:blipFill>
                  <a:blip r:embed="rId17"/>
                  <a:stretch>
                    <a:fillRect l="-11111"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id="{FD947610-1320-85F8-FC4F-99B38FF6D6A2}"/>
                    </a:ext>
                  </a:extLst>
                </p:cNvPr>
                <p:cNvSpPr txBox="1"/>
                <p:nvPr/>
              </p:nvSpPr>
              <p:spPr>
                <a:xfrm>
                  <a:off x="7020963" y="4775740"/>
                  <a:ext cx="4675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r>
                          <a:rPr kumimoji="1" lang="en-US" altLang="zh-CN" b="0" i="1" smtClean="0">
                            <a:solidFill>
                              <a:srgbClr val="FF0000"/>
                            </a:solidFill>
                            <a:latin typeface="Cambria Math" panose="02040503050406030204" pitchFamily="18" charset="0"/>
                          </a:rPr>
                          <m:t>𝐿𝐸</m:t>
                        </m:r>
                      </m:oMath>
                    </m:oMathPara>
                  </a14:m>
                  <a:endParaRPr kumimoji="1" lang="zh-CN" altLang="en-US" dirty="0">
                    <a:solidFill>
                      <a:srgbClr val="FF0000"/>
                    </a:solidFill>
                  </a:endParaRPr>
                </a:p>
              </p:txBody>
            </p:sp>
          </mc:Choice>
          <mc:Fallback xmlns="">
            <p:sp>
              <p:nvSpPr>
                <p:cNvPr id="140" name="文本框 139">
                  <a:extLst>
                    <a:ext uri="{FF2B5EF4-FFF2-40B4-BE49-F238E27FC236}">
                      <a16:creationId xmlns:a16="http://schemas.microsoft.com/office/drawing/2014/main" id="{FD947610-1320-85F8-FC4F-99B38FF6D6A2}"/>
                    </a:ext>
                  </a:extLst>
                </p:cNvPr>
                <p:cNvSpPr txBox="1">
                  <a:spLocks noRot="1" noChangeAspect="1" noMove="1" noResize="1" noEditPoints="1" noAdjustHandles="1" noChangeArrowheads="1" noChangeShapeType="1" noTextEdit="1"/>
                </p:cNvSpPr>
                <p:nvPr/>
              </p:nvSpPr>
              <p:spPr>
                <a:xfrm>
                  <a:off x="7020963" y="4775740"/>
                  <a:ext cx="467500" cy="276999"/>
                </a:xfrm>
                <a:prstGeom prst="rect">
                  <a:avLst/>
                </a:prstGeom>
                <a:blipFill>
                  <a:blip r:embed="rId18"/>
                  <a:stretch>
                    <a:fillRect l="-10811" r="-8108"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DA453653-C7C1-C7E8-6A53-4BF56D209B77}"/>
                    </a:ext>
                  </a:extLst>
                </p:cNvPr>
                <p:cNvSpPr txBox="1"/>
                <p:nvPr/>
              </p:nvSpPr>
              <p:spPr>
                <a:xfrm>
                  <a:off x="7038791" y="5084544"/>
                  <a:ext cx="4395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𝐷</m:t>
                            </m:r>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41" name="文本框 140">
                  <a:extLst>
                    <a:ext uri="{FF2B5EF4-FFF2-40B4-BE49-F238E27FC236}">
                      <a16:creationId xmlns:a16="http://schemas.microsoft.com/office/drawing/2014/main" id="{DA453653-C7C1-C7E8-6A53-4BF56D209B77}"/>
                    </a:ext>
                  </a:extLst>
                </p:cNvPr>
                <p:cNvSpPr txBox="1">
                  <a:spLocks noRot="1" noChangeAspect="1" noMove="1" noResize="1" noEditPoints="1" noAdjustHandles="1" noChangeArrowheads="1" noChangeShapeType="1" noTextEdit="1"/>
                </p:cNvSpPr>
                <p:nvPr/>
              </p:nvSpPr>
              <p:spPr>
                <a:xfrm>
                  <a:off x="7038791" y="5084544"/>
                  <a:ext cx="439544" cy="276999"/>
                </a:xfrm>
                <a:prstGeom prst="rect">
                  <a:avLst/>
                </a:prstGeom>
                <a:blipFill>
                  <a:blip r:embed="rId19"/>
                  <a:stretch>
                    <a:fillRect l="-11429" r="-2857"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a:extLst>
                    <a:ext uri="{FF2B5EF4-FFF2-40B4-BE49-F238E27FC236}">
                      <a16:creationId xmlns:a16="http://schemas.microsoft.com/office/drawing/2014/main" id="{364DAF94-6F08-E456-FC3C-0E00A790486D}"/>
                    </a:ext>
                  </a:extLst>
                </p:cNvPr>
                <p:cNvSpPr txBox="1"/>
                <p:nvPr/>
              </p:nvSpPr>
              <p:spPr>
                <a:xfrm>
                  <a:off x="6510184" y="2353101"/>
                  <a:ext cx="1907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m:t>
                        </m:r>
                      </m:oMath>
                    </m:oMathPara>
                  </a14:m>
                  <a:endParaRPr kumimoji="1" lang="zh-CN" altLang="en-US" dirty="0">
                    <a:solidFill>
                      <a:schemeClr val="tx1"/>
                    </a:solidFill>
                  </a:endParaRPr>
                </a:p>
              </p:txBody>
            </p:sp>
          </mc:Choice>
          <mc:Fallback xmlns="">
            <p:sp>
              <p:nvSpPr>
                <p:cNvPr id="142" name="文本框 141">
                  <a:extLst>
                    <a:ext uri="{FF2B5EF4-FFF2-40B4-BE49-F238E27FC236}">
                      <a16:creationId xmlns:a16="http://schemas.microsoft.com/office/drawing/2014/main" id="{364DAF94-6F08-E456-FC3C-0E00A790486D}"/>
                    </a:ext>
                  </a:extLst>
                </p:cNvPr>
                <p:cNvSpPr txBox="1">
                  <a:spLocks noRot="1" noChangeAspect="1" noMove="1" noResize="1" noEditPoints="1" noAdjustHandles="1" noChangeArrowheads="1" noChangeShapeType="1" noTextEdit="1"/>
                </p:cNvSpPr>
                <p:nvPr/>
              </p:nvSpPr>
              <p:spPr>
                <a:xfrm>
                  <a:off x="6510184" y="2353101"/>
                  <a:ext cx="190758" cy="276999"/>
                </a:xfrm>
                <a:prstGeom prst="rect">
                  <a:avLst/>
                </a:prstGeom>
                <a:blipFill>
                  <a:blip r:embed="rId20"/>
                  <a:stretch>
                    <a:fillRect l="-25000" r="-25000"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3A5627AC-46B0-3259-7166-890848446371}"/>
                    </a:ext>
                  </a:extLst>
                </p:cNvPr>
                <p:cNvSpPr txBox="1"/>
                <p:nvPr/>
              </p:nvSpPr>
              <p:spPr>
                <a:xfrm>
                  <a:off x="6514183" y="2734101"/>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4</m:t>
                        </m:r>
                      </m:oMath>
                    </m:oMathPara>
                  </a14:m>
                  <a:endParaRPr kumimoji="1" lang="zh-CN" altLang="en-US" dirty="0">
                    <a:solidFill>
                      <a:schemeClr val="tx1"/>
                    </a:solidFill>
                  </a:endParaRPr>
                </a:p>
              </p:txBody>
            </p:sp>
          </mc:Choice>
          <mc:Fallback xmlns="">
            <p:sp>
              <p:nvSpPr>
                <p:cNvPr id="143" name="文本框 142">
                  <a:extLst>
                    <a:ext uri="{FF2B5EF4-FFF2-40B4-BE49-F238E27FC236}">
                      <a16:creationId xmlns:a16="http://schemas.microsoft.com/office/drawing/2014/main" id="{3A5627AC-46B0-3259-7166-890848446371}"/>
                    </a:ext>
                  </a:extLst>
                </p:cNvPr>
                <p:cNvSpPr txBox="1">
                  <a:spLocks noRot="1" noChangeAspect="1" noMove="1" noResize="1" noEditPoints="1" noAdjustHandles="1" noChangeArrowheads="1" noChangeShapeType="1" noTextEdit="1"/>
                </p:cNvSpPr>
                <p:nvPr/>
              </p:nvSpPr>
              <p:spPr>
                <a:xfrm>
                  <a:off x="6514183" y="2734101"/>
                  <a:ext cx="190757" cy="276999"/>
                </a:xfrm>
                <a:prstGeom prst="rect">
                  <a:avLst/>
                </a:prstGeom>
                <a:blipFill>
                  <a:blip r:embed="rId21"/>
                  <a:stretch>
                    <a:fillRect l="-25000" r="-18750"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4" name="文本框 143">
                  <a:extLst>
                    <a:ext uri="{FF2B5EF4-FFF2-40B4-BE49-F238E27FC236}">
                      <a16:creationId xmlns:a16="http://schemas.microsoft.com/office/drawing/2014/main" id="{1F2EC40C-44B7-6D1E-969D-620338F63CED}"/>
                    </a:ext>
                  </a:extLst>
                </p:cNvPr>
                <p:cNvSpPr txBox="1"/>
                <p:nvPr/>
              </p:nvSpPr>
              <p:spPr>
                <a:xfrm>
                  <a:off x="6519413" y="3049608"/>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7</m:t>
                        </m:r>
                      </m:oMath>
                    </m:oMathPara>
                  </a14:m>
                  <a:endParaRPr kumimoji="1" lang="zh-CN" altLang="en-US" dirty="0">
                    <a:solidFill>
                      <a:schemeClr val="tx1"/>
                    </a:solidFill>
                  </a:endParaRPr>
                </a:p>
              </p:txBody>
            </p:sp>
          </mc:Choice>
          <mc:Fallback xmlns="">
            <p:sp>
              <p:nvSpPr>
                <p:cNvPr id="144" name="文本框 143">
                  <a:extLst>
                    <a:ext uri="{FF2B5EF4-FFF2-40B4-BE49-F238E27FC236}">
                      <a16:creationId xmlns:a16="http://schemas.microsoft.com/office/drawing/2014/main" id="{1F2EC40C-44B7-6D1E-969D-620338F63CED}"/>
                    </a:ext>
                  </a:extLst>
                </p:cNvPr>
                <p:cNvSpPr txBox="1">
                  <a:spLocks noRot="1" noChangeAspect="1" noMove="1" noResize="1" noEditPoints="1" noAdjustHandles="1" noChangeArrowheads="1" noChangeShapeType="1" noTextEdit="1"/>
                </p:cNvSpPr>
                <p:nvPr/>
              </p:nvSpPr>
              <p:spPr>
                <a:xfrm>
                  <a:off x="6519413" y="3049608"/>
                  <a:ext cx="190757" cy="276999"/>
                </a:xfrm>
                <a:prstGeom prst="rect">
                  <a:avLst/>
                </a:prstGeom>
                <a:blipFill>
                  <a:blip r:embed="rId22"/>
                  <a:stretch>
                    <a:fillRect l="-25000" r="-18750"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1C6DD7E2-2F84-A786-9BFF-B335C6ACCD94}"/>
                    </a:ext>
                  </a:extLst>
                </p:cNvPr>
                <p:cNvSpPr txBox="1"/>
                <p:nvPr/>
              </p:nvSpPr>
              <p:spPr>
                <a:xfrm>
                  <a:off x="6537325" y="4242319"/>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9</m:t>
                        </m:r>
                      </m:oMath>
                    </m:oMathPara>
                  </a14:m>
                  <a:endParaRPr kumimoji="1" lang="zh-CN" altLang="en-US" dirty="0">
                    <a:solidFill>
                      <a:schemeClr val="tx1"/>
                    </a:solidFill>
                  </a:endParaRPr>
                </a:p>
              </p:txBody>
            </p:sp>
          </mc:Choice>
          <mc:Fallback xmlns="">
            <p:sp>
              <p:nvSpPr>
                <p:cNvPr id="145" name="文本框 144">
                  <a:extLst>
                    <a:ext uri="{FF2B5EF4-FFF2-40B4-BE49-F238E27FC236}">
                      <a16:creationId xmlns:a16="http://schemas.microsoft.com/office/drawing/2014/main" id="{1C6DD7E2-2F84-A786-9BFF-B335C6ACCD94}"/>
                    </a:ext>
                  </a:extLst>
                </p:cNvPr>
                <p:cNvSpPr txBox="1">
                  <a:spLocks noRot="1" noChangeAspect="1" noMove="1" noResize="1" noEditPoints="1" noAdjustHandles="1" noChangeArrowheads="1" noChangeShapeType="1" noTextEdit="1"/>
                </p:cNvSpPr>
                <p:nvPr/>
              </p:nvSpPr>
              <p:spPr>
                <a:xfrm>
                  <a:off x="6537325" y="4242319"/>
                  <a:ext cx="190757" cy="276999"/>
                </a:xfrm>
                <a:prstGeom prst="rect">
                  <a:avLst/>
                </a:prstGeom>
                <a:blipFill>
                  <a:blip r:embed="rId23"/>
                  <a:stretch>
                    <a:fillRect l="-18750" r="-25000"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37D482DC-DA44-7E36-9E0F-8F52122A0E30}"/>
                    </a:ext>
                  </a:extLst>
                </p:cNvPr>
                <p:cNvSpPr txBox="1"/>
                <p:nvPr/>
              </p:nvSpPr>
              <p:spPr>
                <a:xfrm>
                  <a:off x="6493712" y="4629150"/>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12</m:t>
                        </m:r>
                      </m:oMath>
                    </m:oMathPara>
                  </a14:m>
                  <a:endParaRPr kumimoji="1" lang="zh-CN" altLang="en-US" dirty="0">
                    <a:solidFill>
                      <a:schemeClr val="tx1"/>
                    </a:solidFill>
                  </a:endParaRPr>
                </a:p>
              </p:txBody>
            </p:sp>
          </mc:Choice>
          <mc:Fallback xmlns="">
            <p:sp>
              <p:nvSpPr>
                <p:cNvPr id="146" name="文本框 145">
                  <a:extLst>
                    <a:ext uri="{FF2B5EF4-FFF2-40B4-BE49-F238E27FC236}">
                      <a16:creationId xmlns:a16="http://schemas.microsoft.com/office/drawing/2014/main" id="{37D482DC-DA44-7E36-9E0F-8F52122A0E30}"/>
                    </a:ext>
                  </a:extLst>
                </p:cNvPr>
                <p:cNvSpPr txBox="1">
                  <a:spLocks noRot="1" noChangeAspect="1" noMove="1" noResize="1" noEditPoints="1" noAdjustHandles="1" noChangeArrowheads="1" noChangeShapeType="1" noTextEdit="1"/>
                </p:cNvSpPr>
                <p:nvPr/>
              </p:nvSpPr>
              <p:spPr>
                <a:xfrm>
                  <a:off x="6493712" y="4629150"/>
                  <a:ext cx="318998" cy="276999"/>
                </a:xfrm>
                <a:prstGeom prst="rect">
                  <a:avLst/>
                </a:prstGeom>
                <a:blipFill>
                  <a:blip r:embed="rId24"/>
                  <a:stretch>
                    <a:fillRect l="-15385" r="-15385"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文本框 146">
                  <a:extLst>
                    <a:ext uri="{FF2B5EF4-FFF2-40B4-BE49-F238E27FC236}">
                      <a16:creationId xmlns:a16="http://schemas.microsoft.com/office/drawing/2014/main" id="{2E8C2B0D-602A-E659-0AA6-CB3B9590AE97}"/>
                    </a:ext>
                  </a:extLst>
                </p:cNvPr>
                <p:cNvSpPr txBox="1"/>
                <p:nvPr/>
              </p:nvSpPr>
              <p:spPr>
                <a:xfrm>
                  <a:off x="6502558" y="4981188"/>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15</m:t>
                        </m:r>
                      </m:oMath>
                    </m:oMathPara>
                  </a14:m>
                  <a:endParaRPr kumimoji="1" lang="zh-CN" altLang="en-US" dirty="0">
                    <a:solidFill>
                      <a:schemeClr val="tx1"/>
                    </a:solidFill>
                  </a:endParaRPr>
                </a:p>
              </p:txBody>
            </p:sp>
          </mc:Choice>
          <mc:Fallback xmlns="">
            <p:sp>
              <p:nvSpPr>
                <p:cNvPr id="147" name="文本框 146">
                  <a:extLst>
                    <a:ext uri="{FF2B5EF4-FFF2-40B4-BE49-F238E27FC236}">
                      <a16:creationId xmlns:a16="http://schemas.microsoft.com/office/drawing/2014/main" id="{2E8C2B0D-602A-E659-0AA6-CB3B9590AE97}"/>
                    </a:ext>
                  </a:extLst>
                </p:cNvPr>
                <p:cNvSpPr txBox="1">
                  <a:spLocks noRot="1" noChangeAspect="1" noMove="1" noResize="1" noEditPoints="1" noAdjustHandles="1" noChangeArrowheads="1" noChangeShapeType="1" noTextEdit="1"/>
                </p:cNvSpPr>
                <p:nvPr/>
              </p:nvSpPr>
              <p:spPr>
                <a:xfrm>
                  <a:off x="6502558" y="4981188"/>
                  <a:ext cx="318998" cy="276999"/>
                </a:xfrm>
                <a:prstGeom prst="rect">
                  <a:avLst/>
                </a:prstGeom>
                <a:blipFill>
                  <a:blip r:embed="rId25"/>
                  <a:stretch>
                    <a:fillRect l="-19231" r="-15385"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A5AE850B-6069-EFFF-43B4-C4C7B1F6120E}"/>
                    </a:ext>
                  </a:extLst>
                </p:cNvPr>
                <p:cNvSpPr txBox="1"/>
                <p:nvPr/>
              </p:nvSpPr>
              <p:spPr>
                <a:xfrm>
                  <a:off x="8430848" y="2477186"/>
                  <a:ext cx="446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𝑄</m:t>
                            </m:r>
                          </m:e>
                          <m:sub>
                            <m:r>
                              <a:rPr kumimoji="1" lang="en-US" altLang="zh-CN" b="0" i="1" smtClean="0">
                                <a:solidFill>
                                  <a:srgbClr val="0000FF"/>
                                </a:solidFill>
                                <a:latin typeface="Cambria Math" panose="02040503050406030204" pitchFamily="18" charset="0"/>
                              </a:rPr>
                              <m:t>0</m:t>
                            </m:r>
                          </m:sub>
                        </m:sSub>
                      </m:oMath>
                    </m:oMathPara>
                  </a14:m>
                  <a:endParaRPr kumimoji="1" lang="zh-CN" altLang="en-US" dirty="0">
                    <a:solidFill>
                      <a:srgbClr val="0000FF"/>
                    </a:solidFill>
                  </a:endParaRPr>
                </a:p>
              </p:txBody>
            </p:sp>
          </mc:Choice>
          <mc:Fallback xmlns="">
            <p:sp>
              <p:nvSpPr>
                <p:cNvPr id="148" name="文本框 147">
                  <a:extLst>
                    <a:ext uri="{FF2B5EF4-FFF2-40B4-BE49-F238E27FC236}">
                      <a16:creationId xmlns:a16="http://schemas.microsoft.com/office/drawing/2014/main" id="{A5AE850B-6069-EFFF-43B4-C4C7B1F6120E}"/>
                    </a:ext>
                  </a:extLst>
                </p:cNvPr>
                <p:cNvSpPr txBox="1">
                  <a:spLocks noRot="1" noChangeAspect="1" noMove="1" noResize="1" noEditPoints="1" noAdjustHandles="1" noChangeArrowheads="1" noChangeShapeType="1" noTextEdit="1"/>
                </p:cNvSpPr>
                <p:nvPr/>
              </p:nvSpPr>
              <p:spPr>
                <a:xfrm>
                  <a:off x="8430848" y="2477186"/>
                  <a:ext cx="446276" cy="276999"/>
                </a:xfrm>
                <a:prstGeom prst="rect">
                  <a:avLst/>
                </a:prstGeom>
                <a:blipFill>
                  <a:blip r:embed="rId26"/>
                  <a:stretch>
                    <a:fillRect l="-8333" r="-2778"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28588C02-CFB0-E599-CBA6-7EB7169BE5B1}"/>
                    </a:ext>
                  </a:extLst>
                </p:cNvPr>
                <p:cNvSpPr txBox="1"/>
                <p:nvPr/>
              </p:nvSpPr>
              <p:spPr>
                <a:xfrm>
                  <a:off x="8430848" y="2816394"/>
                  <a:ext cx="446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𝑄</m:t>
                            </m:r>
                          </m:e>
                          <m:sub>
                            <m:r>
                              <a:rPr kumimoji="1" lang="en-US" altLang="zh-CN" b="0" i="1" smtClean="0">
                                <a:solidFill>
                                  <a:srgbClr val="0000FF"/>
                                </a:solidFill>
                                <a:latin typeface="Cambria Math" panose="02040503050406030204" pitchFamily="18" charset="0"/>
                              </a:rPr>
                              <m:t>0</m:t>
                            </m:r>
                          </m:sub>
                        </m:sSub>
                      </m:oMath>
                    </m:oMathPara>
                  </a14:m>
                  <a:endParaRPr kumimoji="1" lang="zh-CN" altLang="en-US" dirty="0">
                    <a:solidFill>
                      <a:srgbClr val="0000FF"/>
                    </a:solidFill>
                  </a:endParaRPr>
                </a:p>
              </p:txBody>
            </p:sp>
          </mc:Choice>
          <mc:Fallback xmlns="">
            <p:sp>
              <p:nvSpPr>
                <p:cNvPr id="149" name="文本框 148">
                  <a:extLst>
                    <a:ext uri="{FF2B5EF4-FFF2-40B4-BE49-F238E27FC236}">
                      <a16:creationId xmlns:a16="http://schemas.microsoft.com/office/drawing/2014/main" id="{28588C02-CFB0-E599-CBA6-7EB7169BE5B1}"/>
                    </a:ext>
                  </a:extLst>
                </p:cNvPr>
                <p:cNvSpPr txBox="1">
                  <a:spLocks noRot="1" noChangeAspect="1" noMove="1" noResize="1" noEditPoints="1" noAdjustHandles="1" noChangeArrowheads="1" noChangeShapeType="1" noTextEdit="1"/>
                </p:cNvSpPr>
                <p:nvPr/>
              </p:nvSpPr>
              <p:spPr>
                <a:xfrm>
                  <a:off x="8430848" y="2816394"/>
                  <a:ext cx="446276" cy="276999"/>
                </a:xfrm>
                <a:prstGeom prst="rect">
                  <a:avLst/>
                </a:prstGeom>
                <a:blipFill>
                  <a:blip r:embed="rId27"/>
                  <a:stretch>
                    <a:fillRect l="-8333" r="-2778"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文本框 149">
                  <a:extLst>
                    <a:ext uri="{FF2B5EF4-FFF2-40B4-BE49-F238E27FC236}">
                      <a16:creationId xmlns:a16="http://schemas.microsoft.com/office/drawing/2014/main" id="{D72EC41D-174F-D8B2-FE48-45AFD8708A1F}"/>
                    </a:ext>
                  </a:extLst>
                </p:cNvPr>
                <p:cNvSpPr txBox="1"/>
                <p:nvPr/>
              </p:nvSpPr>
              <p:spPr>
                <a:xfrm>
                  <a:off x="8460394" y="3229404"/>
                  <a:ext cx="440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𝑄</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50" name="文本框 149">
                  <a:extLst>
                    <a:ext uri="{FF2B5EF4-FFF2-40B4-BE49-F238E27FC236}">
                      <a16:creationId xmlns:a16="http://schemas.microsoft.com/office/drawing/2014/main" id="{D72EC41D-174F-D8B2-FE48-45AFD8708A1F}"/>
                    </a:ext>
                  </a:extLst>
                </p:cNvPr>
                <p:cNvSpPr txBox="1">
                  <a:spLocks noRot="1" noChangeAspect="1" noMove="1" noResize="1" noEditPoints="1" noAdjustHandles="1" noChangeArrowheads="1" noChangeShapeType="1" noTextEdit="1"/>
                </p:cNvSpPr>
                <p:nvPr/>
              </p:nvSpPr>
              <p:spPr>
                <a:xfrm>
                  <a:off x="8460394" y="3229404"/>
                  <a:ext cx="440955" cy="276999"/>
                </a:xfrm>
                <a:prstGeom prst="rect">
                  <a:avLst/>
                </a:prstGeom>
                <a:blipFill>
                  <a:blip r:embed="rId28"/>
                  <a:stretch>
                    <a:fillRect l="-11429" r="-2857"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文本框 150">
                  <a:extLst>
                    <a:ext uri="{FF2B5EF4-FFF2-40B4-BE49-F238E27FC236}">
                      <a16:creationId xmlns:a16="http://schemas.microsoft.com/office/drawing/2014/main" id="{E3C9E942-D264-7166-3D66-CDD2DA7B59B0}"/>
                    </a:ext>
                  </a:extLst>
                </p:cNvPr>
                <p:cNvSpPr txBox="1"/>
                <p:nvPr/>
              </p:nvSpPr>
              <p:spPr>
                <a:xfrm>
                  <a:off x="8453818" y="3587365"/>
                  <a:ext cx="440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1</m:t>
                        </m:r>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𝑄</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51" name="文本框 150">
                  <a:extLst>
                    <a:ext uri="{FF2B5EF4-FFF2-40B4-BE49-F238E27FC236}">
                      <a16:creationId xmlns:a16="http://schemas.microsoft.com/office/drawing/2014/main" id="{E3C9E942-D264-7166-3D66-CDD2DA7B59B0}"/>
                    </a:ext>
                  </a:extLst>
                </p:cNvPr>
                <p:cNvSpPr txBox="1">
                  <a:spLocks noRot="1" noChangeAspect="1" noMove="1" noResize="1" noEditPoints="1" noAdjustHandles="1" noChangeArrowheads="1" noChangeShapeType="1" noTextEdit="1"/>
                </p:cNvSpPr>
                <p:nvPr/>
              </p:nvSpPr>
              <p:spPr>
                <a:xfrm>
                  <a:off x="8453818" y="3587365"/>
                  <a:ext cx="440955" cy="276999"/>
                </a:xfrm>
                <a:prstGeom prst="rect">
                  <a:avLst/>
                </a:prstGeom>
                <a:blipFill>
                  <a:blip r:embed="rId29"/>
                  <a:stretch>
                    <a:fillRect l="-11111" r="-2778"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文本框 151">
                  <a:extLst>
                    <a:ext uri="{FF2B5EF4-FFF2-40B4-BE49-F238E27FC236}">
                      <a16:creationId xmlns:a16="http://schemas.microsoft.com/office/drawing/2014/main" id="{9EBABE22-A1BF-418D-DBCF-204FB710A70E}"/>
                    </a:ext>
                  </a:extLst>
                </p:cNvPr>
                <p:cNvSpPr txBox="1"/>
                <p:nvPr/>
              </p:nvSpPr>
              <p:spPr>
                <a:xfrm>
                  <a:off x="9558150" y="2462211"/>
                  <a:ext cx="312713"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acc>
                              <m:accPr>
                                <m:chr m:val="̅"/>
                                <m:ctrlPr>
                                  <a:rPr kumimoji="1" lang="en-US" altLang="zh-CN" b="0" i="1" smtClean="0">
                                    <a:solidFill>
                                      <a:srgbClr val="0000FF"/>
                                    </a:solidFill>
                                    <a:latin typeface="Cambria Math" panose="02040503050406030204" pitchFamily="18" charset="0"/>
                                  </a:rPr>
                                </m:ctrlPr>
                              </m:accPr>
                              <m:e>
                                <m:r>
                                  <a:rPr kumimoji="1" lang="en-US" altLang="zh-CN" b="0" i="1" smtClean="0">
                                    <a:solidFill>
                                      <a:srgbClr val="0000FF"/>
                                    </a:solidFill>
                                    <a:latin typeface="Cambria Math" panose="02040503050406030204" pitchFamily="18" charset="0"/>
                                  </a:rPr>
                                  <m:t>𝑄</m:t>
                                </m:r>
                              </m:e>
                            </m:acc>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52" name="文本框 151">
                  <a:extLst>
                    <a:ext uri="{FF2B5EF4-FFF2-40B4-BE49-F238E27FC236}">
                      <a16:creationId xmlns:a16="http://schemas.microsoft.com/office/drawing/2014/main" id="{9EBABE22-A1BF-418D-DBCF-204FB710A70E}"/>
                    </a:ext>
                  </a:extLst>
                </p:cNvPr>
                <p:cNvSpPr txBox="1">
                  <a:spLocks noRot="1" noChangeAspect="1" noMove="1" noResize="1" noEditPoints="1" noAdjustHandles="1" noChangeArrowheads="1" noChangeShapeType="1" noTextEdit="1"/>
                </p:cNvSpPr>
                <p:nvPr/>
              </p:nvSpPr>
              <p:spPr>
                <a:xfrm>
                  <a:off x="9558150" y="2462211"/>
                  <a:ext cx="312713" cy="277576"/>
                </a:xfrm>
                <a:prstGeom prst="rect">
                  <a:avLst/>
                </a:prstGeom>
                <a:blipFill>
                  <a:blip r:embed="rId30"/>
                  <a:stretch>
                    <a:fillRect l="-19231" r="-3846"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文本框 152">
                  <a:extLst>
                    <a:ext uri="{FF2B5EF4-FFF2-40B4-BE49-F238E27FC236}">
                      <a16:creationId xmlns:a16="http://schemas.microsoft.com/office/drawing/2014/main" id="{3C770645-FF51-B843-03A7-3A5C5F8A0B3F}"/>
                    </a:ext>
                  </a:extLst>
                </p:cNvPr>
                <p:cNvSpPr txBox="1"/>
                <p:nvPr/>
              </p:nvSpPr>
              <p:spPr>
                <a:xfrm>
                  <a:off x="9538043" y="2826157"/>
                  <a:ext cx="3127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𝑄</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53" name="文本框 152">
                  <a:extLst>
                    <a:ext uri="{FF2B5EF4-FFF2-40B4-BE49-F238E27FC236}">
                      <a16:creationId xmlns:a16="http://schemas.microsoft.com/office/drawing/2014/main" id="{3C770645-FF51-B843-03A7-3A5C5F8A0B3F}"/>
                    </a:ext>
                  </a:extLst>
                </p:cNvPr>
                <p:cNvSpPr txBox="1">
                  <a:spLocks noRot="1" noChangeAspect="1" noMove="1" noResize="1" noEditPoints="1" noAdjustHandles="1" noChangeArrowheads="1" noChangeShapeType="1" noTextEdit="1"/>
                </p:cNvSpPr>
                <p:nvPr/>
              </p:nvSpPr>
              <p:spPr>
                <a:xfrm>
                  <a:off x="9538043" y="2826157"/>
                  <a:ext cx="312713" cy="276999"/>
                </a:xfrm>
                <a:prstGeom prst="rect">
                  <a:avLst/>
                </a:prstGeom>
                <a:blipFill>
                  <a:blip r:embed="rId31"/>
                  <a:stretch>
                    <a:fillRect l="-24000" r="-4000" b="-20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文本框 153">
                  <a:extLst>
                    <a:ext uri="{FF2B5EF4-FFF2-40B4-BE49-F238E27FC236}">
                      <a16:creationId xmlns:a16="http://schemas.microsoft.com/office/drawing/2014/main" id="{F6E43463-383C-D6FF-1152-071D36F9B9B0}"/>
                    </a:ext>
                  </a:extLst>
                </p:cNvPr>
                <p:cNvSpPr txBox="1"/>
                <p:nvPr/>
              </p:nvSpPr>
              <p:spPr>
                <a:xfrm>
                  <a:off x="9612314" y="3182262"/>
                  <a:ext cx="318036"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acc>
                              <m:accPr>
                                <m:chr m:val="̅"/>
                                <m:ctrlPr>
                                  <a:rPr kumimoji="1" lang="en-US" altLang="zh-CN" b="0" i="1" smtClean="0">
                                    <a:solidFill>
                                      <a:srgbClr val="0000FF"/>
                                    </a:solidFill>
                                    <a:latin typeface="Cambria Math" panose="02040503050406030204" pitchFamily="18" charset="0"/>
                                  </a:rPr>
                                </m:ctrlPr>
                              </m:accPr>
                              <m:e>
                                <m:r>
                                  <a:rPr kumimoji="1" lang="en-US" altLang="zh-CN" b="0" i="1" smtClean="0">
                                    <a:solidFill>
                                      <a:srgbClr val="0000FF"/>
                                    </a:solidFill>
                                    <a:latin typeface="Cambria Math" panose="02040503050406030204" pitchFamily="18" charset="0"/>
                                  </a:rPr>
                                  <m:t>𝑄</m:t>
                                </m:r>
                              </m:e>
                            </m:acc>
                          </m:e>
                          <m:sub>
                            <m:r>
                              <a:rPr kumimoji="1" lang="en-US" altLang="zh-CN" b="0" i="1" smtClean="0">
                                <a:solidFill>
                                  <a:srgbClr val="0000FF"/>
                                </a:solidFill>
                                <a:latin typeface="Cambria Math" panose="02040503050406030204" pitchFamily="18" charset="0"/>
                              </a:rPr>
                              <m:t>2</m:t>
                            </m:r>
                          </m:sub>
                        </m:sSub>
                      </m:oMath>
                    </m:oMathPara>
                  </a14:m>
                  <a:endParaRPr kumimoji="1" lang="zh-CN" altLang="en-US" dirty="0">
                    <a:solidFill>
                      <a:srgbClr val="0000FF"/>
                    </a:solidFill>
                  </a:endParaRPr>
                </a:p>
              </p:txBody>
            </p:sp>
          </mc:Choice>
          <mc:Fallback xmlns="">
            <p:sp>
              <p:nvSpPr>
                <p:cNvPr id="154" name="文本框 153">
                  <a:extLst>
                    <a:ext uri="{FF2B5EF4-FFF2-40B4-BE49-F238E27FC236}">
                      <a16:creationId xmlns:a16="http://schemas.microsoft.com/office/drawing/2014/main" id="{F6E43463-383C-D6FF-1152-071D36F9B9B0}"/>
                    </a:ext>
                  </a:extLst>
                </p:cNvPr>
                <p:cNvSpPr txBox="1">
                  <a:spLocks noRot="1" noChangeAspect="1" noMove="1" noResize="1" noEditPoints="1" noAdjustHandles="1" noChangeArrowheads="1" noChangeShapeType="1" noTextEdit="1"/>
                </p:cNvSpPr>
                <p:nvPr/>
              </p:nvSpPr>
              <p:spPr>
                <a:xfrm>
                  <a:off x="9612314" y="3182262"/>
                  <a:ext cx="318036" cy="277576"/>
                </a:xfrm>
                <a:prstGeom prst="rect">
                  <a:avLst/>
                </a:prstGeom>
                <a:blipFill>
                  <a:blip r:embed="rId32"/>
                  <a:stretch>
                    <a:fillRect l="-24000" r="-4000"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文本框 154">
                  <a:extLst>
                    <a:ext uri="{FF2B5EF4-FFF2-40B4-BE49-F238E27FC236}">
                      <a16:creationId xmlns:a16="http://schemas.microsoft.com/office/drawing/2014/main" id="{EAB854A0-F151-F6DD-06EB-ADAEFE611E15}"/>
                    </a:ext>
                  </a:extLst>
                </p:cNvPr>
                <p:cNvSpPr txBox="1"/>
                <p:nvPr/>
              </p:nvSpPr>
              <p:spPr>
                <a:xfrm>
                  <a:off x="9592207" y="3546208"/>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𝑄</m:t>
                            </m:r>
                          </m:e>
                          <m:sub>
                            <m:r>
                              <a:rPr kumimoji="1" lang="en-US" altLang="zh-CN" b="0" i="1" smtClean="0">
                                <a:solidFill>
                                  <a:srgbClr val="0000FF"/>
                                </a:solidFill>
                                <a:latin typeface="Cambria Math" panose="02040503050406030204" pitchFamily="18" charset="0"/>
                              </a:rPr>
                              <m:t>2</m:t>
                            </m:r>
                          </m:sub>
                        </m:sSub>
                      </m:oMath>
                    </m:oMathPara>
                  </a14:m>
                  <a:endParaRPr kumimoji="1" lang="zh-CN" altLang="en-US" dirty="0">
                    <a:solidFill>
                      <a:srgbClr val="0000FF"/>
                    </a:solidFill>
                  </a:endParaRPr>
                </a:p>
              </p:txBody>
            </p:sp>
          </mc:Choice>
          <mc:Fallback xmlns="">
            <p:sp>
              <p:nvSpPr>
                <p:cNvPr id="155" name="文本框 154">
                  <a:extLst>
                    <a:ext uri="{FF2B5EF4-FFF2-40B4-BE49-F238E27FC236}">
                      <a16:creationId xmlns:a16="http://schemas.microsoft.com/office/drawing/2014/main" id="{EAB854A0-F151-F6DD-06EB-ADAEFE611E15}"/>
                    </a:ext>
                  </a:extLst>
                </p:cNvPr>
                <p:cNvSpPr txBox="1">
                  <a:spLocks noRot="1" noChangeAspect="1" noMove="1" noResize="1" noEditPoints="1" noAdjustHandles="1" noChangeArrowheads="1" noChangeShapeType="1" noTextEdit="1"/>
                </p:cNvSpPr>
                <p:nvPr/>
              </p:nvSpPr>
              <p:spPr>
                <a:xfrm>
                  <a:off x="9592207" y="3546208"/>
                  <a:ext cx="318036" cy="276999"/>
                </a:xfrm>
                <a:prstGeom prst="rect">
                  <a:avLst/>
                </a:prstGeom>
                <a:blipFill>
                  <a:blip r:embed="rId33"/>
                  <a:stretch>
                    <a:fillRect l="-19231"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6" name="文本框 155">
                  <a:extLst>
                    <a:ext uri="{FF2B5EF4-FFF2-40B4-BE49-F238E27FC236}">
                      <a16:creationId xmlns:a16="http://schemas.microsoft.com/office/drawing/2014/main" id="{2B0E3A33-AE4F-B0BA-580B-399FB21F8C7C}"/>
                    </a:ext>
                  </a:extLst>
                </p:cNvPr>
                <p:cNvSpPr txBox="1"/>
                <p:nvPr/>
              </p:nvSpPr>
              <p:spPr>
                <a:xfrm>
                  <a:off x="9183465" y="2320763"/>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2</m:t>
                        </m:r>
                      </m:oMath>
                    </m:oMathPara>
                  </a14:m>
                  <a:endParaRPr kumimoji="1" lang="zh-CN" altLang="en-US" dirty="0">
                    <a:solidFill>
                      <a:schemeClr val="tx1"/>
                    </a:solidFill>
                  </a:endParaRPr>
                </a:p>
              </p:txBody>
            </p:sp>
          </mc:Choice>
          <mc:Fallback xmlns="">
            <p:sp>
              <p:nvSpPr>
                <p:cNvPr id="156" name="文本框 155">
                  <a:extLst>
                    <a:ext uri="{FF2B5EF4-FFF2-40B4-BE49-F238E27FC236}">
                      <a16:creationId xmlns:a16="http://schemas.microsoft.com/office/drawing/2014/main" id="{2B0E3A33-AE4F-B0BA-580B-399FB21F8C7C}"/>
                    </a:ext>
                  </a:extLst>
                </p:cNvPr>
                <p:cNvSpPr txBox="1">
                  <a:spLocks noRot="1" noChangeAspect="1" noMove="1" noResize="1" noEditPoints="1" noAdjustHandles="1" noChangeArrowheads="1" noChangeShapeType="1" noTextEdit="1"/>
                </p:cNvSpPr>
                <p:nvPr/>
              </p:nvSpPr>
              <p:spPr>
                <a:xfrm>
                  <a:off x="9183465" y="2320763"/>
                  <a:ext cx="190757" cy="276999"/>
                </a:xfrm>
                <a:prstGeom prst="rect">
                  <a:avLst/>
                </a:prstGeom>
                <a:blipFill>
                  <a:blip r:embed="rId34"/>
                  <a:stretch>
                    <a:fillRect l="-17647" r="-17647"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7" name="文本框 156">
                  <a:extLst>
                    <a:ext uri="{FF2B5EF4-FFF2-40B4-BE49-F238E27FC236}">
                      <a16:creationId xmlns:a16="http://schemas.microsoft.com/office/drawing/2014/main" id="{DFE0CAD2-6249-69A5-23B1-E4A92DF358DF}"/>
                    </a:ext>
                  </a:extLst>
                </p:cNvPr>
                <p:cNvSpPr txBox="1"/>
                <p:nvPr/>
              </p:nvSpPr>
              <p:spPr>
                <a:xfrm>
                  <a:off x="9187464" y="2701763"/>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3</m:t>
                        </m:r>
                      </m:oMath>
                    </m:oMathPara>
                  </a14:m>
                  <a:endParaRPr kumimoji="1" lang="zh-CN" altLang="en-US" dirty="0">
                    <a:solidFill>
                      <a:schemeClr val="tx1"/>
                    </a:solidFill>
                  </a:endParaRPr>
                </a:p>
              </p:txBody>
            </p:sp>
          </mc:Choice>
          <mc:Fallback xmlns="">
            <p:sp>
              <p:nvSpPr>
                <p:cNvPr id="157" name="文本框 156">
                  <a:extLst>
                    <a:ext uri="{FF2B5EF4-FFF2-40B4-BE49-F238E27FC236}">
                      <a16:creationId xmlns:a16="http://schemas.microsoft.com/office/drawing/2014/main" id="{DFE0CAD2-6249-69A5-23B1-E4A92DF358DF}"/>
                    </a:ext>
                  </a:extLst>
                </p:cNvPr>
                <p:cNvSpPr txBox="1">
                  <a:spLocks noRot="1" noChangeAspect="1" noMove="1" noResize="1" noEditPoints="1" noAdjustHandles="1" noChangeArrowheads="1" noChangeShapeType="1" noTextEdit="1"/>
                </p:cNvSpPr>
                <p:nvPr/>
              </p:nvSpPr>
              <p:spPr>
                <a:xfrm>
                  <a:off x="9187464" y="2701763"/>
                  <a:ext cx="190757" cy="276999"/>
                </a:xfrm>
                <a:prstGeom prst="rect">
                  <a:avLst/>
                </a:prstGeom>
                <a:blipFill>
                  <a:blip r:embed="rId35"/>
                  <a:stretch>
                    <a:fillRect l="-25000" r="-25000"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文本框 157">
                  <a:extLst>
                    <a:ext uri="{FF2B5EF4-FFF2-40B4-BE49-F238E27FC236}">
                      <a16:creationId xmlns:a16="http://schemas.microsoft.com/office/drawing/2014/main" id="{AB9D7021-333C-B17C-1F14-9C59E90A157D}"/>
                    </a:ext>
                  </a:extLst>
                </p:cNvPr>
                <p:cNvSpPr txBox="1"/>
                <p:nvPr/>
              </p:nvSpPr>
              <p:spPr>
                <a:xfrm>
                  <a:off x="9192694" y="3017270"/>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6</m:t>
                        </m:r>
                      </m:oMath>
                    </m:oMathPara>
                  </a14:m>
                  <a:endParaRPr kumimoji="1" lang="zh-CN" altLang="en-US" dirty="0">
                    <a:solidFill>
                      <a:schemeClr val="tx1"/>
                    </a:solidFill>
                  </a:endParaRPr>
                </a:p>
              </p:txBody>
            </p:sp>
          </mc:Choice>
          <mc:Fallback xmlns="">
            <p:sp>
              <p:nvSpPr>
                <p:cNvPr id="158" name="文本框 157">
                  <a:extLst>
                    <a:ext uri="{FF2B5EF4-FFF2-40B4-BE49-F238E27FC236}">
                      <a16:creationId xmlns:a16="http://schemas.microsoft.com/office/drawing/2014/main" id="{AB9D7021-333C-B17C-1F14-9C59E90A157D}"/>
                    </a:ext>
                  </a:extLst>
                </p:cNvPr>
                <p:cNvSpPr txBox="1">
                  <a:spLocks noRot="1" noChangeAspect="1" noMove="1" noResize="1" noEditPoints="1" noAdjustHandles="1" noChangeArrowheads="1" noChangeShapeType="1" noTextEdit="1"/>
                </p:cNvSpPr>
                <p:nvPr/>
              </p:nvSpPr>
              <p:spPr>
                <a:xfrm>
                  <a:off x="9192694" y="3017270"/>
                  <a:ext cx="190757" cy="276999"/>
                </a:xfrm>
                <a:prstGeom prst="rect">
                  <a:avLst/>
                </a:prstGeom>
                <a:blipFill>
                  <a:blip r:embed="rId36"/>
                  <a:stretch>
                    <a:fillRect l="-18750" r="-25000"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 name="文本框 158">
                  <a:extLst>
                    <a:ext uri="{FF2B5EF4-FFF2-40B4-BE49-F238E27FC236}">
                      <a16:creationId xmlns:a16="http://schemas.microsoft.com/office/drawing/2014/main" id="{327F967F-2936-144F-E2B4-3495110B80D4}"/>
                    </a:ext>
                  </a:extLst>
                </p:cNvPr>
                <p:cNvSpPr txBox="1"/>
                <p:nvPr/>
              </p:nvSpPr>
              <p:spPr>
                <a:xfrm>
                  <a:off x="9176837" y="3431403"/>
                  <a:ext cx="1907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5</m:t>
                        </m:r>
                      </m:oMath>
                    </m:oMathPara>
                  </a14:m>
                  <a:endParaRPr kumimoji="1" lang="zh-CN" altLang="en-US" dirty="0">
                    <a:solidFill>
                      <a:schemeClr val="tx1"/>
                    </a:solidFill>
                  </a:endParaRPr>
                </a:p>
              </p:txBody>
            </p:sp>
          </mc:Choice>
          <mc:Fallback xmlns="">
            <p:sp>
              <p:nvSpPr>
                <p:cNvPr id="159" name="文本框 158">
                  <a:extLst>
                    <a:ext uri="{FF2B5EF4-FFF2-40B4-BE49-F238E27FC236}">
                      <a16:creationId xmlns:a16="http://schemas.microsoft.com/office/drawing/2014/main" id="{327F967F-2936-144F-E2B4-3495110B80D4}"/>
                    </a:ext>
                  </a:extLst>
                </p:cNvPr>
                <p:cNvSpPr txBox="1">
                  <a:spLocks noRot="1" noChangeAspect="1" noMove="1" noResize="1" noEditPoints="1" noAdjustHandles="1" noChangeArrowheads="1" noChangeShapeType="1" noTextEdit="1"/>
                </p:cNvSpPr>
                <p:nvPr/>
              </p:nvSpPr>
              <p:spPr>
                <a:xfrm>
                  <a:off x="9176837" y="3431403"/>
                  <a:ext cx="190757" cy="276999"/>
                </a:xfrm>
                <a:prstGeom prst="rect">
                  <a:avLst/>
                </a:prstGeom>
                <a:blipFill>
                  <a:blip r:embed="rId37"/>
                  <a:stretch>
                    <a:fillRect l="-25000" r="-25000"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0" name="文本框 159">
                  <a:extLst>
                    <a:ext uri="{FF2B5EF4-FFF2-40B4-BE49-F238E27FC236}">
                      <a16:creationId xmlns:a16="http://schemas.microsoft.com/office/drawing/2014/main" id="{AA64CAF3-DE81-7B1B-9C88-8980A34DD181}"/>
                    </a:ext>
                  </a:extLst>
                </p:cNvPr>
                <p:cNvSpPr txBox="1"/>
                <p:nvPr/>
              </p:nvSpPr>
              <p:spPr>
                <a:xfrm>
                  <a:off x="9180836" y="3812403"/>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10</m:t>
                        </m:r>
                      </m:oMath>
                    </m:oMathPara>
                  </a14:m>
                  <a:endParaRPr kumimoji="1" lang="zh-CN" altLang="en-US" dirty="0">
                    <a:solidFill>
                      <a:schemeClr val="tx1"/>
                    </a:solidFill>
                  </a:endParaRPr>
                </a:p>
              </p:txBody>
            </p:sp>
          </mc:Choice>
          <mc:Fallback xmlns="">
            <p:sp>
              <p:nvSpPr>
                <p:cNvPr id="160" name="文本框 159">
                  <a:extLst>
                    <a:ext uri="{FF2B5EF4-FFF2-40B4-BE49-F238E27FC236}">
                      <a16:creationId xmlns:a16="http://schemas.microsoft.com/office/drawing/2014/main" id="{AA64CAF3-DE81-7B1B-9C88-8980A34DD181}"/>
                    </a:ext>
                  </a:extLst>
                </p:cNvPr>
                <p:cNvSpPr txBox="1">
                  <a:spLocks noRot="1" noChangeAspect="1" noMove="1" noResize="1" noEditPoints="1" noAdjustHandles="1" noChangeArrowheads="1" noChangeShapeType="1" noTextEdit="1"/>
                </p:cNvSpPr>
                <p:nvPr/>
              </p:nvSpPr>
              <p:spPr>
                <a:xfrm>
                  <a:off x="9180836" y="3812403"/>
                  <a:ext cx="318998" cy="276999"/>
                </a:xfrm>
                <a:prstGeom prst="rect">
                  <a:avLst/>
                </a:prstGeom>
                <a:blipFill>
                  <a:blip r:embed="rId38"/>
                  <a:stretch>
                    <a:fillRect l="-11538" r="-15385"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1" name="文本框 160">
                  <a:extLst>
                    <a:ext uri="{FF2B5EF4-FFF2-40B4-BE49-F238E27FC236}">
                      <a16:creationId xmlns:a16="http://schemas.microsoft.com/office/drawing/2014/main" id="{F4BF5D2A-6F7F-07C0-B74C-80A626C889A6}"/>
                    </a:ext>
                  </a:extLst>
                </p:cNvPr>
                <p:cNvSpPr txBox="1"/>
                <p:nvPr/>
              </p:nvSpPr>
              <p:spPr>
                <a:xfrm>
                  <a:off x="9186066" y="4127910"/>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11</m:t>
                        </m:r>
                      </m:oMath>
                    </m:oMathPara>
                  </a14:m>
                  <a:endParaRPr kumimoji="1" lang="zh-CN" altLang="en-US" dirty="0">
                    <a:solidFill>
                      <a:schemeClr val="tx1"/>
                    </a:solidFill>
                  </a:endParaRPr>
                </a:p>
              </p:txBody>
            </p:sp>
          </mc:Choice>
          <mc:Fallback xmlns="">
            <p:sp>
              <p:nvSpPr>
                <p:cNvPr id="161" name="文本框 160">
                  <a:extLst>
                    <a:ext uri="{FF2B5EF4-FFF2-40B4-BE49-F238E27FC236}">
                      <a16:creationId xmlns:a16="http://schemas.microsoft.com/office/drawing/2014/main" id="{F4BF5D2A-6F7F-07C0-B74C-80A626C889A6}"/>
                    </a:ext>
                  </a:extLst>
                </p:cNvPr>
                <p:cNvSpPr txBox="1">
                  <a:spLocks noRot="1" noChangeAspect="1" noMove="1" noResize="1" noEditPoints="1" noAdjustHandles="1" noChangeArrowheads="1" noChangeShapeType="1" noTextEdit="1"/>
                </p:cNvSpPr>
                <p:nvPr/>
              </p:nvSpPr>
              <p:spPr>
                <a:xfrm>
                  <a:off x="9186066" y="4127910"/>
                  <a:ext cx="318998" cy="276999"/>
                </a:xfrm>
                <a:prstGeom prst="rect">
                  <a:avLst/>
                </a:prstGeom>
                <a:blipFill>
                  <a:blip r:embed="rId39"/>
                  <a:stretch>
                    <a:fillRect l="-15385" r="-15385"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2" name="文本框 161">
                  <a:extLst>
                    <a:ext uri="{FF2B5EF4-FFF2-40B4-BE49-F238E27FC236}">
                      <a16:creationId xmlns:a16="http://schemas.microsoft.com/office/drawing/2014/main" id="{0110531F-51AD-3550-DA6C-66DCB2AEF00B}"/>
                    </a:ext>
                  </a:extLst>
                </p:cNvPr>
                <p:cNvSpPr txBox="1"/>
                <p:nvPr/>
              </p:nvSpPr>
              <p:spPr>
                <a:xfrm>
                  <a:off x="9183465" y="4470809"/>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14</m:t>
                        </m:r>
                      </m:oMath>
                    </m:oMathPara>
                  </a14:m>
                  <a:endParaRPr kumimoji="1" lang="zh-CN" altLang="en-US" dirty="0">
                    <a:solidFill>
                      <a:schemeClr val="tx1"/>
                    </a:solidFill>
                  </a:endParaRPr>
                </a:p>
              </p:txBody>
            </p:sp>
          </mc:Choice>
          <mc:Fallback xmlns="">
            <p:sp>
              <p:nvSpPr>
                <p:cNvPr id="162" name="文本框 161">
                  <a:extLst>
                    <a:ext uri="{FF2B5EF4-FFF2-40B4-BE49-F238E27FC236}">
                      <a16:creationId xmlns:a16="http://schemas.microsoft.com/office/drawing/2014/main" id="{0110531F-51AD-3550-DA6C-66DCB2AEF00B}"/>
                    </a:ext>
                  </a:extLst>
                </p:cNvPr>
                <p:cNvSpPr txBox="1">
                  <a:spLocks noRot="1" noChangeAspect="1" noMove="1" noResize="1" noEditPoints="1" noAdjustHandles="1" noChangeArrowheads="1" noChangeShapeType="1" noTextEdit="1"/>
                </p:cNvSpPr>
                <p:nvPr/>
              </p:nvSpPr>
              <p:spPr>
                <a:xfrm>
                  <a:off x="9183465" y="4470809"/>
                  <a:ext cx="318998" cy="276999"/>
                </a:xfrm>
                <a:prstGeom prst="rect">
                  <a:avLst/>
                </a:prstGeom>
                <a:blipFill>
                  <a:blip r:embed="rId40"/>
                  <a:stretch>
                    <a:fillRect l="-11111" r="-11111"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 name="文本框 162">
                  <a:extLst>
                    <a:ext uri="{FF2B5EF4-FFF2-40B4-BE49-F238E27FC236}">
                      <a16:creationId xmlns:a16="http://schemas.microsoft.com/office/drawing/2014/main" id="{8612A34F-6EB4-9F29-0A8E-824401158045}"/>
                    </a:ext>
                  </a:extLst>
                </p:cNvPr>
                <p:cNvSpPr txBox="1"/>
                <p:nvPr/>
              </p:nvSpPr>
              <p:spPr>
                <a:xfrm>
                  <a:off x="9187464" y="4851809"/>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13</m:t>
                        </m:r>
                      </m:oMath>
                    </m:oMathPara>
                  </a14:m>
                  <a:endParaRPr kumimoji="1" lang="zh-CN" altLang="en-US" dirty="0">
                    <a:solidFill>
                      <a:schemeClr val="tx1"/>
                    </a:solidFill>
                  </a:endParaRPr>
                </a:p>
              </p:txBody>
            </p:sp>
          </mc:Choice>
          <mc:Fallback xmlns="">
            <p:sp>
              <p:nvSpPr>
                <p:cNvPr id="163" name="文本框 162">
                  <a:extLst>
                    <a:ext uri="{FF2B5EF4-FFF2-40B4-BE49-F238E27FC236}">
                      <a16:creationId xmlns:a16="http://schemas.microsoft.com/office/drawing/2014/main" id="{8612A34F-6EB4-9F29-0A8E-824401158045}"/>
                    </a:ext>
                  </a:extLst>
                </p:cNvPr>
                <p:cNvSpPr txBox="1">
                  <a:spLocks noRot="1" noChangeAspect="1" noMove="1" noResize="1" noEditPoints="1" noAdjustHandles="1" noChangeArrowheads="1" noChangeShapeType="1" noTextEdit="1"/>
                </p:cNvSpPr>
                <p:nvPr/>
              </p:nvSpPr>
              <p:spPr>
                <a:xfrm>
                  <a:off x="9187464" y="4851809"/>
                  <a:ext cx="318998" cy="276999"/>
                </a:xfrm>
                <a:prstGeom prst="rect">
                  <a:avLst/>
                </a:prstGeom>
                <a:blipFill>
                  <a:blip r:embed="rId41"/>
                  <a:stretch>
                    <a:fillRect l="-15385" r="-15385"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 name="文本框 164">
                  <a:extLst>
                    <a:ext uri="{FF2B5EF4-FFF2-40B4-BE49-F238E27FC236}">
                      <a16:creationId xmlns:a16="http://schemas.microsoft.com/office/drawing/2014/main" id="{1B80345D-44C2-368E-2AD8-D1EC84BB1D69}"/>
                    </a:ext>
                  </a:extLst>
                </p:cNvPr>
                <p:cNvSpPr txBox="1"/>
                <p:nvPr/>
              </p:nvSpPr>
              <p:spPr>
                <a:xfrm>
                  <a:off x="8446397" y="3895339"/>
                  <a:ext cx="446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165" name="文本框 164">
                  <a:extLst>
                    <a:ext uri="{FF2B5EF4-FFF2-40B4-BE49-F238E27FC236}">
                      <a16:creationId xmlns:a16="http://schemas.microsoft.com/office/drawing/2014/main" id="{1B80345D-44C2-368E-2AD8-D1EC84BB1D69}"/>
                    </a:ext>
                  </a:extLst>
                </p:cNvPr>
                <p:cNvSpPr txBox="1">
                  <a:spLocks noRot="1" noChangeAspect="1" noMove="1" noResize="1" noEditPoints="1" noAdjustHandles="1" noChangeArrowheads="1" noChangeShapeType="1" noTextEdit="1"/>
                </p:cNvSpPr>
                <p:nvPr/>
              </p:nvSpPr>
              <p:spPr>
                <a:xfrm>
                  <a:off x="8446397" y="3895339"/>
                  <a:ext cx="446276" cy="276999"/>
                </a:xfrm>
                <a:prstGeom prst="rect">
                  <a:avLst/>
                </a:prstGeom>
                <a:blipFill>
                  <a:blip r:embed="rId42"/>
                  <a:stretch>
                    <a:fillRect l="-8108" r="-2703"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文本框 165">
                  <a:extLst>
                    <a:ext uri="{FF2B5EF4-FFF2-40B4-BE49-F238E27FC236}">
                      <a16:creationId xmlns:a16="http://schemas.microsoft.com/office/drawing/2014/main" id="{E696502A-3886-EC06-E736-0242F0D71465}"/>
                    </a:ext>
                  </a:extLst>
                </p:cNvPr>
                <p:cNvSpPr txBox="1"/>
                <p:nvPr/>
              </p:nvSpPr>
              <p:spPr>
                <a:xfrm>
                  <a:off x="8446397" y="4234547"/>
                  <a:ext cx="446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166" name="文本框 165">
                  <a:extLst>
                    <a:ext uri="{FF2B5EF4-FFF2-40B4-BE49-F238E27FC236}">
                      <a16:creationId xmlns:a16="http://schemas.microsoft.com/office/drawing/2014/main" id="{E696502A-3886-EC06-E736-0242F0D71465}"/>
                    </a:ext>
                  </a:extLst>
                </p:cNvPr>
                <p:cNvSpPr txBox="1">
                  <a:spLocks noRot="1" noChangeAspect="1" noMove="1" noResize="1" noEditPoints="1" noAdjustHandles="1" noChangeArrowheads="1" noChangeShapeType="1" noTextEdit="1"/>
                </p:cNvSpPr>
                <p:nvPr/>
              </p:nvSpPr>
              <p:spPr>
                <a:xfrm>
                  <a:off x="8446397" y="4234547"/>
                  <a:ext cx="446276" cy="276999"/>
                </a:xfrm>
                <a:prstGeom prst="rect">
                  <a:avLst/>
                </a:prstGeom>
                <a:blipFill>
                  <a:blip r:embed="rId43"/>
                  <a:stretch>
                    <a:fillRect l="-8108" r="-2703"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文本框 166">
                  <a:extLst>
                    <a:ext uri="{FF2B5EF4-FFF2-40B4-BE49-F238E27FC236}">
                      <a16:creationId xmlns:a16="http://schemas.microsoft.com/office/drawing/2014/main" id="{40DBA2CF-3087-D765-CA34-A1EAC0790CFF}"/>
                    </a:ext>
                  </a:extLst>
                </p:cNvPr>
                <p:cNvSpPr txBox="1"/>
                <p:nvPr/>
              </p:nvSpPr>
              <p:spPr>
                <a:xfrm>
                  <a:off x="8475943" y="4647557"/>
                  <a:ext cx="440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67" name="文本框 166">
                  <a:extLst>
                    <a:ext uri="{FF2B5EF4-FFF2-40B4-BE49-F238E27FC236}">
                      <a16:creationId xmlns:a16="http://schemas.microsoft.com/office/drawing/2014/main" id="{40DBA2CF-3087-D765-CA34-A1EAC0790CFF}"/>
                    </a:ext>
                  </a:extLst>
                </p:cNvPr>
                <p:cNvSpPr txBox="1">
                  <a:spLocks noRot="1" noChangeAspect="1" noMove="1" noResize="1" noEditPoints="1" noAdjustHandles="1" noChangeArrowheads="1" noChangeShapeType="1" noTextEdit="1"/>
                </p:cNvSpPr>
                <p:nvPr/>
              </p:nvSpPr>
              <p:spPr>
                <a:xfrm>
                  <a:off x="8475943" y="4647557"/>
                  <a:ext cx="440955" cy="276999"/>
                </a:xfrm>
                <a:prstGeom prst="rect">
                  <a:avLst/>
                </a:prstGeom>
                <a:blipFill>
                  <a:blip r:embed="rId44"/>
                  <a:stretch>
                    <a:fillRect l="-11111"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文本框 167">
                  <a:extLst>
                    <a:ext uri="{FF2B5EF4-FFF2-40B4-BE49-F238E27FC236}">
                      <a16:creationId xmlns:a16="http://schemas.microsoft.com/office/drawing/2014/main" id="{1DA940F7-FD8E-6F70-E933-031AF0A2B16A}"/>
                    </a:ext>
                  </a:extLst>
                </p:cNvPr>
                <p:cNvSpPr txBox="1"/>
                <p:nvPr/>
              </p:nvSpPr>
              <p:spPr>
                <a:xfrm>
                  <a:off x="8469367" y="5005518"/>
                  <a:ext cx="4409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solidFill>
                              <a:srgbClr val="FF0000"/>
                            </a:solidFill>
                            <a:latin typeface="Cambria Math" panose="02040503050406030204" pitchFamily="18" charset="0"/>
                          </a:rPr>
                          <m:t>2</m:t>
                        </m:r>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68" name="文本框 167">
                  <a:extLst>
                    <a:ext uri="{FF2B5EF4-FFF2-40B4-BE49-F238E27FC236}">
                      <a16:creationId xmlns:a16="http://schemas.microsoft.com/office/drawing/2014/main" id="{1DA940F7-FD8E-6F70-E933-031AF0A2B16A}"/>
                    </a:ext>
                  </a:extLst>
                </p:cNvPr>
                <p:cNvSpPr txBox="1">
                  <a:spLocks noRot="1" noChangeAspect="1" noMove="1" noResize="1" noEditPoints="1" noAdjustHandles="1" noChangeArrowheads="1" noChangeShapeType="1" noTextEdit="1"/>
                </p:cNvSpPr>
                <p:nvPr/>
              </p:nvSpPr>
              <p:spPr>
                <a:xfrm>
                  <a:off x="8469367" y="5005518"/>
                  <a:ext cx="440955" cy="276999"/>
                </a:xfrm>
                <a:prstGeom prst="rect">
                  <a:avLst/>
                </a:prstGeom>
                <a:blipFill>
                  <a:blip r:embed="rId45"/>
                  <a:stretch>
                    <a:fillRect l="-8333" r="-2778"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9" name="文本框 168">
                  <a:extLst>
                    <a:ext uri="{FF2B5EF4-FFF2-40B4-BE49-F238E27FC236}">
                      <a16:creationId xmlns:a16="http://schemas.microsoft.com/office/drawing/2014/main" id="{EE4E7E8A-1B8E-C107-BCC9-4F3073749EA8}"/>
                    </a:ext>
                  </a:extLst>
                </p:cNvPr>
                <p:cNvSpPr txBox="1"/>
                <p:nvPr/>
              </p:nvSpPr>
              <p:spPr>
                <a:xfrm>
                  <a:off x="9633668" y="3898881"/>
                  <a:ext cx="318036"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acc>
                              <m:accPr>
                                <m:chr m:val="̅"/>
                                <m:ctrlPr>
                                  <a:rPr kumimoji="1" lang="en-US" altLang="zh-CN" b="0" i="1" smtClean="0">
                                    <a:solidFill>
                                      <a:srgbClr val="FF0000"/>
                                    </a:solidFill>
                                    <a:latin typeface="Cambria Math" panose="02040503050406030204" pitchFamily="18" charset="0"/>
                                  </a:rPr>
                                </m:ctrlPr>
                              </m:accPr>
                              <m:e>
                                <m:r>
                                  <a:rPr kumimoji="1" lang="en-US" altLang="zh-CN" b="0" i="1" smtClean="0">
                                    <a:solidFill>
                                      <a:srgbClr val="FF0000"/>
                                    </a:solidFill>
                                    <a:latin typeface="Cambria Math" panose="02040503050406030204" pitchFamily="18" charset="0"/>
                                  </a:rPr>
                                  <m:t>𝑄</m:t>
                                </m:r>
                              </m:e>
                            </m:acc>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69" name="文本框 168">
                  <a:extLst>
                    <a:ext uri="{FF2B5EF4-FFF2-40B4-BE49-F238E27FC236}">
                      <a16:creationId xmlns:a16="http://schemas.microsoft.com/office/drawing/2014/main" id="{EE4E7E8A-1B8E-C107-BCC9-4F3073749EA8}"/>
                    </a:ext>
                  </a:extLst>
                </p:cNvPr>
                <p:cNvSpPr txBox="1">
                  <a:spLocks noRot="1" noChangeAspect="1" noMove="1" noResize="1" noEditPoints="1" noAdjustHandles="1" noChangeArrowheads="1" noChangeShapeType="1" noTextEdit="1"/>
                </p:cNvSpPr>
                <p:nvPr/>
              </p:nvSpPr>
              <p:spPr>
                <a:xfrm>
                  <a:off x="9633668" y="3898881"/>
                  <a:ext cx="318036" cy="277576"/>
                </a:xfrm>
                <a:prstGeom prst="rect">
                  <a:avLst/>
                </a:prstGeom>
                <a:blipFill>
                  <a:blip r:embed="rId46"/>
                  <a:stretch>
                    <a:fillRect l="-19231"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0" name="文本框 169">
                  <a:extLst>
                    <a:ext uri="{FF2B5EF4-FFF2-40B4-BE49-F238E27FC236}">
                      <a16:creationId xmlns:a16="http://schemas.microsoft.com/office/drawing/2014/main" id="{6FAFCA50-F140-F07F-8839-9907EB38C333}"/>
                    </a:ext>
                  </a:extLst>
                </p:cNvPr>
                <p:cNvSpPr txBox="1"/>
                <p:nvPr/>
              </p:nvSpPr>
              <p:spPr>
                <a:xfrm>
                  <a:off x="9613561" y="4262827"/>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70" name="文本框 169">
                  <a:extLst>
                    <a:ext uri="{FF2B5EF4-FFF2-40B4-BE49-F238E27FC236}">
                      <a16:creationId xmlns:a16="http://schemas.microsoft.com/office/drawing/2014/main" id="{6FAFCA50-F140-F07F-8839-9907EB38C333}"/>
                    </a:ext>
                  </a:extLst>
                </p:cNvPr>
                <p:cNvSpPr txBox="1">
                  <a:spLocks noRot="1" noChangeAspect="1" noMove="1" noResize="1" noEditPoints="1" noAdjustHandles="1" noChangeArrowheads="1" noChangeShapeType="1" noTextEdit="1"/>
                </p:cNvSpPr>
                <p:nvPr/>
              </p:nvSpPr>
              <p:spPr>
                <a:xfrm>
                  <a:off x="9613561" y="4262827"/>
                  <a:ext cx="318036" cy="276999"/>
                </a:xfrm>
                <a:prstGeom prst="rect">
                  <a:avLst/>
                </a:prstGeom>
                <a:blipFill>
                  <a:blip r:embed="rId47"/>
                  <a:stretch>
                    <a:fillRect l="-24000" r="-4000" b="-3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1" name="文本框 170">
                  <a:extLst>
                    <a:ext uri="{FF2B5EF4-FFF2-40B4-BE49-F238E27FC236}">
                      <a16:creationId xmlns:a16="http://schemas.microsoft.com/office/drawing/2014/main" id="{035028B6-4F0A-D274-9622-9B8DA9187D9A}"/>
                    </a:ext>
                  </a:extLst>
                </p:cNvPr>
                <p:cNvSpPr txBox="1"/>
                <p:nvPr/>
              </p:nvSpPr>
              <p:spPr>
                <a:xfrm>
                  <a:off x="9687832" y="4618932"/>
                  <a:ext cx="318036"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acc>
                              <m:accPr>
                                <m:chr m:val="̅"/>
                                <m:ctrlPr>
                                  <a:rPr kumimoji="1" lang="en-US" altLang="zh-CN" b="0" i="1" smtClean="0">
                                    <a:solidFill>
                                      <a:srgbClr val="FF0000"/>
                                    </a:solidFill>
                                    <a:latin typeface="Cambria Math" panose="02040503050406030204" pitchFamily="18" charset="0"/>
                                  </a:rPr>
                                </m:ctrlPr>
                              </m:accPr>
                              <m:e>
                                <m:r>
                                  <a:rPr kumimoji="1" lang="en-US" altLang="zh-CN" b="0" i="1" smtClean="0">
                                    <a:solidFill>
                                      <a:srgbClr val="FF0000"/>
                                    </a:solidFill>
                                    <a:latin typeface="Cambria Math" panose="02040503050406030204" pitchFamily="18" charset="0"/>
                                  </a:rPr>
                                  <m:t>𝑄</m:t>
                                </m:r>
                              </m:e>
                            </m:acc>
                          </m:e>
                          <m:sub>
                            <m:r>
                              <a:rPr kumimoji="1" lang="en-US" altLang="zh-CN" b="0" i="1" smtClean="0">
                                <a:solidFill>
                                  <a:srgbClr val="FF0000"/>
                                </a:solidFill>
                                <a:latin typeface="Cambria Math" panose="02040503050406030204" pitchFamily="18" charset="0"/>
                              </a:rPr>
                              <m:t>4</m:t>
                            </m:r>
                          </m:sub>
                        </m:sSub>
                      </m:oMath>
                    </m:oMathPara>
                  </a14:m>
                  <a:endParaRPr kumimoji="1" lang="zh-CN" altLang="en-US" dirty="0">
                    <a:solidFill>
                      <a:srgbClr val="FF0000"/>
                    </a:solidFill>
                  </a:endParaRPr>
                </a:p>
              </p:txBody>
            </p:sp>
          </mc:Choice>
          <mc:Fallback xmlns="">
            <p:sp>
              <p:nvSpPr>
                <p:cNvPr id="171" name="文本框 170">
                  <a:extLst>
                    <a:ext uri="{FF2B5EF4-FFF2-40B4-BE49-F238E27FC236}">
                      <a16:creationId xmlns:a16="http://schemas.microsoft.com/office/drawing/2014/main" id="{035028B6-4F0A-D274-9622-9B8DA9187D9A}"/>
                    </a:ext>
                  </a:extLst>
                </p:cNvPr>
                <p:cNvSpPr txBox="1">
                  <a:spLocks noRot="1" noChangeAspect="1" noMove="1" noResize="1" noEditPoints="1" noAdjustHandles="1" noChangeArrowheads="1" noChangeShapeType="1" noTextEdit="1"/>
                </p:cNvSpPr>
                <p:nvPr/>
              </p:nvSpPr>
              <p:spPr>
                <a:xfrm>
                  <a:off x="9687832" y="4618932"/>
                  <a:ext cx="318036" cy="277576"/>
                </a:xfrm>
                <a:prstGeom prst="rect">
                  <a:avLst/>
                </a:prstGeom>
                <a:blipFill>
                  <a:blip r:embed="rId48"/>
                  <a:stretch>
                    <a:fillRect l="-19231" r="-3846"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2" name="文本框 171">
                  <a:extLst>
                    <a:ext uri="{FF2B5EF4-FFF2-40B4-BE49-F238E27FC236}">
                      <a16:creationId xmlns:a16="http://schemas.microsoft.com/office/drawing/2014/main" id="{8E997540-D2DF-5577-E3C7-1E7FCC654E50}"/>
                    </a:ext>
                  </a:extLst>
                </p:cNvPr>
                <p:cNvSpPr txBox="1"/>
                <p:nvPr/>
              </p:nvSpPr>
              <p:spPr>
                <a:xfrm>
                  <a:off x="9667725" y="4982878"/>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4</m:t>
                            </m:r>
                          </m:sub>
                        </m:sSub>
                      </m:oMath>
                    </m:oMathPara>
                  </a14:m>
                  <a:endParaRPr kumimoji="1" lang="zh-CN" altLang="en-US" dirty="0">
                    <a:solidFill>
                      <a:srgbClr val="FF0000"/>
                    </a:solidFill>
                  </a:endParaRPr>
                </a:p>
              </p:txBody>
            </p:sp>
          </mc:Choice>
          <mc:Fallback xmlns="">
            <p:sp>
              <p:nvSpPr>
                <p:cNvPr id="172" name="文本框 171">
                  <a:extLst>
                    <a:ext uri="{FF2B5EF4-FFF2-40B4-BE49-F238E27FC236}">
                      <a16:creationId xmlns:a16="http://schemas.microsoft.com/office/drawing/2014/main" id="{8E997540-D2DF-5577-E3C7-1E7FCC654E50}"/>
                    </a:ext>
                  </a:extLst>
                </p:cNvPr>
                <p:cNvSpPr txBox="1">
                  <a:spLocks noRot="1" noChangeAspect="1" noMove="1" noResize="1" noEditPoints="1" noAdjustHandles="1" noChangeArrowheads="1" noChangeShapeType="1" noTextEdit="1"/>
                </p:cNvSpPr>
                <p:nvPr/>
              </p:nvSpPr>
              <p:spPr>
                <a:xfrm>
                  <a:off x="9667725" y="4982878"/>
                  <a:ext cx="318036" cy="276999"/>
                </a:xfrm>
                <a:prstGeom prst="rect">
                  <a:avLst/>
                </a:prstGeom>
                <a:blipFill>
                  <a:blip r:embed="rId49"/>
                  <a:stretch>
                    <a:fillRect l="-19231" r="-3846" b="-2608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02238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left)">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3"/>
                                        </p:tgtEl>
                                        <p:attrNameLst>
                                          <p:attrName>style.visibility</p:attrName>
                                        </p:attrNameLst>
                                      </p:cBhvr>
                                      <p:to>
                                        <p:strVal val="visible"/>
                                      </p:to>
                                    </p:set>
                                    <p:animEffect transition="in" filter="wipe(left)">
                                      <p:cBhvr>
                                        <p:cTn id="32" dur="500"/>
                                        <p:tgtEl>
                                          <p:spTgt spid="173"/>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30"/>
                                        </p:tgtEl>
                                        <p:attrNameLst>
                                          <p:attrName>style.visibility</p:attrName>
                                        </p:attrNameLst>
                                      </p:cBhvr>
                                      <p:to>
                                        <p:strVal val="visible"/>
                                      </p:to>
                                    </p:set>
                                    <p:animEffect transition="in" filter="wipe(left)">
                                      <p:cBhvr>
                                        <p:cTn id="3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同步</a:t>
            </a:r>
            <a:r>
              <a:rPr kumimoji="1" lang="en-US" altLang="zh-CN" dirty="0"/>
              <a:t>D</a:t>
            </a:r>
            <a:r>
              <a:rPr kumimoji="1" lang="zh-CN" altLang="en-US" dirty="0"/>
              <a:t>触发器</a:t>
            </a:r>
          </a:p>
        </p:txBody>
      </p:sp>
      <p:sp>
        <p:nvSpPr>
          <p:cNvPr id="5" name="Text Box 274">
            <a:extLst>
              <a:ext uri="{FF2B5EF4-FFF2-40B4-BE49-F238E27FC236}">
                <a16:creationId xmlns:a16="http://schemas.microsoft.com/office/drawing/2014/main" id="{574E1553-4537-B0F4-4DE3-81CC4C3CB329}"/>
              </a:ext>
            </a:extLst>
          </p:cNvPr>
          <p:cNvSpPr txBox="1">
            <a:spLocks noChangeArrowheads="1"/>
          </p:cNvSpPr>
          <p:nvPr/>
        </p:nvSpPr>
        <p:spPr bwMode="auto">
          <a:xfrm>
            <a:off x="2052637" y="1328339"/>
            <a:ext cx="80867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ea typeface="楷体_GB2312" pitchFamily="49" charset="-122"/>
              </a:rPr>
              <a:t>2. CMOS</a:t>
            </a:r>
            <a:r>
              <a:rPr lang="zh-CN" altLang="en-US" sz="2800" b="1" dirty="0">
                <a:ea typeface="楷体_GB2312" pitchFamily="49" charset="-122"/>
              </a:rPr>
              <a:t>：</a:t>
            </a:r>
            <a:r>
              <a:rPr lang="en-US" altLang="zh-CN" sz="2800" b="1" dirty="0">
                <a:solidFill>
                  <a:srgbClr val="FF0066"/>
                </a:solidFill>
                <a:ea typeface="楷体_GB2312" pitchFamily="49" charset="-122"/>
              </a:rPr>
              <a:t>CC4042, </a:t>
            </a:r>
            <a:r>
              <a:rPr lang="zh-CN" altLang="en-US" sz="2800" b="1" dirty="0">
                <a:solidFill>
                  <a:srgbClr val="FF0066"/>
                </a:solidFill>
                <a:ea typeface="楷体_GB2312" pitchFamily="49" charset="-122"/>
              </a:rPr>
              <a:t>利用传输门实现控制</a:t>
            </a:r>
            <a:endParaRPr lang="en-US" altLang="zh-CN" sz="2800" b="1" dirty="0">
              <a:solidFill>
                <a:srgbClr val="FF0066"/>
              </a:solidFill>
              <a:ea typeface="楷体_GB2312" pitchFamily="49" charset="-122"/>
            </a:endParaRPr>
          </a:p>
        </p:txBody>
      </p:sp>
      <p:sp>
        <p:nvSpPr>
          <p:cNvPr id="6" name="矩形 5">
            <a:extLst>
              <a:ext uri="{FF2B5EF4-FFF2-40B4-BE49-F238E27FC236}">
                <a16:creationId xmlns:a16="http://schemas.microsoft.com/office/drawing/2014/main" id="{0F208D1F-364B-6F34-9F65-F7229D77A0A2}"/>
              </a:ext>
            </a:extLst>
          </p:cNvPr>
          <p:cNvSpPr/>
          <p:nvPr/>
        </p:nvSpPr>
        <p:spPr>
          <a:xfrm>
            <a:off x="1568668" y="2053171"/>
            <a:ext cx="8672362" cy="3046988"/>
          </a:xfrm>
          <a:prstGeom prst="rect">
            <a:avLst/>
          </a:prstGeom>
        </p:spPr>
        <p:txBody>
          <a:bodyPr wrap="square">
            <a:spAutoFit/>
          </a:bodyPr>
          <a:lstStyle/>
          <a:p>
            <a:r>
              <a:rPr lang="en-US" altLang="zh-CN" sz="2400" dirty="0">
                <a:solidFill>
                  <a:schemeClr val="accent2"/>
                </a:solidFill>
              </a:rPr>
              <a:t>CC4042</a:t>
            </a:r>
            <a:r>
              <a:rPr lang="zh-CN" altLang="en-US" sz="2400" dirty="0">
                <a:solidFill>
                  <a:schemeClr val="accent2"/>
                </a:solidFill>
              </a:rPr>
              <a:t>为时钟控制，锁存</a:t>
            </a:r>
            <a:r>
              <a:rPr lang="en-US" altLang="zh-CN" sz="2400" dirty="0">
                <a:solidFill>
                  <a:schemeClr val="accent2"/>
                </a:solidFill>
              </a:rPr>
              <a:t>D</a:t>
            </a:r>
            <a:r>
              <a:rPr lang="zh-CN" altLang="en-US" sz="2400" dirty="0">
                <a:solidFill>
                  <a:schemeClr val="accent2"/>
                </a:solidFill>
              </a:rPr>
              <a:t>型触发器，逻辑单元相当于主一从型</a:t>
            </a:r>
            <a:r>
              <a:rPr lang="en-US" altLang="zh-CN" sz="2400" dirty="0">
                <a:solidFill>
                  <a:schemeClr val="accent2"/>
                </a:solidFill>
              </a:rPr>
              <a:t>D</a:t>
            </a:r>
            <a:r>
              <a:rPr lang="zh-CN" altLang="en-US" sz="2400" dirty="0">
                <a:solidFill>
                  <a:schemeClr val="accent2"/>
                </a:solidFill>
              </a:rPr>
              <a:t>型触发器中的其中一级触发器，因此数据从</a:t>
            </a:r>
            <a:r>
              <a:rPr lang="en-US" altLang="zh-CN" sz="2400" dirty="0">
                <a:solidFill>
                  <a:schemeClr val="accent2"/>
                </a:solidFill>
              </a:rPr>
              <a:t>D</a:t>
            </a:r>
            <a:r>
              <a:rPr lang="zh-CN" altLang="en-US" sz="2400" dirty="0">
                <a:solidFill>
                  <a:schemeClr val="accent2"/>
                </a:solidFill>
              </a:rPr>
              <a:t>端送到输出端</a:t>
            </a:r>
            <a:r>
              <a:rPr lang="en-US" altLang="zh-CN" sz="2400" dirty="0">
                <a:solidFill>
                  <a:schemeClr val="accent2"/>
                </a:solidFill>
              </a:rPr>
              <a:t>Q</a:t>
            </a:r>
            <a:r>
              <a:rPr lang="zh-CN" altLang="en-US" sz="2400" dirty="0">
                <a:solidFill>
                  <a:schemeClr val="accent2"/>
                </a:solidFill>
              </a:rPr>
              <a:t>只要一个电平就可以了。</a:t>
            </a:r>
            <a:endParaRPr lang="en-US" altLang="zh-CN" sz="2400" dirty="0">
              <a:solidFill>
                <a:schemeClr val="accent2"/>
              </a:solidFill>
            </a:endParaRPr>
          </a:p>
          <a:p>
            <a:r>
              <a:rPr lang="zh-CN" altLang="en-US" sz="2400" dirty="0">
                <a:solidFill>
                  <a:schemeClr val="accent2"/>
                </a:solidFill>
              </a:rPr>
              <a:t>当锁存器内部时钟为“</a:t>
            </a:r>
            <a:r>
              <a:rPr lang="en-US" altLang="zh-CN" sz="2400" dirty="0">
                <a:solidFill>
                  <a:schemeClr val="accent2"/>
                </a:solidFill>
              </a:rPr>
              <a:t>L”</a:t>
            </a:r>
            <a:r>
              <a:rPr lang="zh-CN" altLang="en-US" sz="2400" dirty="0">
                <a:solidFill>
                  <a:schemeClr val="accent2"/>
                </a:solidFill>
              </a:rPr>
              <a:t>低电平时传送数据，为“</a:t>
            </a:r>
            <a:r>
              <a:rPr lang="en-US" altLang="zh-CN" sz="2400" dirty="0">
                <a:solidFill>
                  <a:schemeClr val="accent2"/>
                </a:solidFill>
              </a:rPr>
              <a:t>H”</a:t>
            </a:r>
            <a:r>
              <a:rPr lang="zh-CN" altLang="en-US" sz="2400" dirty="0">
                <a:solidFill>
                  <a:schemeClr val="accent2"/>
                </a:solidFill>
              </a:rPr>
              <a:t>高电平时锁存数据。</a:t>
            </a:r>
            <a:endParaRPr lang="en-US" altLang="zh-CN" sz="2400" dirty="0">
              <a:solidFill>
                <a:schemeClr val="accent2"/>
              </a:solidFill>
            </a:endParaRPr>
          </a:p>
          <a:p>
            <a:r>
              <a:rPr lang="zh-CN" altLang="en-US" sz="2400" dirty="0">
                <a:solidFill>
                  <a:schemeClr val="accent2"/>
                </a:solidFill>
              </a:rPr>
              <a:t>对于一个完整的四</a:t>
            </a:r>
            <a:r>
              <a:rPr lang="en-US" altLang="zh-CN" sz="2400" dirty="0">
                <a:solidFill>
                  <a:schemeClr val="accent2"/>
                </a:solidFill>
              </a:rPr>
              <a:t>D</a:t>
            </a:r>
            <a:r>
              <a:rPr lang="zh-CN" altLang="en-US" sz="2400" dirty="0">
                <a:solidFill>
                  <a:schemeClr val="accent2"/>
                </a:solidFill>
              </a:rPr>
              <a:t>锁存器，锁存器的时钟端</a:t>
            </a:r>
            <a:r>
              <a:rPr lang="en-US" altLang="zh-CN" sz="2400" dirty="0">
                <a:solidFill>
                  <a:schemeClr val="accent2"/>
                </a:solidFill>
              </a:rPr>
              <a:t>CP</a:t>
            </a:r>
            <a:r>
              <a:rPr lang="zh-CN" altLang="en-US" sz="2400" dirty="0">
                <a:solidFill>
                  <a:schemeClr val="accent2"/>
                </a:solidFill>
              </a:rPr>
              <a:t>和极性控制端</a:t>
            </a:r>
            <a:r>
              <a:rPr lang="en-US" altLang="zh-CN" sz="2400" dirty="0">
                <a:solidFill>
                  <a:schemeClr val="accent2"/>
                </a:solidFill>
              </a:rPr>
              <a:t>POL</a:t>
            </a:r>
            <a:r>
              <a:rPr lang="zh-CN" altLang="en-US" sz="2400" dirty="0">
                <a:solidFill>
                  <a:schemeClr val="accent2"/>
                </a:solidFill>
              </a:rPr>
              <a:t>经</a:t>
            </a:r>
            <a:r>
              <a:rPr lang="zh-CN" altLang="en-US" sz="2400" dirty="0">
                <a:solidFill>
                  <a:srgbClr val="FF0000"/>
                </a:solidFill>
              </a:rPr>
              <a:t>异或门后作为锁存器</a:t>
            </a:r>
            <a:r>
              <a:rPr lang="zh-CN" altLang="en-US" sz="2400" dirty="0">
                <a:solidFill>
                  <a:schemeClr val="accent2"/>
                </a:solidFill>
              </a:rPr>
              <a:t>的内部时钟，因此，存入数据的条件发生在</a:t>
            </a:r>
            <a:r>
              <a:rPr lang="zh-CN" altLang="en-US" sz="2400" dirty="0">
                <a:solidFill>
                  <a:srgbClr val="FF0000"/>
                </a:solidFill>
              </a:rPr>
              <a:t>时钟</a:t>
            </a:r>
            <a:r>
              <a:rPr lang="en-US" altLang="zh-CN" sz="2400" dirty="0">
                <a:solidFill>
                  <a:srgbClr val="FF0000"/>
                </a:solidFill>
              </a:rPr>
              <a:t>CP</a:t>
            </a:r>
            <a:r>
              <a:rPr lang="zh-CN" altLang="en-US" sz="2400" dirty="0">
                <a:solidFill>
                  <a:srgbClr val="FF0000"/>
                </a:solidFill>
              </a:rPr>
              <a:t>和极性</a:t>
            </a:r>
            <a:r>
              <a:rPr lang="en-US" altLang="zh-CN" sz="2400" dirty="0">
                <a:solidFill>
                  <a:srgbClr val="FF0000"/>
                </a:solidFill>
              </a:rPr>
              <a:t>POL</a:t>
            </a:r>
            <a:r>
              <a:rPr lang="zh-CN" altLang="en-US" sz="2400" dirty="0">
                <a:solidFill>
                  <a:srgbClr val="FF0000"/>
                </a:solidFill>
              </a:rPr>
              <a:t>同相时，异相时位锁存</a:t>
            </a:r>
            <a:r>
              <a:rPr lang="zh-CN" altLang="en-US" sz="2400" dirty="0">
                <a:solidFill>
                  <a:schemeClr val="accent2"/>
                </a:solidFill>
              </a:rPr>
              <a:t>。</a:t>
            </a:r>
          </a:p>
        </p:txBody>
      </p:sp>
      <p:sp>
        <p:nvSpPr>
          <p:cNvPr id="3" name="灯片编号占位符 2">
            <a:extLst>
              <a:ext uri="{FF2B5EF4-FFF2-40B4-BE49-F238E27FC236}">
                <a16:creationId xmlns:a16="http://schemas.microsoft.com/office/drawing/2014/main" id="{E9237887-613A-D747-ED0B-41684E20A6EB}"/>
              </a:ext>
            </a:extLst>
          </p:cNvPr>
          <p:cNvSpPr>
            <a:spLocks noGrp="1"/>
          </p:cNvSpPr>
          <p:nvPr>
            <p:ph type="sldNum" sz="quarter" idx="12"/>
          </p:nvPr>
        </p:nvSpPr>
        <p:spPr/>
        <p:txBody>
          <a:bodyPr/>
          <a:lstStyle/>
          <a:p>
            <a:fld id="{392CBAA0-59E6-204E-8F03-85E5040D48B8}" type="slidenum">
              <a:rPr kumimoji="1" lang="zh-CN" altLang="en-US" smtClean="0"/>
              <a:t>24</a:t>
            </a:fld>
            <a:r>
              <a:rPr kumimoji="1" lang="en-US" altLang="zh-CN"/>
              <a:t>/70</a:t>
            </a:r>
            <a:endParaRPr kumimoji="1" lang="zh-CN" altLang="en-US" dirty="0"/>
          </a:p>
        </p:txBody>
      </p:sp>
    </p:spTree>
    <p:extLst>
      <p:ext uri="{BB962C8B-B14F-4D97-AF65-F5344CB8AC3E}">
        <p14:creationId xmlns:p14="http://schemas.microsoft.com/office/powerpoint/2010/main" val="858629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同步</a:t>
            </a:r>
            <a:r>
              <a:rPr kumimoji="1" lang="en-US" altLang="zh-CN" dirty="0"/>
              <a:t>D</a:t>
            </a:r>
            <a:r>
              <a:rPr kumimoji="1" lang="zh-CN" altLang="en-US" dirty="0"/>
              <a:t>触发器</a:t>
            </a:r>
          </a:p>
        </p:txBody>
      </p:sp>
      <p:sp>
        <p:nvSpPr>
          <p:cNvPr id="5" name="Text Box 274">
            <a:extLst>
              <a:ext uri="{FF2B5EF4-FFF2-40B4-BE49-F238E27FC236}">
                <a16:creationId xmlns:a16="http://schemas.microsoft.com/office/drawing/2014/main" id="{CB5356D7-C6C3-2441-52F4-46FB85FED000}"/>
              </a:ext>
            </a:extLst>
          </p:cNvPr>
          <p:cNvSpPr txBox="1">
            <a:spLocks noChangeArrowheads="1"/>
          </p:cNvSpPr>
          <p:nvPr/>
        </p:nvSpPr>
        <p:spPr bwMode="auto">
          <a:xfrm>
            <a:off x="2052637" y="796485"/>
            <a:ext cx="80867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ea typeface="楷体_GB2312" pitchFamily="49" charset="-122"/>
              </a:rPr>
              <a:t>2. CMOS</a:t>
            </a:r>
            <a:r>
              <a:rPr lang="zh-CN" altLang="en-US" sz="2800" b="1" dirty="0">
                <a:ea typeface="楷体_GB2312" pitchFamily="49" charset="-122"/>
              </a:rPr>
              <a:t>：</a:t>
            </a:r>
            <a:r>
              <a:rPr lang="en-US" altLang="zh-CN" sz="2800" b="1" dirty="0">
                <a:solidFill>
                  <a:srgbClr val="FF0066"/>
                </a:solidFill>
                <a:ea typeface="楷体_GB2312" pitchFamily="49" charset="-122"/>
              </a:rPr>
              <a:t>CC4042, </a:t>
            </a:r>
            <a:r>
              <a:rPr lang="zh-CN" altLang="en-US" sz="2800" b="1" dirty="0">
                <a:solidFill>
                  <a:srgbClr val="FF0066"/>
                </a:solidFill>
                <a:ea typeface="楷体_GB2312" pitchFamily="49" charset="-122"/>
              </a:rPr>
              <a:t>利用传输门实现控制</a:t>
            </a:r>
            <a:endParaRPr lang="en-US" altLang="zh-CN" sz="2800" b="1" dirty="0">
              <a:solidFill>
                <a:srgbClr val="FF0066"/>
              </a:solidFill>
              <a:ea typeface="楷体_GB2312" pitchFamily="49" charset="-122"/>
            </a:endParaRPr>
          </a:p>
        </p:txBody>
      </p:sp>
      <p:grpSp>
        <p:nvGrpSpPr>
          <p:cNvPr id="6" name="Group 382">
            <a:extLst>
              <a:ext uri="{FF2B5EF4-FFF2-40B4-BE49-F238E27FC236}">
                <a16:creationId xmlns:a16="http://schemas.microsoft.com/office/drawing/2014/main" id="{B48072BD-31A6-6CEA-7612-E976479F6DC4}"/>
              </a:ext>
            </a:extLst>
          </p:cNvPr>
          <p:cNvGrpSpPr>
            <a:grpSpLocks/>
          </p:cNvGrpSpPr>
          <p:nvPr/>
        </p:nvGrpSpPr>
        <p:grpSpPr bwMode="auto">
          <a:xfrm>
            <a:off x="2703767" y="1281074"/>
            <a:ext cx="5527675" cy="2768600"/>
            <a:chOff x="1284" y="764"/>
            <a:chExt cx="3482" cy="1744"/>
          </a:xfrm>
        </p:grpSpPr>
        <p:sp>
          <p:nvSpPr>
            <p:cNvPr id="7" name="Line 277">
              <a:extLst>
                <a:ext uri="{FF2B5EF4-FFF2-40B4-BE49-F238E27FC236}">
                  <a16:creationId xmlns:a16="http://schemas.microsoft.com/office/drawing/2014/main" id="{43870B72-C5B7-DDC0-EDAE-C62B23280988}"/>
                </a:ext>
              </a:extLst>
            </p:cNvPr>
            <p:cNvSpPr>
              <a:spLocks noChangeShapeType="1"/>
            </p:cNvSpPr>
            <p:nvPr/>
          </p:nvSpPr>
          <p:spPr bwMode="auto">
            <a:xfrm rot="10800000" flipH="1">
              <a:off x="2629" y="1652"/>
              <a:ext cx="3" cy="14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278">
              <a:extLst>
                <a:ext uri="{FF2B5EF4-FFF2-40B4-BE49-F238E27FC236}">
                  <a16:creationId xmlns:a16="http://schemas.microsoft.com/office/drawing/2014/main" id="{EBE76A00-169A-3A4F-71ED-B78B2D1A81D1}"/>
                </a:ext>
              </a:extLst>
            </p:cNvPr>
            <p:cNvSpPr txBox="1">
              <a:spLocks noChangeArrowheads="1"/>
            </p:cNvSpPr>
            <p:nvPr/>
          </p:nvSpPr>
          <p:spPr bwMode="auto">
            <a:xfrm flipH="1">
              <a:off x="1284" y="1358"/>
              <a:ext cx="39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effectLst>
                    <a:outerShdw blurRad="38100" dist="38100" dir="2700000" algn="tl">
                      <a:srgbClr val="C0C0C0"/>
                    </a:outerShdw>
                  </a:effectLst>
                </a:rPr>
                <a:t>D</a:t>
              </a:r>
            </a:p>
          </p:txBody>
        </p:sp>
        <p:sp>
          <p:nvSpPr>
            <p:cNvPr id="9" name="Rectangle 279">
              <a:extLst>
                <a:ext uri="{FF2B5EF4-FFF2-40B4-BE49-F238E27FC236}">
                  <a16:creationId xmlns:a16="http://schemas.microsoft.com/office/drawing/2014/main" id="{249314EA-ADFA-8AF7-E4F6-4E44BF62EE24}"/>
                </a:ext>
              </a:extLst>
            </p:cNvPr>
            <p:cNvSpPr>
              <a:spLocks noChangeArrowheads="1"/>
            </p:cNvSpPr>
            <p:nvPr/>
          </p:nvSpPr>
          <p:spPr bwMode="auto">
            <a:xfrm>
              <a:off x="1497" y="1068"/>
              <a:ext cx="4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1</a:t>
              </a:r>
            </a:p>
          </p:txBody>
        </p:sp>
        <p:grpSp>
          <p:nvGrpSpPr>
            <p:cNvPr id="10" name="Group 280">
              <a:extLst>
                <a:ext uri="{FF2B5EF4-FFF2-40B4-BE49-F238E27FC236}">
                  <a16:creationId xmlns:a16="http://schemas.microsoft.com/office/drawing/2014/main" id="{EC7C72D9-43FC-7D4B-98A0-7AA71C8A1A7C}"/>
                </a:ext>
              </a:extLst>
            </p:cNvPr>
            <p:cNvGrpSpPr>
              <a:grpSpLocks/>
            </p:cNvGrpSpPr>
            <p:nvPr/>
          </p:nvGrpSpPr>
          <p:grpSpPr bwMode="auto">
            <a:xfrm>
              <a:off x="4335" y="2024"/>
              <a:ext cx="339" cy="288"/>
              <a:chOff x="3858" y="2970"/>
              <a:chExt cx="339" cy="288"/>
            </a:xfrm>
          </p:grpSpPr>
          <p:sp>
            <p:nvSpPr>
              <p:cNvPr id="47" name="Rectangle 281">
                <a:extLst>
                  <a:ext uri="{FF2B5EF4-FFF2-40B4-BE49-F238E27FC236}">
                    <a16:creationId xmlns:a16="http://schemas.microsoft.com/office/drawing/2014/main" id="{A82C87C9-AEB3-4109-F899-B47D50CC7DA5}"/>
                  </a:ext>
                </a:extLst>
              </p:cNvPr>
              <p:cNvSpPr>
                <a:spLocks noChangeArrowheads="1"/>
              </p:cNvSpPr>
              <p:nvPr/>
            </p:nvSpPr>
            <p:spPr bwMode="auto">
              <a:xfrm>
                <a:off x="3858" y="2970"/>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FF0066"/>
                    </a:solidFill>
                  </a:rPr>
                  <a:t>Q</a:t>
                </a:r>
              </a:p>
            </p:txBody>
          </p:sp>
          <p:sp>
            <p:nvSpPr>
              <p:cNvPr id="48" name="Line 282">
                <a:extLst>
                  <a:ext uri="{FF2B5EF4-FFF2-40B4-BE49-F238E27FC236}">
                    <a16:creationId xmlns:a16="http://schemas.microsoft.com/office/drawing/2014/main" id="{E5907ADF-D388-17E1-105C-DECD935C877E}"/>
                  </a:ext>
                </a:extLst>
              </p:cNvPr>
              <p:cNvSpPr>
                <a:spLocks noChangeShapeType="1"/>
              </p:cNvSpPr>
              <p:nvPr/>
            </p:nvSpPr>
            <p:spPr bwMode="auto">
              <a:xfrm flipV="1">
                <a:off x="3942" y="2979"/>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1" name="Rectangle 283">
              <a:extLst>
                <a:ext uri="{FF2B5EF4-FFF2-40B4-BE49-F238E27FC236}">
                  <a16:creationId xmlns:a16="http://schemas.microsoft.com/office/drawing/2014/main" id="{2D529743-15BF-8BF7-6D37-D2F2ECA7A3B3}"/>
                </a:ext>
              </a:extLst>
            </p:cNvPr>
            <p:cNvSpPr>
              <a:spLocks noChangeArrowheads="1"/>
            </p:cNvSpPr>
            <p:nvPr/>
          </p:nvSpPr>
          <p:spPr bwMode="auto">
            <a:xfrm>
              <a:off x="2205" y="1056"/>
              <a:ext cx="4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3</a:t>
              </a:r>
            </a:p>
          </p:txBody>
        </p:sp>
        <p:sp>
          <p:nvSpPr>
            <p:cNvPr id="12" name="Rectangle 284">
              <a:extLst>
                <a:ext uri="{FF2B5EF4-FFF2-40B4-BE49-F238E27FC236}">
                  <a16:creationId xmlns:a16="http://schemas.microsoft.com/office/drawing/2014/main" id="{C8F31C1C-850B-6518-F2E4-FABD9B2658C5}"/>
                </a:ext>
              </a:extLst>
            </p:cNvPr>
            <p:cNvSpPr>
              <a:spLocks noChangeArrowheads="1"/>
            </p:cNvSpPr>
            <p:nvPr/>
          </p:nvSpPr>
          <p:spPr bwMode="auto">
            <a:xfrm>
              <a:off x="2265" y="2220"/>
              <a:ext cx="4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2</a:t>
              </a:r>
            </a:p>
          </p:txBody>
        </p:sp>
        <p:sp>
          <p:nvSpPr>
            <p:cNvPr id="13" name="Rectangle 285">
              <a:extLst>
                <a:ext uri="{FF2B5EF4-FFF2-40B4-BE49-F238E27FC236}">
                  <a16:creationId xmlns:a16="http://schemas.microsoft.com/office/drawing/2014/main" id="{C39B829B-19AE-A1FF-A7C0-744B838DBFFB}"/>
                </a:ext>
              </a:extLst>
            </p:cNvPr>
            <p:cNvSpPr>
              <a:spLocks noChangeArrowheads="1"/>
            </p:cNvSpPr>
            <p:nvPr/>
          </p:nvSpPr>
          <p:spPr bwMode="auto">
            <a:xfrm>
              <a:off x="2961" y="1332"/>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4</a:t>
              </a:r>
            </a:p>
          </p:txBody>
        </p:sp>
        <p:sp>
          <p:nvSpPr>
            <p:cNvPr id="14" name="Oval 286">
              <a:extLst>
                <a:ext uri="{FF2B5EF4-FFF2-40B4-BE49-F238E27FC236}">
                  <a16:creationId xmlns:a16="http://schemas.microsoft.com/office/drawing/2014/main" id="{A4526110-9B34-F5FF-05F8-4F0EB9443CCC}"/>
                </a:ext>
              </a:extLst>
            </p:cNvPr>
            <p:cNvSpPr>
              <a:spLocks noChangeArrowheads="1"/>
            </p:cNvSpPr>
            <p:nvPr/>
          </p:nvSpPr>
          <p:spPr bwMode="auto">
            <a:xfrm>
              <a:off x="3268" y="1348"/>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87">
              <a:extLst>
                <a:ext uri="{FF2B5EF4-FFF2-40B4-BE49-F238E27FC236}">
                  <a16:creationId xmlns:a16="http://schemas.microsoft.com/office/drawing/2014/main" id="{51960B88-763C-2EFE-335B-C6C2D5F2F3E1}"/>
                </a:ext>
              </a:extLst>
            </p:cNvPr>
            <p:cNvSpPr>
              <a:spLocks noChangeShapeType="1"/>
            </p:cNvSpPr>
            <p:nvPr/>
          </p:nvSpPr>
          <p:spPr bwMode="auto">
            <a:xfrm rot="10800000">
              <a:off x="1954" y="914"/>
              <a:ext cx="8"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88">
              <a:extLst>
                <a:ext uri="{FF2B5EF4-FFF2-40B4-BE49-F238E27FC236}">
                  <a16:creationId xmlns:a16="http://schemas.microsoft.com/office/drawing/2014/main" id="{BCC0B593-07F5-0C16-4302-035DBD9E8381}"/>
                </a:ext>
              </a:extLst>
            </p:cNvPr>
            <p:cNvSpPr>
              <a:spLocks noChangeShapeType="1"/>
            </p:cNvSpPr>
            <p:nvPr/>
          </p:nvSpPr>
          <p:spPr bwMode="auto">
            <a:xfrm rot="5400000" flipV="1">
              <a:off x="2877" y="-59"/>
              <a:ext cx="0" cy="28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Oval 289">
              <a:extLst>
                <a:ext uri="{FF2B5EF4-FFF2-40B4-BE49-F238E27FC236}">
                  <a16:creationId xmlns:a16="http://schemas.microsoft.com/office/drawing/2014/main" id="{4646A019-5E07-7B85-0040-1428F7C67BB4}"/>
                </a:ext>
              </a:extLst>
            </p:cNvPr>
            <p:cNvSpPr>
              <a:spLocks noChangeArrowheads="1"/>
            </p:cNvSpPr>
            <p:nvPr/>
          </p:nvSpPr>
          <p:spPr bwMode="auto">
            <a:xfrm rot="5400000" flipV="1">
              <a:off x="1434" y="1349"/>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290">
              <a:extLst>
                <a:ext uri="{FF2B5EF4-FFF2-40B4-BE49-F238E27FC236}">
                  <a16:creationId xmlns:a16="http://schemas.microsoft.com/office/drawing/2014/main" id="{4355A487-2A25-D831-12C5-158F4F0F33CA}"/>
                </a:ext>
              </a:extLst>
            </p:cNvPr>
            <p:cNvSpPr>
              <a:spLocks noChangeArrowheads="1"/>
            </p:cNvSpPr>
            <p:nvPr/>
          </p:nvSpPr>
          <p:spPr bwMode="auto">
            <a:xfrm rot="5400000" flipH="1" flipV="1">
              <a:off x="2316" y="135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291">
              <a:extLst>
                <a:ext uri="{FF2B5EF4-FFF2-40B4-BE49-F238E27FC236}">
                  <a16:creationId xmlns:a16="http://schemas.microsoft.com/office/drawing/2014/main" id="{0422509F-86B0-EC35-946D-F8FF0D21FA1F}"/>
                </a:ext>
              </a:extLst>
            </p:cNvPr>
            <p:cNvSpPr>
              <a:spLocks/>
            </p:cNvSpPr>
            <p:nvPr/>
          </p:nvSpPr>
          <p:spPr bwMode="auto">
            <a:xfrm rot="-5400000" flipH="1" flipV="1">
              <a:off x="2960" y="751"/>
              <a:ext cx="744" cy="1986"/>
            </a:xfrm>
            <a:custGeom>
              <a:avLst/>
              <a:gdLst>
                <a:gd name="T0" fmla="*/ 210 w 210"/>
                <a:gd name="T1" fmla="*/ 0 h 138"/>
                <a:gd name="T2" fmla="*/ 210 w 210"/>
                <a:gd name="T3" fmla="*/ 138 h 138"/>
                <a:gd name="T4" fmla="*/ 0 w 210"/>
                <a:gd name="T5" fmla="*/ 138 h 138"/>
              </a:gdLst>
              <a:ahLst/>
              <a:cxnLst>
                <a:cxn ang="0">
                  <a:pos x="T0" y="T1"/>
                </a:cxn>
                <a:cxn ang="0">
                  <a:pos x="T2" y="T3"/>
                </a:cxn>
                <a:cxn ang="0">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Oval 292">
              <a:extLst>
                <a:ext uri="{FF2B5EF4-FFF2-40B4-BE49-F238E27FC236}">
                  <a16:creationId xmlns:a16="http://schemas.microsoft.com/office/drawing/2014/main" id="{C7716874-1DAD-E065-1DD8-15F0882F2C7E}"/>
                </a:ext>
              </a:extLst>
            </p:cNvPr>
            <p:cNvSpPr>
              <a:spLocks noChangeArrowheads="1"/>
            </p:cNvSpPr>
            <p:nvPr/>
          </p:nvSpPr>
          <p:spPr bwMode="auto">
            <a:xfrm rot="5400000" flipH="1">
              <a:off x="2787" y="132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93">
              <a:extLst>
                <a:ext uri="{FF2B5EF4-FFF2-40B4-BE49-F238E27FC236}">
                  <a16:creationId xmlns:a16="http://schemas.microsoft.com/office/drawing/2014/main" id="{3B30D757-F1DF-356E-5C05-5223D1FD71A7}"/>
                </a:ext>
              </a:extLst>
            </p:cNvPr>
            <p:cNvSpPr>
              <a:spLocks noChangeArrowheads="1"/>
            </p:cNvSpPr>
            <p:nvPr/>
          </p:nvSpPr>
          <p:spPr bwMode="auto">
            <a:xfrm rot="5400000">
              <a:off x="2429" y="1216"/>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spcAft>
                  <a:spcPct val="100000"/>
                </a:spcAft>
              </a:pPr>
              <a:endParaRPr lang="zh-CN" altLang="zh-CN" sz="2000" b="1">
                <a:solidFill>
                  <a:srgbClr val="FF0066"/>
                </a:solidFill>
                <a:ea typeface="楷体_GB2312" pitchFamily="49" charset="-122"/>
              </a:endParaRPr>
            </a:p>
          </p:txBody>
        </p:sp>
        <p:sp>
          <p:nvSpPr>
            <p:cNvPr id="22" name="Rectangle 294">
              <a:extLst>
                <a:ext uri="{FF2B5EF4-FFF2-40B4-BE49-F238E27FC236}">
                  <a16:creationId xmlns:a16="http://schemas.microsoft.com/office/drawing/2014/main" id="{82C94B45-5215-A80B-DA85-4FD741D77ADA}"/>
                </a:ext>
              </a:extLst>
            </p:cNvPr>
            <p:cNvSpPr>
              <a:spLocks noChangeArrowheads="1"/>
            </p:cNvSpPr>
            <p:nvPr/>
          </p:nvSpPr>
          <p:spPr bwMode="auto">
            <a:xfrm>
              <a:off x="2541" y="11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sp>
          <p:nvSpPr>
            <p:cNvPr id="23" name="Rectangle 295">
              <a:extLst>
                <a:ext uri="{FF2B5EF4-FFF2-40B4-BE49-F238E27FC236}">
                  <a16:creationId xmlns:a16="http://schemas.microsoft.com/office/drawing/2014/main" id="{CBF144B3-CA50-3E20-3C78-A3C739E10859}"/>
                </a:ext>
              </a:extLst>
            </p:cNvPr>
            <p:cNvSpPr>
              <a:spLocks noChangeArrowheads="1"/>
            </p:cNvSpPr>
            <p:nvPr/>
          </p:nvSpPr>
          <p:spPr bwMode="auto">
            <a:xfrm rot="5400000">
              <a:off x="1733" y="1198"/>
              <a:ext cx="432" cy="312"/>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spcAft>
                  <a:spcPct val="100000"/>
                </a:spcAft>
              </a:pPr>
              <a:endParaRPr lang="zh-CN" altLang="zh-CN" sz="2000" b="1">
                <a:solidFill>
                  <a:srgbClr val="FF0066"/>
                </a:solidFill>
                <a:ea typeface="楷体_GB2312" pitchFamily="49" charset="-122"/>
              </a:endParaRPr>
            </a:p>
          </p:txBody>
        </p:sp>
        <p:sp>
          <p:nvSpPr>
            <p:cNvPr id="24" name="Oval 296">
              <a:extLst>
                <a:ext uri="{FF2B5EF4-FFF2-40B4-BE49-F238E27FC236}">
                  <a16:creationId xmlns:a16="http://schemas.microsoft.com/office/drawing/2014/main" id="{5FF766BD-30C4-F4B7-0A8E-FB69122F4A78}"/>
                </a:ext>
              </a:extLst>
            </p:cNvPr>
            <p:cNvSpPr>
              <a:spLocks noChangeArrowheads="1"/>
            </p:cNvSpPr>
            <p:nvPr/>
          </p:nvSpPr>
          <p:spPr bwMode="auto">
            <a:xfrm rot="5400000" flipH="1">
              <a:off x="1917" y="104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297">
              <a:extLst>
                <a:ext uri="{FF2B5EF4-FFF2-40B4-BE49-F238E27FC236}">
                  <a16:creationId xmlns:a16="http://schemas.microsoft.com/office/drawing/2014/main" id="{08A3D58D-2D07-C107-0642-270589F6A0BC}"/>
                </a:ext>
              </a:extLst>
            </p:cNvPr>
            <p:cNvSpPr txBox="1">
              <a:spLocks noChangeArrowheads="1"/>
            </p:cNvSpPr>
            <p:nvPr/>
          </p:nvSpPr>
          <p:spPr bwMode="auto">
            <a:xfrm>
              <a:off x="1769" y="1204"/>
              <a:ext cx="4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TG</a:t>
              </a:r>
            </a:p>
          </p:txBody>
        </p:sp>
        <p:graphicFrame>
          <p:nvGraphicFramePr>
            <p:cNvPr id="26" name="Object 298">
              <a:extLst>
                <a:ext uri="{FF2B5EF4-FFF2-40B4-BE49-F238E27FC236}">
                  <a16:creationId xmlns:a16="http://schemas.microsoft.com/office/drawing/2014/main" id="{CF5A3AEB-4D6E-840F-EB63-3F9E4D161394}"/>
                </a:ext>
              </a:extLst>
            </p:cNvPr>
            <p:cNvGraphicFramePr>
              <a:graphicFrameLocks noChangeAspect="1"/>
            </p:cNvGraphicFramePr>
            <p:nvPr/>
          </p:nvGraphicFramePr>
          <p:xfrm>
            <a:off x="2729" y="1621"/>
            <a:ext cx="229" cy="299"/>
          </p:xfrm>
          <a:graphic>
            <a:graphicData uri="http://schemas.openxmlformats.org/presentationml/2006/ole">
              <mc:AlternateContent xmlns:mc="http://schemas.openxmlformats.org/markup-compatibility/2006">
                <mc:Choice xmlns:v="urn:schemas-microsoft-com:vml" Requires="v">
                  <p:oleObj name="Equation" r:id="rId2" imgW="164880" imgH="215640" progId="Equation.3">
                    <p:embed/>
                  </p:oleObj>
                </mc:Choice>
                <mc:Fallback>
                  <p:oleObj name="Equation" r:id="rId2" imgW="164880" imgH="215640" progId="Equation.3">
                    <p:embed/>
                    <p:pic>
                      <p:nvPicPr>
                        <p:cNvPr id="41258" name="Object 2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 y="1621"/>
                          <a:ext cx="22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299">
              <a:extLst>
                <a:ext uri="{FF2B5EF4-FFF2-40B4-BE49-F238E27FC236}">
                  <a16:creationId xmlns:a16="http://schemas.microsoft.com/office/drawing/2014/main" id="{D7B2412D-D188-9E12-8EA9-E7C04E3D709A}"/>
                </a:ext>
              </a:extLst>
            </p:cNvPr>
            <p:cNvSpPr txBox="1">
              <a:spLocks noChangeArrowheads="1"/>
            </p:cNvSpPr>
            <p:nvPr/>
          </p:nvSpPr>
          <p:spPr bwMode="auto">
            <a:xfrm>
              <a:off x="4343" y="1204"/>
              <a:ext cx="4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Q</a:t>
              </a:r>
            </a:p>
          </p:txBody>
        </p:sp>
        <p:sp>
          <p:nvSpPr>
            <p:cNvPr id="28" name="Rectangle 300">
              <a:extLst>
                <a:ext uri="{FF2B5EF4-FFF2-40B4-BE49-F238E27FC236}">
                  <a16:creationId xmlns:a16="http://schemas.microsoft.com/office/drawing/2014/main" id="{4A1FD59B-2BDC-C240-E048-73AE61CD4096}"/>
                </a:ext>
              </a:extLst>
            </p:cNvPr>
            <p:cNvSpPr>
              <a:spLocks noChangeArrowheads="1"/>
            </p:cNvSpPr>
            <p:nvPr/>
          </p:nvSpPr>
          <p:spPr bwMode="auto">
            <a:xfrm rot="5400000">
              <a:off x="2417" y="1954"/>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spcAft>
                  <a:spcPct val="100000"/>
                </a:spcAft>
              </a:pPr>
              <a:endParaRPr lang="zh-CN" altLang="zh-CN" sz="2000" b="1">
                <a:solidFill>
                  <a:srgbClr val="FF0066"/>
                </a:solidFill>
                <a:ea typeface="楷体_GB2312" pitchFamily="49" charset="-122"/>
              </a:endParaRPr>
            </a:p>
          </p:txBody>
        </p:sp>
        <p:sp>
          <p:nvSpPr>
            <p:cNvPr id="29" name="Oval 301">
              <a:extLst>
                <a:ext uri="{FF2B5EF4-FFF2-40B4-BE49-F238E27FC236}">
                  <a16:creationId xmlns:a16="http://schemas.microsoft.com/office/drawing/2014/main" id="{0EA3D5AF-1C9B-C2C1-2AEA-2679362439ED}"/>
                </a:ext>
              </a:extLst>
            </p:cNvPr>
            <p:cNvSpPr>
              <a:spLocks noChangeArrowheads="1"/>
            </p:cNvSpPr>
            <p:nvPr/>
          </p:nvSpPr>
          <p:spPr bwMode="auto">
            <a:xfrm rot="5400000" flipH="1">
              <a:off x="2595" y="1788"/>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302">
              <a:extLst>
                <a:ext uri="{FF2B5EF4-FFF2-40B4-BE49-F238E27FC236}">
                  <a16:creationId xmlns:a16="http://schemas.microsoft.com/office/drawing/2014/main" id="{6F2099BC-55E9-9900-4F14-F3BA7166D24F}"/>
                </a:ext>
              </a:extLst>
            </p:cNvPr>
            <p:cNvSpPr txBox="1">
              <a:spLocks noChangeArrowheads="1"/>
            </p:cNvSpPr>
            <p:nvPr/>
          </p:nvSpPr>
          <p:spPr bwMode="auto">
            <a:xfrm>
              <a:off x="2447" y="1954"/>
              <a:ext cx="4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TG</a:t>
              </a:r>
            </a:p>
          </p:txBody>
        </p:sp>
        <p:sp>
          <p:nvSpPr>
            <p:cNvPr id="31" name="Line 304">
              <a:extLst>
                <a:ext uri="{FF2B5EF4-FFF2-40B4-BE49-F238E27FC236}">
                  <a16:creationId xmlns:a16="http://schemas.microsoft.com/office/drawing/2014/main" id="{AA41EDF4-EABD-4050-9794-D456442DE2C7}"/>
                </a:ext>
              </a:extLst>
            </p:cNvPr>
            <p:cNvSpPr>
              <a:spLocks noChangeShapeType="1"/>
            </p:cNvSpPr>
            <p:nvPr/>
          </p:nvSpPr>
          <p:spPr bwMode="auto">
            <a:xfrm rot="-10800000">
              <a:off x="3292" y="1376"/>
              <a:ext cx="0" cy="7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Rectangle 305">
              <a:extLst>
                <a:ext uri="{FF2B5EF4-FFF2-40B4-BE49-F238E27FC236}">
                  <a16:creationId xmlns:a16="http://schemas.microsoft.com/office/drawing/2014/main" id="{281C9282-9923-EFA5-312B-592C78BFCF46}"/>
                </a:ext>
              </a:extLst>
            </p:cNvPr>
            <p:cNvSpPr>
              <a:spLocks noChangeArrowheads="1"/>
            </p:cNvSpPr>
            <p:nvPr/>
          </p:nvSpPr>
          <p:spPr bwMode="auto">
            <a:xfrm>
              <a:off x="3095" y="161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33" name="Oval 306">
              <a:extLst>
                <a:ext uri="{FF2B5EF4-FFF2-40B4-BE49-F238E27FC236}">
                  <a16:creationId xmlns:a16="http://schemas.microsoft.com/office/drawing/2014/main" id="{D436876D-098F-4FEF-33D0-A982C30A8C4F}"/>
                </a:ext>
              </a:extLst>
            </p:cNvPr>
            <p:cNvSpPr>
              <a:spLocks noChangeArrowheads="1"/>
            </p:cNvSpPr>
            <p:nvPr/>
          </p:nvSpPr>
          <p:spPr bwMode="auto">
            <a:xfrm rot="5400000" flipH="1">
              <a:off x="3255" y="1914"/>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307">
              <a:extLst>
                <a:ext uri="{FF2B5EF4-FFF2-40B4-BE49-F238E27FC236}">
                  <a16:creationId xmlns:a16="http://schemas.microsoft.com/office/drawing/2014/main" id="{C6EEE9DC-3ADD-6852-CB4C-76359253550C}"/>
                </a:ext>
              </a:extLst>
            </p:cNvPr>
            <p:cNvSpPr>
              <a:spLocks noChangeArrowheads="1"/>
            </p:cNvSpPr>
            <p:nvPr/>
          </p:nvSpPr>
          <p:spPr bwMode="auto">
            <a:xfrm>
              <a:off x="3195" y="1593"/>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1</a:t>
              </a:r>
            </a:p>
          </p:txBody>
        </p:sp>
        <p:sp>
          <p:nvSpPr>
            <p:cNvPr id="35" name="Oval 308">
              <a:extLst>
                <a:ext uri="{FF2B5EF4-FFF2-40B4-BE49-F238E27FC236}">
                  <a16:creationId xmlns:a16="http://schemas.microsoft.com/office/drawing/2014/main" id="{F91C1BCD-C1E9-5861-55E8-B47585955749}"/>
                </a:ext>
              </a:extLst>
            </p:cNvPr>
            <p:cNvSpPr>
              <a:spLocks noChangeArrowheads="1"/>
            </p:cNvSpPr>
            <p:nvPr/>
          </p:nvSpPr>
          <p:spPr bwMode="auto">
            <a:xfrm>
              <a:off x="3268" y="2092"/>
              <a:ext cx="45" cy="45"/>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309">
              <a:extLst>
                <a:ext uri="{FF2B5EF4-FFF2-40B4-BE49-F238E27FC236}">
                  <a16:creationId xmlns:a16="http://schemas.microsoft.com/office/drawing/2014/main" id="{69384C6C-DE5E-9121-A223-862BB8A21BAA}"/>
                </a:ext>
              </a:extLst>
            </p:cNvPr>
            <p:cNvSpPr>
              <a:spLocks noChangeArrowheads="1"/>
            </p:cNvSpPr>
            <p:nvPr/>
          </p:nvSpPr>
          <p:spPr bwMode="auto">
            <a:xfrm rot="5400000" flipH="1">
              <a:off x="4005" y="133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310">
              <a:extLst>
                <a:ext uri="{FF2B5EF4-FFF2-40B4-BE49-F238E27FC236}">
                  <a16:creationId xmlns:a16="http://schemas.microsoft.com/office/drawing/2014/main" id="{FAC1E0D0-8C16-BF50-9246-5AB5B55F9EB1}"/>
                </a:ext>
              </a:extLst>
            </p:cNvPr>
            <p:cNvSpPr>
              <a:spLocks noChangeArrowheads="1"/>
            </p:cNvSpPr>
            <p:nvPr/>
          </p:nvSpPr>
          <p:spPr bwMode="auto">
            <a:xfrm rot="5400000">
              <a:off x="3647" y="1222"/>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spcAft>
                  <a:spcPct val="100000"/>
                </a:spcAft>
              </a:pPr>
              <a:endParaRPr lang="zh-CN" altLang="zh-CN" sz="2000" b="1">
                <a:solidFill>
                  <a:srgbClr val="FF0066"/>
                </a:solidFill>
                <a:ea typeface="楷体_GB2312" pitchFamily="49" charset="-122"/>
              </a:endParaRPr>
            </a:p>
          </p:txBody>
        </p:sp>
        <p:sp>
          <p:nvSpPr>
            <p:cNvPr id="38" name="Rectangle 311">
              <a:extLst>
                <a:ext uri="{FF2B5EF4-FFF2-40B4-BE49-F238E27FC236}">
                  <a16:creationId xmlns:a16="http://schemas.microsoft.com/office/drawing/2014/main" id="{F6D998FC-A654-9F09-2105-8F7833EED44C}"/>
                </a:ext>
              </a:extLst>
            </p:cNvPr>
            <p:cNvSpPr>
              <a:spLocks noChangeArrowheads="1"/>
            </p:cNvSpPr>
            <p:nvPr/>
          </p:nvSpPr>
          <p:spPr bwMode="auto">
            <a:xfrm>
              <a:off x="3759" y="116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sp>
          <p:nvSpPr>
            <p:cNvPr id="39" name="Oval 312">
              <a:extLst>
                <a:ext uri="{FF2B5EF4-FFF2-40B4-BE49-F238E27FC236}">
                  <a16:creationId xmlns:a16="http://schemas.microsoft.com/office/drawing/2014/main" id="{845EBAB5-D69E-1F33-3AB0-6C0D4D23B76D}"/>
                </a:ext>
              </a:extLst>
            </p:cNvPr>
            <p:cNvSpPr>
              <a:spLocks noChangeArrowheads="1"/>
            </p:cNvSpPr>
            <p:nvPr/>
          </p:nvSpPr>
          <p:spPr bwMode="auto">
            <a:xfrm rot="5400000" flipV="1">
              <a:off x="4278" y="1349"/>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313">
              <a:extLst>
                <a:ext uri="{FF2B5EF4-FFF2-40B4-BE49-F238E27FC236}">
                  <a16:creationId xmlns:a16="http://schemas.microsoft.com/office/drawing/2014/main" id="{9258BDF0-FFF9-BC97-4B33-4FCCC91C9812}"/>
                </a:ext>
              </a:extLst>
            </p:cNvPr>
            <p:cNvSpPr>
              <a:spLocks noChangeArrowheads="1"/>
            </p:cNvSpPr>
            <p:nvPr/>
          </p:nvSpPr>
          <p:spPr bwMode="auto">
            <a:xfrm rot="5400000" flipV="1">
              <a:off x="4272" y="2093"/>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314">
              <a:extLst>
                <a:ext uri="{FF2B5EF4-FFF2-40B4-BE49-F238E27FC236}">
                  <a16:creationId xmlns:a16="http://schemas.microsoft.com/office/drawing/2014/main" id="{AFE09611-5F61-965B-E1C0-C485D1248C35}"/>
                </a:ext>
              </a:extLst>
            </p:cNvPr>
            <p:cNvSpPr>
              <a:spLocks noChangeArrowheads="1"/>
            </p:cNvSpPr>
            <p:nvPr/>
          </p:nvSpPr>
          <p:spPr bwMode="auto">
            <a:xfrm rot="5400000" flipH="1">
              <a:off x="3999" y="207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315">
              <a:extLst>
                <a:ext uri="{FF2B5EF4-FFF2-40B4-BE49-F238E27FC236}">
                  <a16:creationId xmlns:a16="http://schemas.microsoft.com/office/drawing/2014/main" id="{7F166753-FB30-D470-69F4-0F60CA8397BB}"/>
                </a:ext>
              </a:extLst>
            </p:cNvPr>
            <p:cNvSpPr>
              <a:spLocks noChangeArrowheads="1"/>
            </p:cNvSpPr>
            <p:nvPr/>
          </p:nvSpPr>
          <p:spPr bwMode="auto">
            <a:xfrm rot="5400000">
              <a:off x="3641" y="196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spcAft>
                  <a:spcPct val="100000"/>
                </a:spcAft>
              </a:pPr>
              <a:endParaRPr lang="zh-CN" altLang="zh-CN" sz="2000" b="1">
                <a:solidFill>
                  <a:srgbClr val="FF0066"/>
                </a:solidFill>
                <a:ea typeface="楷体_GB2312" pitchFamily="49" charset="-122"/>
              </a:endParaRPr>
            </a:p>
          </p:txBody>
        </p:sp>
        <p:sp>
          <p:nvSpPr>
            <p:cNvPr id="43" name="Rectangle 316">
              <a:extLst>
                <a:ext uri="{FF2B5EF4-FFF2-40B4-BE49-F238E27FC236}">
                  <a16:creationId xmlns:a16="http://schemas.microsoft.com/office/drawing/2014/main" id="{ED2C079F-E25C-39E9-7933-050837CD15E1}"/>
                </a:ext>
              </a:extLst>
            </p:cNvPr>
            <p:cNvSpPr>
              <a:spLocks noChangeArrowheads="1"/>
            </p:cNvSpPr>
            <p:nvPr/>
          </p:nvSpPr>
          <p:spPr bwMode="auto">
            <a:xfrm>
              <a:off x="3753" y="189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sp>
          <p:nvSpPr>
            <p:cNvPr id="44" name="Text Box 317">
              <a:extLst>
                <a:ext uri="{FF2B5EF4-FFF2-40B4-BE49-F238E27FC236}">
                  <a16:creationId xmlns:a16="http://schemas.microsoft.com/office/drawing/2014/main" id="{0377202B-057C-D50C-DC18-A53D753BA0D8}"/>
                </a:ext>
              </a:extLst>
            </p:cNvPr>
            <p:cNvSpPr txBox="1">
              <a:spLocks noChangeArrowheads="1"/>
            </p:cNvSpPr>
            <p:nvPr/>
          </p:nvSpPr>
          <p:spPr bwMode="auto">
            <a:xfrm>
              <a:off x="1919" y="764"/>
              <a:ext cx="4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t>C</a:t>
              </a:r>
            </a:p>
          </p:txBody>
        </p:sp>
        <p:sp>
          <p:nvSpPr>
            <p:cNvPr id="45" name="Rectangle 318">
              <a:extLst>
                <a:ext uri="{FF2B5EF4-FFF2-40B4-BE49-F238E27FC236}">
                  <a16:creationId xmlns:a16="http://schemas.microsoft.com/office/drawing/2014/main" id="{109F3A57-92E6-76DD-8D56-FAE984F2AB19}"/>
                </a:ext>
              </a:extLst>
            </p:cNvPr>
            <p:cNvSpPr>
              <a:spLocks noChangeArrowheads="1"/>
            </p:cNvSpPr>
            <p:nvPr/>
          </p:nvSpPr>
          <p:spPr bwMode="auto">
            <a:xfrm>
              <a:off x="3729" y="864"/>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5</a:t>
              </a:r>
            </a:p>
          </p:txBody>
        </p:sp>
        <p:sp>
          <p:nvSpPr>
            <p:cNvPr id="46" name="Rectangle 319">
              <a:extLst>
                <a:ext uri="{FF2B5EF4-FFF2-40B4-BE49-F238E27FC236}">
                  <a16:creationId xmlns:a16="http://schemas.microsoft.com/office/drawing/2014/main" id="{DB0B991C-DAFC-1E26-849E-79C88055C675}"/>
                </a:ext>
              </a:extLst>
            </p:cNvPr>
            <p:cNvSpPr>
              <a:spLocks noChangeArrowheads="1"/>
            </p:cNvSpPr>
            <p:nvPr/>
          </p:nvSpPr>
          <p:spPr bwMode="auto">
            <a:xfrm>
              <a:off x="3693" y="1620"/>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a:t>G</a:t>
              </a:r>
              <a:r>
                <a:rPr lang="en-US" altLang="zh-CN" b="1" baseline="-25000"/>
                <a:t>6</a:t>
              </a:r>
            </a:p>
          </p:txBody>
        </p:sp>
      </p:grpSp>
      <p:grpSp>
        <p:nvGrpSpPr>
          <p:cNvPr id="49" name="Group 320">
            <a:extLst>
              <a:ext uri="{FF2B5EF4-FFF2-40B4-BE49-F238E27FC236}">
                <a16:creationId xmlns:a16="http://schemas.microsoft.com/office/drawing/2014/main" id="{890B4CD3-D252-9F13-78E1-28D3D6B0BB6D}"/>
              </a:ext>
            </a:extLst>
          </p:cNvPr>
          <p:cNvGrpSpPr>
            <a:grpSpLocks/>
          </p:cNvGrpSpPr>
          <p:nvPr/>
        </p:nvGrpSpPr>
        <p:grpSpPr bwMode="auto">
          <a:xfrm>
            <a:off x="1879501" y="4441388"/>
            <a:ext cx="4022725" cy="1457325"/>
            <a:chOff x="398" y="2516"/>
            <a:chExt cx="2534" cy="918"/>
          </a:xfrm>
        </p:grpSpPr>
        <p:grpSp>
          <p:nvGrpSpPr>
            <p:cNvPr id="50" name="Group 321">
              <a:extLst>
                <a:ext uri="{FF2B5EF4-FFF2-40B4-BE49-F238E27FC236}">
                  <a16:creationId xmlns:a16="http://schemas.microsoft.com/office/drawing/2014/main" id="{890A8FBF-7021-4CE8-925B-61FCE11E55B2}"/>
                </a:ext>
              </a:extLst>
            </p:cNvPr>
            <p:cNvGrpSpPr>
              <a:grpSpLocks/>
            </p:cNvGrpSpPr>
            <p:nvPr/>
          </p:nvGrpSpPr>
          <p:grpSpPr bwMode="auto">
            <a:xfrm>
              <a:off x="589" y="3086"/>
              <a:ext cx="497" cy="45"/>
              <a:chOff x="2095" y="986"/>
              <a:chExt cx="497" cy="45"/>
            </a:xfrm>
          </p:grpSpPr>
          <p:sp>
            <p:nvSpPr>
              <p:cNvPr id="71" name="Line 322">
                <a:extLst>
                  <a:ext uri="{FF2B5EF4-FFF2-40B4-BE49-F238E27FC236}">
                    <a16:creationId xmlns:a16="http://schemas.microsoft.com/office/drawing/2014/main" id="{9F06403D-DF84-5201-3E12-0A59D31FB328}"/>
                  </a:ext>
                </a:extLst>
              </p:cNvPr>
              <p:cNvSpPr>
                <a:spLocks noChangeShapeType="1"/>
              </p:cNvSpPr>
              <p:nvPr/>
            </p:nvSpPr>
            <p:spPr bwMode="auto">
              <a:xfrm rot="5400000">
                <a:off x="2366" y="784"/>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Oval 323">
                <a:extLst>
                  <a:ext uri="{FF2B5EF4-FFF2-40B4-BE49-F238E27FC236}">
                    <a16:creationId xmlns:a16="http://schemas.microsoft.com/office/drawing/2014/main" id="{81CCC164-938F-AEAF-3DF1-86A32E17D64D}"/>
                  </a:ext>
                </a:extLst>
              </p:cNvPr>
              <p:cNvSpPr>
                <a:spLocks noChangeArrowheads="1"/>
              </p:cNvSpPr>
              <p:nvPr/>
            </p:nvSpPr>
            <p:spPr bwMode="auto">
              <a:xfrm>
                <a:off x="2095" y="986"/>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 name="Text Box 324">
              <a:extLst>
                <a:ext uri="{FF2B5EF4-FFF2-40B4-BE49-F238E27FC236}">
                  <a16:creationId xmlns:a16="http://schemas.microsoft.com/office/drawing/2014/main" id="{30A6C924-3FC1-9E6E-655B-3F16146B46DB}"/>
                </a:ext>
              </a:extLst>
            </p:cNvPr>
            <p:cNvSpPr txBox="1">
              <a:spLocks noChangeArrowheads="1"/>
            </p:cNvSpPr>
            <p:nvPr/>
          </p:nvSpPr>
          <p:spPr bwMode="auto">
            <a:xfrm>
              <a:off x="434" y="2582"/>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effectLst>
                    <a:outerShdw blurRad="38100" dist="38100" dir="2700000" algn="tl">
                      <a:srgbClr val="C0C0C0"/>
                    </a:outerShdw>
                  </a:effectLst>
                </a:rPr>
                <a:t>CP</a:t>
              </a:r>
            </a:p>
          </p:txBody>
        </p:sp>
        <p:grpSp>
          <p:nvGrpSpPr>
            <p:cNvPr id="52" name="Group 325">
              <a:extLst>
                <a:ext uri="{FF2B5EF4-FFF2-40B4-BE49-F238E27FC236}">
                  <a16:creationId xmlns:a16="http://schemas.microsoft.com/office/drawing/2014/main" id="{CC077364-A70B-B29F-6B1D-E7F01C2E10E8}"/>
                </a:ext>
              </a:extLst>
            </p:cNvPr>
            <p:cNvGrpSpPr>
              <a:grpSpLocks/>
            </p:cNvGrpSpPr>
            <p:nvPr/>
          </p:nvGrpSpPr>
          <p:grpSpPr bwMode="auto">
            <a:xfrm>
              <a:off x="589" y="2870"/>
              <a:ext cx="497" cy="45"/>
              <a:chOff x="2095" y="986"/>
              <a:chExt cx="497" cy="45"/>
            </a:xfrm>
          </p:grpSpPr>
          <p:sp>
            <p:nvSpPr>
              <p:cNvPr id="69" name="Line 326">
                <a:extLst>
                  <a:ext uri="{FF2B5EF4-FFF2-40B4-BE49-F238E27FC236}">
                    <a16:creationId xmlns:a16="http://schemas.microsoft.com/office/drawing/2014/main" id="{D4BF4073-F35F-D0FF-8AAB-C19C4F1F7E4E}"/>
                  </a:ext>
                </a:extLst>
              </p:cNvPr>
              <p:cNvSpPr>
                <a:spLocks noChangeShapeType="1"/>
              </p:cNvSpPr>
              <p:nvPr/>
            </p:nvSpPr>
            <p:spPr bwMode="auto">
              <a:xfrm rot="5400000">
                <a:off x="2366" y="784"/>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Oval 327">
                <a:extLst>
                  <a:ext uri="{FF2B5EF4-FFF2-40B4-BE49-F238E27FC236}">
                    <a16:creationId xmlns:a16="http://schemas.microsoft.com/office/drawing/2014/main" id="{E37C0063-687E-0234-62D0-1157433CFEEB}"/>
                  </a:ext>
                </a:extLst>
              </p:cNvPr>
              <p:cNvSpPr>
                <a:spLocks noChangeArrowheads="1"/>
              </p:cNvSpPr>
              <p:nvPr/>
            </p:nvSpPr>
            <p:spPr bwMode="auto">
              <a:xfrm>
                <a:off x="2095" y="986"/>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 name="Oval 328">
              <a:extLst>
                <a:ext uri="{FF2B5EF4-FFF2-40B4-BE49-F238E27FC236}">
                  <a16:creationId xmlns:a16="http://schemas.microsoft.com/office/drawing/2014/main" id="{A73F2215-F40B-FB93-C742-C7E52466F4AE}"/>
                </a:ext>
              </a:extLst>
            </p:cNvPr>
            <p:cNvSpPr>
              <a:spLocks noChangeArrowheads="1"/>
            </p:cNvSpPr>
            <p:nvPr/>
          </p:nvSpPr>
          <p:spPr bwMode="auto">
            <a:xfrm rot="5400000">
              <a:off x="1982" y="297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329">
              <a:extLst>
                <a:ext uri="{FF2B5EF4-FFF2-40B4-BE49-F238E27FC236}">
                  <a16:creationId xmlns:a16="http://schemas.microsoft.com/office/drawing/2014/main" id="{A43EE1B1-D8DA-B050-9FC3-03261089332F}"/>
                </a:ext>
              </a:extLst>
            </p:cNvPr>
            <p:cNvSpPr>
              <a:spLocks noChangeShapeType="1"/>
            </p:cNvSpPr>
            <p:nvPr/>
          </p:nvSpPr>
          <p:spPr bwMode="auto">
            <a:xfrm rot="-5400000">
              <a:off x="1967" y="2062"/>
              <a:ext cx="0" cy="1859"/>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5" name="Group 330">
              <a:extLst>
                <a:ext uri="{FF2B5EF4-FFF2-40B4-BE49-F238E27FC236}">
                  <a16:creationId xmlns:a16="http://schemas.microsoft.com/office/drawing/2014/main" id="{C40B5472-32C8-8D09-3C57-C9ACB25A3878}"/>
                </a:ext>
              </a:extLst>
            </p:cNvPr>
            <p:cNvGrpSpPr>
              <a:grpSpLocks/>
            </p:cNvGrpSpPr>
            <p:nvPr/>
          </p:nvGrpSpPr>
          <p:grpSpPr bwMode="auto">
            <a:xfrm>
              <a:off x="1470" y="2749"/>
              <a:ext cx="356" cy="469"/>
              <a:chOff x="3054" y="2929"/>
              <a:chExt cx="356" cy="469"/>
            </a:xfrm>
          </p:grpSpPr>
          <p:sp>
            <p:nvSpPr>
              <p:cNvPr id="66" name="Oval 331">
                <a:extLst>
                  <a:ext uri="{FF2B5EF4-FFF2-40B4-BE49-F238E27FC236}">
                    <a16:creationId xmlns:a16="http://schemas.microsoft.com/office/drawing/2014/main" id="{077939B2-7649-D866-2D18-18EFAEC28412}"/>
                  </a:ext>
                </a:extLst>
              </p:cNvPr>
              <p:cNvSpPr>
                <a:spLocks noChangeArrowheads="1"/>
              </p:cNvSpPr>
              <p:nvPr/>
            </p:nvSpPr>
            <p:spPr bwMode="auto">
              <a:xfrm rot="-5400000">
                <a:off x="3333" y="313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332">
                <a:extLst>
                  <a:ext uri="{FF2B5EF4-FFF2-40B4-BE49-F238E27FC236}">
                    <a16:creationId xmlns:a16="http://schemas.microsoft.com/office/drawing/2014/main" id="{1D801A4D-A608-D1BE-D396-ABDC5A64EF0E}"/>
                  </a:ext>
                </a:extLst>
              </p:cNvPr>
              <p:cNvSpPr>
                <a:spLocks noChangeArrowheads="1"/>
              </p:cNvSpPr>
              <p:nvPr/>
            </p:nvSpPr>
            <p:spPr bwMode="auto">
              <a:xfrm rot="16200000" flipH="1">
                <a:off x="2982" y="303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68" name="Rectangle 333">
                <a:extLst>
                  <a:ext uri="{FF2B5EF4-FFF2-40B4-BE49-F238E27FC236}">
                    <a16:creationId xmlns:a16="http://schemas.microsoft.com/office/drawing/2014/main" id="{1670B085-86DB-F6A6-D3E1-495113D971C5}"/>
                  </a:ext>
                </a:extLst>
              </p:cNvPr>
              <p:cNvSpPr>
                <a:spLocks noChangeArrowheads="1"/>
              </p:cNvSpPr>
              <p:nvPr/>
            </p:nvSpPr>
            <p:spPr bwMode="auto">
              <a:xfrm>
                <a:off x="3090" y="292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grpSp>
        <p:grpSp>
          <p:nvGrpSpPr>
            <p:cNvPr id="56" name="Group 334">
              <a:extLst>
                <a:ext uri="{FF2B5EF4-FFF2-40B4-BE49-F238E27FC236}">
                  <a16:creationId xmlns:a16="http://schemas.microsoft.com/office/drawing/2014/main" id="{E3F19038-BDB8-01B9-D77D-4ED96D5E49D6}"/>
                </a:ext>
              </a:extLst>
            </p:cNvPr>
            <p:cNvGrpSpPr>
              <a:grpSpLocks/>
            </p:cNvGrpSpPr>
            <p:nvPr/>
          </p:nvGrpSpPr>
          <p:grpSpPr bwMode="auto">
            <a:xfrm>
              <a:off x="2226" y="2749"/>
              <a:ext cx="356" cy="469"/>
              <a:chOff x="3054" y="2929"/>
              <a:chExt cx="356" cy="469"/>
            </a:xfrm>
          </p:grpSpPr>
          <p:sp>
            <p:nvSpPr>
              <p:cNvPr id="63" name="Oval 335">
                <a:extLst>
                  <a:ext uri="{FF2B5EF4-FFF2-40B4-BE49-F238E27FC236}">
                    <a16:creationId xmlns:a16="http://schemas.microsoft.com/office/drawing/2014/main" id="{FCFC953A-BB2D-DE6E-8421-ECD75581D5BC}"/>
                  </a:ext>
                </a:extLst>
              </p:cNvPr>
              <p:cNvSpPr>
                <a:spLocks noChangeArrowheads="1"/>
              </p:cNvSpPr>
              <p:nvPr/>
            </p:nvSpPr>
            <p:spPr bwMode="auto">
              <a:xfrm rot="-5400000">
                <a:off x="3333" y="3136"/>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336">
                <a:extLst>
                  <a:ext uri="{FF2B5EF4-FFF2-40B4-BE49-F238E27FC236}">
                    <a16:creationId xmlns:a16="http://schemas.microsoft.com/office/drawing/2014/main" id="{21393760-190A-8451-B283-DFDE05849535}"/>
                  </a:ext>
                </a:extLst>
              </p:cNvPr>
              <p:cNvSpPr>
                <a:spLocks noChangeArrowheads="1"/>
              </p:cNvSpPr>
              <p:nvPr/>
            </p:nvSpPr>
            <p:spPr bwMode="auto">
              <a:xfrm rot="16200000" flipH="1">
                <a:off x="2982" y="3038"/>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65" name="Rectangle 337">
                <a:extLst>
                  <a:ext uri="{FF2B5EF4-FFF2-40B4-BE49-F238E27FC236}">
                    <a16:creationId xmlns:a16="http://schemas.microsoft.com/office/drawing/2014/main" id="{BE388506-2DA8-ABDD-2BA8-C6AFA3837F13}"/>
                  </a:ext>
                </a:extLst>
              </p:cNvPr>
              <p:cNvSpPr>
                <a:spLocks noChangeArrowheads="1"/>
              </p:cNvSpPr>
              <p:nvPr/>
            </p:nvSpPr>
            <p:spPr bwMode="auto">
              <a:xfrm>
                <a:off x="3090" y="292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grpSp>
        <p:sp>
          <p:nvSpPr>
            <p:cNvPr id="57" name="Line 338">
              <a:extLst>
                <a:ext uri="{FF2B5EF4-FFF2-40B4-BE49-F238E27FC236}">
                  <a16:creationId xmlns:a16="http://schemas.microsoft.com/office/drawing/2014/main" id="{B115A90B-327B-251D-226A-2E87B484355A}"/>
                </a:ext>
              </a:extLst>
            </p:cNvPr>
            <p:cNvSpPr>
              <a:spLocks noChangeShapeType="1"/>
            </p:cNvSpPr>
            <p:nvPr/>
          </p:nvSpPr>
          <p:spPr bwMode="auto">
            <a:xfrm flipV="1">
              <a:off x="2004" y="2580"/>
              <a:ext cx="0" cy="42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8" name="Object 339">
              <a:extLst>
                <a:ext uri="{FF2B5EF4-FFF2-40B4-BE49-F238E27FC236}">
                  <a16:creationId xmlns:a16="http://schemas.microsoft.com/office/drawing/2014/main" id="{6BBD608C-9359-3252-1BE4-BBF294B8F317}"/>
                </a:ext>
              </a:extLst>
            </p:cNvPr>
            <p:cNvGraphicFramePr>
              <a:graphicFrameLocks noChangeAspect="1"/>
            </p:cNvGraphicFramePr>
            <p:nvPr/>
          </p:nvGraphicFramePr>
          <p:xfrm>
            <a:off x="2684" y="2727"/>
            <a:ext cx="248" cy="267"/>
          </p:xfrm>
          <a:graphic>
            <a:graphicData uri="http://schemas.openxmlformats.org/presentationml/2006/ole">
              <mc:AlternateContent xmlns:mc="http://schemas.openxmlformats.org/markup-compatibility/2006">
                <mc:Choice xmlns:v="urn:schemas-microsoft-com:vml" Requires="v">
                  <p:oleObj name="Equation" r:id="rId4" imgW="164880" imgH="177480" progId="Equation.3">
                    <p:embed/>
                  </p:oleObj>
                </mc:Choice>
                <mc:Fallback>
                  <p:oleObj name="Equation" r:id="rId4" imgW="164880" imgH="177480" progId="Equation.3">
                    <p:embed/>
                    <p:pic>
                      <p:nvPicPr>
                        <p:cNvPr id="41299" name="Object 3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4" y="2727"/>
                          <a:ext cx="248"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340">
              <a:extLst>
                <a:ext uri="{FF2B5EF4-FFF2-40B4-BE49-F238E27FC236}">
                  <a16:creationId xmlns:a16="http://schemas.microsoft.com/office/drawing/2014/main" id="{19ABA633-397A-6FC0-7625-A5B9BF5FE3AF}"/>
                </a:ext>
              </a:extLst>
            </p:cNvPr>
            <p:cNvGraphicFramePr>
              <a:graphicFrameLocks noChangeAspect="1"/>
            </p:cNvGraphicFramePr>
            <p:nvPr>
              <p:extLst>
                <p:ext uri="{D42A27DB-BD31-4B8C-83A1-F6EECF244321}">
                  <p14:modId xmlns:p14="http://schemas.microsoft.com/office/powerpoint/2010/main" val="2888678350"/>
                </p:ext>
              </p:extLst>
            </p:nvPr>
          </p:nvGraphicFramePr>
          <p:xfrm>
            <a:off x="1996" y="2516"/>
            <a:ext cx="248" cy="324"/>
          </p:xfrm>
          <a:graphic>
            <a:graphicData uri="http://schemas.openxmlformats.org/presentationml/2006/ole">
              <mc:AlternateContent xmlns:mc="http://schemas.openxmlformats.org/markup-compatibility/2006">
                <mc:Choice xmlns:v="urn:schemas-microsoft-com:vml" Requires="v">
                  <p:oleObj name="Equation" r:id="rId6" imgW="164880" imgH="215640" progId="Equation.3">
                    <p:embed/>
                  </p:oleObj>
                </mc:Choice>
                <mc:Fallback>
                  <p:oleObj name="Equation" r:id="rId6" imgW="164880" imgH="215640" progId="Equation.3">
                    <p:embed/>
                    <p:pic>
                      <p:nvPicPr>
                        <p:cNvPr id="41300" name="Object 3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6" y="2516"/>
                          <a:ext cx="248"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 name="Rectangle 341">
              <a:extLst>
                <a:ext uri="{FF2B5EF4-FFF2-40B4-BE49-F238E27FC236}">
                  <a16:creationId xmlns:a16="http://schemas.microsoft.com/office/drawing/2014/main" id="{E01E5E0F-7411-8332-F2C5-96565EE1D52D}"/>
                </a:ext>
              </a:extLst>
            </p:cNvPr>
            <p:cNvSpPr>
              <a:spLocks noChangeArrowheads="1"/>
            </p:cNvSpPr>
            <p:nvPr/>
          </p:nvSpPr>
          <p:spPr bwMode="auto">
            <a:xfrm rot="16200000" flipH="1">
              <a:off x="882" y="2846"/>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61" name="Rectangle 342">
              <a:extLst>
                <a:ext uri="{FF2B5EF4-FFF2-40B4-BE49-F238E27FC236}">
                  <a16:creationId xmlns:a16="http://schemas.microsoft.com/office/drawing/2014/main" id="{A472B401-FD9F-874B-904F-795CB8DCDB85}"/>
                </a:ext>
              </a:extLst>
            </p:cNvPr>
            <p:cNvSpPr>
              <a:spLocks noChangeArrowheads="1"/>
            </p:cNvSpPr>
            <p:nvPr/>
          </p:nvSpPr>
          <p:spPr bwMode="auto">
            <a:xfrm>
              <a:off x="942" y="2749"/>
              <a:ext cx="4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t>=1</a:t>
              </a:r>
            </a:p>
          </p:txBody>
        </p:sp>
        <p:sp>
          <p:nvSpPr>
            <p:cNvPr id="62" name="Text Box 343">
              <a:extLst>
                <a:ext uri="{FF2B5EF4-FFF2-40B4-BE49-F238E27FC236}">
                  <a16:creationId xmlns:a16="http://schemas.microsoft.com/office/drawing/2014/main" id="{92D0BF10-A99E-084D-4B93-4F71DF6FECC1}"/>
                </a:ext>
              </a:extLst>
            </p:cNvPr>
            <p:cNvSpPr txBox="1">
              <a:spLocks noChangeArrowheads="1"/>
            </p:cNvSpPr>
            <p:nvPr/>
          </p:nvSpPr>
          <p:spPr bwMode="auto">
            <a:xfrm>
              <a:off x="398" y="3146"/>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effectLst>
                    <a:outerShdw blurRad="38100" dist="38100" dir="2700000" algn="tl">
                      <a:srgbClr val="C0C0C0"/>
                    </a:outerShdw>
                  </a:effectLst>
                </a:rPr>
                <a:t>POL</a:t>
              </a:r>
            </a:p>
          </p:txBody>
        </p:sp>
      </p:grpSp>
      <p:grpSp>
        <p:nvGrpSpPr>
          <p:cNvPr id="73" name="Group 344">
            <a:extLst>
              <a:ext uri="{FF2B5EF4-FFF2-40B4-BE49-F238E27FC236}">
                <a16:creationId xmlns:a16="http://schemas.microsoft.com/office/drawing/2014/main" id="{EB8CE740-47A6-1BB1-F7A2-F3D22A1F5847}"/>
              </a:ext>
            </a:extLst>
          </p:cNvPr>
          <p:cNvGrpSpPr>
            <a:grpSpLocks/>
          </p:cNvGrpSpPr>
          <p:nvPr/>
        </p:nvGrpSpPr>
        <p:grpSpPr bwMode="auto">
          <a:xfrm>
            <a:off x="2655888" y="4149285"/>
            <a:ext cx="3560763" cy="1862138"/>
            <a:chOff x="974" y="2352"/>
            <a:chExt cx="2243" cy="1173"/>
          </a:xfrm>
        </p:grpSpPr>
        <p:sp>
          <p:nvSpPr>
            <p:cNvPr id="74" name="Text Box 345">
              <a:extLst>
                <a:ext uri="{FF2B5EF4-FFF2-40B4-BE49-F238E27FC236}">
                  <a16:creationId xmlns:a16="http://schemas.microsoft.com/office/drawing/2014/main" id="{50AB5293-BCBF-7E7E-EFBF-75E58720699C}"/>
                </a:ext>
              </a:extLst>
            </p:cNvPr>
            <p:cNvSpPr txBox="1">
              <a:spLocks noChangeArrowheads="1"/>
            </p:cNvSpPr>
            <p:nvPr/>
          </p:nvSpPr>
          <p:spPr bwMode="auto">
            <a:xfrm>
              <a:off x="974" y="3198"/>
              <a:ext cx="3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0</a:t>
              </a:r>
            </a:p>
          </p:txBody>
        </p:sp>
        <p:sp>
          <p:nvSpPr>
            <p:cNvPr id="75" name="Rectangle 346">
              <a:extLst>
                <a:ext uri="{FF2B5EF4-FFF2-40B4-BE49-F238E27FC236}">
                  <a16:creationId xmlns:a16="http://schemas.microsoft.com/office/drawing/2014/main" id="{8A59040D-CA96-2D41-FD78-941B9AE973DD}"/>
                </a:ext>
              </a:extLst>
            </p:cNvPr>
            <p:cNvSpPr>
              <a:spLocks noChangeArrowheads="1"/>
            </p:cNvSpPr>
            <p:nvPr/>
          </p:nvSpPr>
          <p:spPr bwMode="auto">
            <a:xfrm>
              <a:off x="1080" y="2460"/>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ffectLst>
                    <a:outerShdw blurRad="38100" dist="38100" dir="2700000" algn="tl">
                      <a:srgbClr val="C0C0C0"/>
                    </a:outerShdw>
                  </a:effectLst>
                </a:rPr>
                <a:t>CP</a:t>
              </a:r>
            </a:p>
          </p:txBody>
        </p:sp>
        <p:sp>
          <p:nvSpPr>
            <p:cNvPr id="76" name="Rectangle 347">
              <a:extLst>
                <a:ext uri="{FF2B5EF4-FFF2-40B4-BE49-F238E27FC236}">
                  <a16:creationId xmlns:a16="http://schemas.microsoft.com/office/drawing/2014/main" id="{B8DCCF6E-9224-6C3B-8756-D0B34F4E71FA}"/>
                </a:ext>
              </a:extLst>
            </p:cNvPr>
            <p:cNvSpPr>
              <a:spLocks noChangeArrowheads="1"/>
            </p:cNvSpPr>
            <p:nvPr/>
          </p:nvSpPr>
          <p:spPr bwMode="auto">
            <a:xfrm>
              <a:off x="2568" y="3216"/>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ffectLst>
                    <a:outerShdw blurRad="38100" dist="38100" dir="2700000" algn="tl">
                      <a:srgbClr val="C0C0C0"/>
                    </a:outerShdw>
                  </a:effectLst>
                </a:rPr>
                <a:t>CP</a:t>
              </a:r>
            </a:p>
          </p:txBody>
        </p:sp>
        <p:sp>
          <p:nvSpPr>
            <p:cNvPr id="77" name="Rectangle 348">
              <a:extLst>
                <a:ext uri="{FF2B5EF4-FFF2-40B4-BE49-F238E27FC236}">
                  <a16:creationId xmlns:a16="http://schemas.microsoft.com/office/drawing/2014/main" id="{42A870E8-143D-3448-4067-1BBA18A1DBC1}"/>
                </a:ext>
              </a:extLst>
            </p:cNvPr>
            <p:cNvSpPr>
              <a:spLocks noChangeArrowheads="1"/>
            </p:cNvSpPr>
            <p:nvPr/>
          </p:nvSpPr>
          <p:spPr bwMode="auto">
            <a:xfrm>
              <a:off x="2160" y="2352"/>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33CC"/>
                  </a:solidFill>
                  <a:effectLst>
                    <a:outerShdw blurRad="38100" dist="38100" dir="2700000" algn="tl">
                      <a:srgbClr val="C0C0C0"/>
                    </a:outerShdw>
                  </a:effectLst>
                </a:rPr>
                <a:t>CP</a:t>
              </a:r>
            </a:p>
          </p:txBody>
        </p:sp>
        <p:sp>
          <p:nvSpPr>
            <p:cNvPr id="78" name="Line 349">
              <a:extLst>
                <a:ext uri="{FF2B5EF4-FFF2-40B4-BE49-F238E27FC236}">
                  <a16:creationId xmlns:a16="http://schemas.microsoft.com/office/drawing/2014/main" id="{25244059-0C0F-F760-2B40-B8D732348975}"/>
                </a:ext>
              </a:extLst>
            </p:cNvPr>
            <p:cNvSpPr>
              <a:spLocks noChangeShapeType="1"/>
            </p:cNvSpPr>
            <p:nvPr/>
          </p:nvSpPr>
          <p:spPr bwMode="auto">
            <a:xfrm>
              <a:off x="2256" y="2376"/>
              <a:ext cx="2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9" name="Group 380">
            <a:extLst>
              <a:ext uri="{FF2B5EF4-FFF2-40B4-BE49-F238E27FC236}">
                <a16:creationId xmlns:a16="http://schemas.microsoft.com/office/drawing/2014/main" id="{58FD7D1D-1A60-982A-21BD-C95DB3AC27B6}"/>
              </a:ext>
            </a:extLst>
          </p:cNvPr>
          <p:cNvGrpSpPr>
            <a:grpSpLocks/>
          </p:cNvGrpSpPr>
          <p:nvPr/>
        </p:nvGrpSpPr>
        <p:grpSpPr bwMode="auto">
          <a:xfrm>
            <a:off x="3036888" y="4409635"/>
            <a:ext cx="3446463" cy="1601788"/>
            <a:chOff x="2258" y="2968"/>
            <a:chExt cx="2171" cy="1009"/>
          </a:xfrm>
        </p:grpSpPr>
        <p:sp>
          <p:nvSpPr>
            <p:cNvPr id="80" name="Rectangle 351">
              <a:extLst>
                <a:ext uri="{FF2B5EF4-FFF2-40B4-BE49-F238E27FC236}">
                  <a16:creationId xmlns:a16="http://schemas.microsoft.com/office/drawing/2014/main" id="{BCF6B438-EFEF-9F38-6C7B-01E0A663F589}"/>
                </a:ext>
              </a:extLst>
            </p:cNvPr>
            <p:cNvSpPr>
              <a:spLocks noChangeArrowheads="1"/>
            </p:cNvSpPr>
            <p:nvPr/>
          </p:nvSpPr>
          <p:spPr bwMode="auto">
            <a:xfrm>
              <a:off x="3948" y="3656"/>
              <a:ext cx="481"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FF0066"/>
                  </a:solidFill>
                  <a:effectLst>
                    <a:outerShdw blurRad="38100" dist="38100" dir="2700000" algn="tl">
                      <a:srgbClr val="C0C0C0"/>
                    </a:outerShdw>
                  </a:effectLst>
                </a:rPr>
                <a:t>CP</a:t>
              </a:r>
            </a:p>
          </p:txBody>
        </p:sp>
        <p:grpSp>
          <p:nvGrpSpPr>
            <p:cNvPr id="81" name="Group 352">
              <a:extLst>
                <a:ext uri="{FF2B5EF4-FFF2-40B4-BE49-F238E27FC236}">
                  <a16:creationId xmlns:a16="http://schemas.microsoft.com/office/drawing/2014/main" id="{D40C4830-B682-9130-2C3F-155FB6268206}"/>
                </a:ext>
              </a:extLst>
            </p:cNvPr>
            <p:cNvGrpSpPr>
              <a:grpSpLocks/>
            </p:cNvGrpSpPr>
            <p:nvPr/>
          </p:nvGrpSpPr>
          <p:grpSpPr bwMode="auto">
            <a:xfrm>
              <a:off x="2258" y="2968"/>
              <a:ext cx="1990" cy="1009"/>
              <a:chOff x="998" y="2708"/>
              <a:chExt cx="1990" cy="1009"/>
            </a:xfrm>
          </p:grpSpPr>
          <p:sp>
            <p:nvSpPr>
              <p:cNvPr id="82" name="Text Box 353">
                <a:extLst>
                  <a:ext uri="{FF2B5EF4-FFF2-40B4-BE49-F238E27FC236}">
                    <a16:creationId xmlns:a16="http://schemas.microsoft.com/office/drawing/2014/main" id="{53BA03A0-5536-8231-7B59-AB7A6A92D1EE}"/>
                  </a:ext>
                </a:extLst>
              </p:cNvPr>
              <p:cNvSpPr txBox="1">
                <a:spLocks noChangeArrowheads="1"/>
              </p:cNvSpPr>
              <p:nvPr/>
            </p:nvSpPr>
            <p:spPr bwMode="auto">
              <a:xfrm>
                <a:off x="998" y="3390"/>
                <a:ext cx="360"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a:t>
                </a:r>
              </a:p>
            </p:txBody>
          </p:sp>
          <p:sp>
            <p:nvSpPr>
              <p:cNvPr id="83" name="Rectangle 354">
                <a:extLst>
                  <a:ext uri="{FF2B5EF4-FFF2-40B4-BE49-F238E27FC236}">
                    <a16:creationId xmlns:a16="http://schemas.microsoft.com/office/drawing/2014/main" id="{EB19DC5F-282A-5923-D60C-C913B6B9969A}"/>
                  </a:ext>
                </a:extLst>
              </p:cNvPr>
              <p:cNvSpPr>
                <a:spLocks noChangeArrowheads="1"/>
              </p:cNvSpPr>
              <p:nvPr/>
            </p:nvSpPr>
            <p:spPr bwMode="auto">
              <a:xfrm>
                <a:off x="1397" y="2722"/>
                <a:ext cx="64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solidFill>
                      <a:srgbClr val="FF0066"/>
                    </a:solidFill>
                    <a:effectLst>
                      <a:outerShdw blurRad="38100" dist="38100" dir="2700000" algn="tl">
                        <a:srgbClr val="C0C0C0"/>
                      </a:outerShdw>
                    </a:effectLst>
                  </a:rPr>
                  <a:t>CP</a:t>
                </a:r>
              </a:p>
            </p:txBody>
          </p:sp>
          <p:sp>
            <p:nvSpPr>
              <p:cNvPr id="84" name="Rectangle 355">
                <a:extLst>
                  <a:ext uri="{FF2B5EF4-FFF2-40B4-BE49-F238E27FC236}">
                    <a16:creationId xmlns:a16="http://schemas.microsoft.com/office/drawing/2014/main" id="{3F670E6B-78CC-8750-3E77-644205888156}"/>
                  </a:ext>
                </a:extLst>
              </p:cNvPr>
              <p:cNvSpPr>
                <a:spLocks noChangeArrowheads="1"/>
              </p:cNvSpPr>
              <p:nvPr/>
            </p:nvSpPr>
            <p:spPr bwMode="auto">
              <a:xfrm>
                <a:off x="2285" y="2708"/>
                <a:ext cx="64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solidFill>
                      <a:srgbClr val="FF0066"/>
                    </a:solidFill>
                    <a:effectLst>
                      <a:outerShdw blurRad="38100" dist="38100" dir="2700000" algn="tl">
                        <a:srgbClr val="C0C0C0"/>
                      </a:outerShdw>
                    </a:effectLst>
                  </a:rPr>
                  <a:t>CP</a:t>
                </a:r>
              </a:p>
            </p:txBody>
          </p:sp>
          <p:sp>
            <p:nvSpPr>
              <p:cNvPr id="85" name="Line 356">
                <a:extLst>
                  <a:ext uri="{FF2B5EF4-FFF2-40B4-BE49-F238E27FC236}">
                    <a16:creationId xmlns:a16="http://schemas.microsoft.com/office/drawing/2014/main" id="{7350D690-F44F-430D-C8F9-20DAB4D4EE5F}"/>
                  </a:ext>
                </a:extLst>
              </p:cNvPr>
              <p:cNvSpPr>
                <a:spLocks noChangeShapeType="1"/>
              </p:cNvSpPr>
              <p:nvPr/>
            </p:nvSpPr>
            <p:spPr bwMode="auto">
              <a:xfrm>
                <a:off x="1469" y="2721"/>
                <a:ext cx="216"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357">
                <a:extLst>
                  <a:ext uri="{FF2B5EF4-FFF2-40B4-BE49-F238E27FC236}">
                    <a16:creationId xmlns:a16="http://schemas.microsoft.com/office/drawing/2014/main" id="{EBD7551A-124F-6F36-2371-D4995B8D171E}"/>
                  </a:ext>
                </a:extLst>
              </p:cNvPr>
              <p:cNvSpPr>
                <a:spLocks noChangeShapeType="1"/>
              </p:cNvSpPr>
              <p:nvPr/>
            </p:nvSpPr>
            <p:spPr bwMode="auto">
              <a:xfrm>
                <a:off x="2772" y="3420"/>
                <a:ext cx="216"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87" name="Group 358">
            <a:extLst>
              <a:ext uri="{FF2B5EF4-FFF2-40B4-BE49-F238E27FC236}">
                <a16:creationId xmlns:a16="http://schemas.microsoft.com/office/drawing/2014/main" id="{76C4E4C5-0818-8BB4-AFF0-1A38518D1FAC}"/>
              </a:ext>
            </a:extLst>
          </p:cNvPr>
          <p:cNvGrpSpPr>
            <a:grpSpLocks/>
          </p:cNvGrpSpPr>
          <p:nvPr/>
        </p:nvGrpSpPr>
        <p:grpSpPr bwMode="auto">
          <a:xfrm>
            <a:off x="2960688" y="1896623"/>
            <a:ext cx="5346700" cy="1851025"/>
            <a:chOff x="326" y="1227"/>
            <a:chExt cx="3368" cy="1166"/>
          </a:xfrm>
        </p:grpSpPr>
        <p:sp>
          <p:nvSpPr>
            <p:cNvPr id="88" name="Text Box 359">
              <a:extLst>
                <a:ext uri="{FF2B5EF4-FFF2-40B4-BE49-F238E27FC236}">
                  <a16:creationId xmlns:a16="http://schemas.microsoft.com/office/drawing/2014/main" id="{E8044FC6-67EF-03DC-DC9D-8EDFB4866BD4}"/>
                </a:ext>
              </a:extLst>
            </p:cNvPr>
            <p:cNvSpPr txBox="1">
              <a:spLocks noChangeArrowheads="1"/>
            </p:cNvSpPr>
            <p:nvPr/>
          </p:nvSpPr>
          <p:spPr bwMode="auto">
            <a:xfrm>
              <a:off x="326" y="2066"/>
              <a:ext cx="8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rPr>
                <a:t>CP</a:t>
              </a:r>
              <a:r>
                <a:rPr lang="en-US" altLang="zh-CN" sz="2800" b="1">
                  <a:solidFill>
                    <a:srgbClr val="0033CC"/>
                  </a:solidFill>
                </a:rPr>
                <a:t> = 1</a:t>
              </a:r>
            </a:p>
          </p:txBody>
        </p:sp>
        <p:sp>
          <p:nvSpPr>
            <p:cNvPr id="89" name="Text Box 360">
              <a:extLst>
                <a:ext uri="{FF2B5EF4-FFF2-40B4-BE49-F238E27FC236}">
                  <a16:creationId xmlns:a16="http://schemas.microsoft.com/office/drawing/2014/main" id="{45304806-91A8-2784-5766-A271FA92C2A1}"/>
                </a:ext>
              </a:extLst>
            </p:cNvPr>
            <p:cNvSpPr txBox="1">
              <a:spLocks noChangeArrowheads="1"/>
            </p:cNvSpPr>
            <p:nvPr/>
          </p:nvSpPr>
          <p:spPr bwMode="auto">
            <a:xfrm>
              <a:off x="926" y="1227"/>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33CC"/>
                  </a:solidFill>
                  <a:sym typeface="Wingdings 2" panose="05020102010507070707" pitchFamily="18" charset="2"/>
                </a:rPr>
                <a:t></a:t>
              </a:r>
              <a:endParaRPr lang="en-US" altLang="zh-CN" b="1">
                <a:solidFill>
                  <a:srgbClr val="0033CC"/>
                </a:solidFill>
              </a:endParaRPr>
            </a:p>
          </p:txBody>
        </p:sp>
        <p:sp>
          <p:nvSpPr>
            <p:cNvPr id="90" name="Arc 361">
              <a:extLst>
                <a:ext uri="{FF2B5EF4-FFF2-40B4-BE49-F238E27FC236}">
                  <a16:creationId xmlns:a16="http://schemas.microsoft.com/office/drawing/2014/main" id="{465CD46E-F08B-1900-DD14-79020C4D44BF}"/>
                </a:ext>
              </a:extLst>
            </p:cNvPr>
            <p:cNvSpPr>
              <a:spLocks/>
            </p:cNvSpPr>
            <p:nvPr/>
          </p:nvSpPr>
          <p:spPr bwMode="auto">
            <a:xfrm>
              <a:off x="1310" y="1586"/>
              <a:ext cx="744" cy="408"/>
            </a:xfrm>
            <a:custGeom>
              <a:avLst/>
              <a:gdLst>
                <a:gd name="G0" fmla="+- 21600 0 0"/>
                <a:gd name="G1" fmla="+- 21600 0 0"/>
                <a:gd name="G2" fmla="+- 21600 0 0"/>
                <a:gd name="T0" fmla="*/ 21600 w 43200"/>
                <a:gd name="T1" fmla="*/ 0 h 43200"/>
                <a:gd name="T2" fmla="*/ 9177 w 43200"/>
                <a:gd name="T3" fmla="*/ 3930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4567"/>
                    <a:pt x="3423" y="7974"/>
                    <a:pt x="9176" y="3929"/>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4567"/>
                    <a:pt x="3423" y="7974"/>
                    <a:pt x="9176" y="3929"/>
                  </a:cubicBezTo>
                  <a:lnTo>
                    <a:pt x="21600" y="21600"/>
                  </a:lnTo>
                  <a:close/>
                </a:path>
              </a:pathLst>
            </a:custGeom>
            <a:noFill/>
            <a:ln w="57150" cmpd="thinThick">
              <a:solidFill>
                <a:srgbClr val="0033CC"/>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Text Box 362">
              <a:extLst>
                <a:ext uri="{FF2B5EF4-FFF2-40B4-BE49-F238E27FC236}">
                  <a16:creationId xmlns:a16="http://schemas.microsoft.com/office/drawing/2014/main" id="{0673A3A2-539F-5741-3503-0A8C8917F5C2}"/>
                </a:ext>
              </a:extLst>
            </p:cNvPr>
            <p:cNvSpPr txBox="1">
              <a:spLocks noChangeArrowheads="1"/>
            </p:cNvSpPr>
            <p:nvPr/>
          </p:nvSpPr>
          <p:spPr bwMode="auto">
            <a:xfrm>
              <a:off x="3098" y="1597"/>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33CC"/>
                  </a:solidFill>
                </a:rPr>
                <a:t>保持</a:t>
              </a:r>
            </a:p>
          </p:txBody>
        </p:sp>
      </p:grpSp>
      <p:grpSp>
        <p:nvGrpSpPr>
          <p:cNvPr id="92" name="Group 363">
            <a:extLst>
              <a:ext uri="{FF2B5EF4-FFF2-40B4-BE49-F238E27FC236}">
                <a16:creationId xmlns:a16="http://schemas.microsoft.com/office/drawing/2014/main" id="{37EEB129-ED4D-036F-A6A2-DFFE2094B571}"/>
              </a:ext>
            </a:extLst>
          </p:cNvPr>
          <p:cNvGrpSpPr>
            <a:grpSpLocks/>
          </p:cNvGrpSpPr>
          <p:nvPr/>
        </p:nvGrpSpPr>
        <p:grpSpPr bwMode="auto">
          <a:xfrm>
            <a:off x="2979738" y="2452248"/>
            <a:ext cx="5132388" cy="1314450"/>
            <a:chOff x="338" y="1565"/>
            <a:chExt cx="3233" cy="828"/>
          </a:xfrm>
        </p:grpSpPr>
        <p:sp>
          <p:nvSpPr>
            <p:cNvPr id="93" name="Text Box 364">
              <a:extLst>
                <a:ext uri="{FF2B5EF4-FFF2-40B4-BE49-F238E27FC236}">
                  <a16:creationId xmlns:a16="http://schemas.microsoft.com/office/drawing/2014/main" id="{868BD98E-F005-75CC-0F05-D10F58D13EE8}"/>
                </a:ext>
              </a:extLst>
            </p:cNvPr>
            <p:cNvSpPr txBox="1">
              <a:spLocks noChangeArrowheads="1"/>
            </p:cNvSpPr>
            <p:nvPr/>
          </p:nvSpPr>
          <p:spPr bwMode="auto">
            <a:xfrm>
              <a:off x="338" y="2066"/>
              <a:ext cx="8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rPr>
                <a:t>CP</a:t>
              </a:r>
              <a:r>
                <a:rPr lang="en-US" altLang="zh-CN" sz="2800" b="1">
                  <a:solidFill>
                    <a:srgbClr val="0033CC"/>
                  </a:solidFill>
                </a:rPr>
                <a:t> = 0</a:t>
              </a:r>
            </a:p>
          </p:txBody>
        </p:sp>
        <p:sp>
          <p:nvSpPr>
            <p:cNvPr id="94" name="Text Box 365">
              <a:extLst>
                <a:ext uri="{FF2B5EF4-FFF2-40B4-BE49-F238E27FC236}">
                  <a16:creationId xmlns:a16="http://schemas.microsoft.com/office/drawing/2014/main" id="{83F497B6-32B9-E382-F89A-0F6B975F4238}"/>
                </a:ext>
              </a:extLst>
            </p:cNvPr>
            <p:cNvSpPr txBox="1">
              <a:spLocks noChangeArrowheads="1"/>
            </p:cNvSpPr>
            <p:nvPr/>
          </p:nvSpPr>
          <p:spPr bwMode="auto">
            <a:xfrm>
              <a:off x="1658" y="1983"/>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33CC"/>
                  </a:solidFill>
                  <a:sym typeface="Wingdings 2" panose="05020102010507070707" pitchFamily="18" charset="2"/>
                </a:rPr>
                <a:t></a:t>
              </a:r>
              <a:endParaRPr lang="en-US" altLang="zh-CN" b="1">
                <a:solidFill>
                  <a:srgbClr val="0033CC"/>
                </a:solidFill>
              </a:endParaRPr>
            </a:p>
          </p:txBody>
        </p:sp>
        <p:sp>
          <p:nvSpPr>
            <p:cNvPr id="95" name="Rectangle 366">
              <a:extLst>
                <a:ext uri="{FF2B5EF4-FFF2-40B4-BE49-F238E27FC236}">
                  <a16:creationId xmlns:a16="http://schemas.microsoft.com/office/drawing/2014/main" id="{1C0D04B3-D8FD-C6A9-6E22-59FBF7FC0712}"/>
                </a:ext>
              </a:extLst>
            </p:cNvPr>
            <p:cNvSpPr>
              <a:spLocks noChangeArrowheads="1"/>
            </p:cNvSpPr>
            <p:nvPr/>
          </p:nvSpPr>
          <p:spPr bwMode="auto">
            <a:xfrm>
              <a:off x="3197" y="1565"/>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effectLst>
                    <a:outerShdw blurRad="38100" dist="38100" dir="2700000" algn="tl">
                      <a:srgbClr val="C0C0C0"/>
                    </a:outerShdw>
                  </a:effectLst>
                </a:rPr>
                <a:t>D</a:t>
              </a:r>
            </a:p>
          </p:txBody>
        </p:sp>
      </p:grpSp>
      <p:grpSp>
        <p:nvGrpSpPr>
          <p:cNvPr id="96" name="Group 367">
            <a:extLst>
              <a:ext uri="{FF2B5EF4-FFF2-40B4-BE49-F238E27FC236}">
                <a16:creationId xmlns:a16="http://schemas.microsoft.com/office/drawing/2014/main" id="{754E7608-584B-A0DA-CD50-E112BD140625}"/>
              </a:ext>
            </a:extLst>
          </p:cNvPr>
          <p:cNvGrpSpPr>
            <a:grpSpLocks/>
          </p:cNvGrpSpPr>
          <p:nvPr/>
        </p:nvGrpSpPr>
        <p:grpSpPr bwMode="auto">
          <a:xfrm>
            <a:off x="2941638" y="2433198"/>
            <a:ext cx="5132388" cy="1314450"/>
            <a:chOff x="326" y="1553"/>
            <a:chExt cx="3233" cy="828"/>
          </a:xfrm>
        </p:grpSpPr>
        <p:sp>
          <p:nvSpPr>
            <p:cNvPr id="97" name="Text Box 368">
              <a:extLst>
                <a:ext uri="{FF2B5EF4-FFF2-40B4-BE49-F238E27FC236}">
                  <a16:creationId xmlns:a16="http://schemas.microsoft.com/office/drawing/2014/main" id="{8569EF2B-F5F6-1AB4-3B87-A50C78324134}"/>
                </a:ext>
              </a:extLst>
            </p:cNvPr>
            <p:cNvSpPr txBox="1">
              <a:spLocks noChangeArrowheads="1"/>
            </p:cNvSpPr>
            <p:nvPr/>
          </p:nvSpPr>
          <p:spPr bwMode="auto">
            <a:xfrm>
              <a:off x="326" y="2054"/>
              <a:ext cx="8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CP</a:t>
              </a:r>
              <a:r>
                <a:rPr lang="en-US" altLang="zh-CN" sz="2800" b="1">
                  <a:solidFill>
                    <a:srgbClr val="FF0066"/>
                  </a:solidFill>
                </a:rPr>
                <a:t> = 1</a:t>
              </a:r>
            </a:p>
          </p:txBody>
        </p:sp>
        <p:sp>
          <p:nvSpPr>
            <p:cNvPr id="98" name="Text Box 369">
              <a:extLst>
                <a:ext uri="{FF2B5EF4-FFF2-40B4-BE49-F238E27FC236}">
                  <a16:creationId xmlns:a16="http://schemas.microsoft.com/office/drawing/2014/main" id="{C6D61D1B-6E1B-FE07-6A04-041308F376C4}"/>
                </a:ext>
              </a:extLst>
            </p:cNvPr>
            <p:cNvSpPr txBox="1">
              <a:spLocks noChangeArrowheads="1"/>
            </p:cNvSpPr>
            <p:nvPr/>
          </p:nvSpPr>
          <p:spPr bwMode="auto">
            <a:xfrm>
              <a:off x="1646" y="1971"/>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66"/>
                  </a:solidFill>
                  <a:sym typeface="Wingdings 2" panose="05020102010507070707" pitchFamily="18" charset="2"/>
                </a:rPr>
                <a:t></a:t>
              </a:r>
              <a:endParaRPr lang="en-US" altLang="zh-CN" b="1">
                <a:solidFill>
                  <a:srgbClr val="FF0066"/>
                </a:solidFill>
              </a:endParaRPr>
            </a:p>
          </p:txBody>
        </p:sp>
        <p:sp>
          <p:nvSpPr>
            <p:cNvPr id="99" name="Rectangle 370">
              <a:extLst>
                <a:ext uri="{FF2B5EF4-FFF2-40B4-BE49-F238E27FC236}">
                  <a16:creationId xmlns:a16="http://schemas.microsoft.com/office/drawing/2014/main" id="{59571F0B-E6E1-049E-124A-AA6FF144EAFA}"/>
                </a:ext>
              </a:extLst>
            </p:cNvPr>
            <p:cNvSpPr>
              <a:spLocks noChangeArrowheads="1"/>
            </p:cNvSpPr>
            <p:nvPr/>
          </p:nvSpPr>
          <p:spPr bwMode="auto">
            <a:xfrm>
              <a:off x="3185" y="1553"/>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effectLst>
                    <a:outerShdw blurRad="38100" dist="38100" dir="2700000" algn="tl">
                      <a:srgbClr val="C0C0C0"/>
                    </a:outerShdw>
                  </a:effectLst>
                </a:rPr>
                <a:t>D</a:t>
              </a:r>
            </a:p>
          </p:txBody>
        </p:sp>
      </p:grpSp>
      <p:grpSp>
        <p:nvGrpSpPr>
          <p:cNvPr id="100" name="Group 371">
            <a:extLst>
              <a:ext uri="{FF2B5EF4-FFF2-40B4-BE49-F238E27FC236}">
                <a16:creationId xmlns:a16="http://schemas.microsoft.com/office/drawing/2014/main" id="{C99C00B1-2C78-F6A2-D90A-6D5BFB784875}"/>
              </a:ext>
            </a:extLst>
          </p:cNvPr>
          <p:cNvGrpSpPr>
            <a:grpSpLocks/>
          </p:cNvGrpSpPr>
          <p:nvPr/>
        </p:nvGrpSpPr>
        <p:grpSpPr bwMode="auto">
          <a:xfrm>
            <a:off x="2944813" y="1896623"/>
            <a:ext cx="5346700" cy="1851025"/>
            <a:chOff x="2392" y="471"/>
            <a:chExt cx="3368" cy="1166"/>
          </a:xfrm>
        </p:grpSpPr>
        <p:sp>
          <p:nvSpPr>
            <p:cNvPr id="101" name="Text Box 372">
              <a:extLst>
                <a:ext uri="{FF2B5EF4-FFF2-40B4-BE49-F238E27FC236}">
                  <a16:creationId xmlns:a16="http://schemas.microsoft.com/office/drawing/2014/main" id="{CFE8E742-88FD-BB4D-551A-D3EB28D6ADC7}"/>
                </a:ext>
              </a:extLst>
            </p:cNvPr>
            <p:cNvSpPr txBox="1">
              <a:spLocks noChangeArrowheads="1"/>
            </p:cNvSpPr>
            <p:nvPr/>
          </p:nvSpPr>
          <p:spPr bwMode="auto">
            <a:xfrm>
              <a:off x="2392" y="1310"/>
              <a:ext cx="8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CP</a:t>
              </a:r>
              <a:r>
                <a:rPr lang="en-US" altLang="zh-CN" sz="2800" b="1">
                  <a:solidFill>
                    <a:srgbClr val="FF0066"/>
                  </a:solidFill>
                </a:rPr>
                <a:t> = 0</a:t>
              </a:r>
            </a:p>
          </p:txBody>
        </p:sp>
        <p:sp>
          <p:nvSpPr>
            <p:cNvPr id="102" name="Text Box 373">
              <a:extLst>
                <a:ext uri="{FF2B5EF4-FFF2-40B4-BE49-F238E27FC236}">
                  <a16:creationId xmlns:a16="http://schemas.microsoft.com/office/drawing/2014/main" id="{EE5CE857-8B4B-DD1E-F5CA-1D6203588022}"/>
                </a:ext>
              </a:extLst>
            </p:cNvPr>
            <p:cNvSpPr txBox="1">
              <a:spLocks noChangeArrowheads="1"/>
            </p:cNvSpPr>
            <p:nvPr/>
          </p:nvSpPr>
          <p:spPr bwMode="auto">
            <a:xfrm>
              <a:off x="2992" y="471"/>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0066"/>
                  </a:solidFill>
                  <a:sym typeface="Wingdings 2" panose="05020102010507070707" pitchFamily="18" charset="2"/>
                </a:rPr>
                <a:t></a:t>
              </a:r>
              <a:endParaRPr lang="en-US" altLang="zh-CN" b="1">
                <a:solidFill>
                  <a:srgbClr val="FF0066"/>
                </a:solidFill>
              </a:endParaRPr>
            </a:p>
          </p:txBody>
        </p:sp>
        <p:sp>
          <p:nvSpPr>
            <p:cNvPr id="103" name="Arc 374">
              <a:extLst>
                <a:ext uri="{FF2B5EF4-FFF2-40B4-BE49-F238E27FC236}">
                  <a16:creationId xmlns:a16="http://schemas.microsoft.com/office/drawing/2014/main" id="{A78410B7-A2CB-6495-2DDD-9DD9CC71FF1F}"/>
                </a:ext>
              </a:extLst>
            </p:cNvPr>
            <p:cNvSpPr>
              <a:spLocks/>
            </p:cNvSpPr>
            <p:nvPr/>
          </p:nvSpPr>
          <p:spPr bwMode="auto">
            <a:xfrm>
              <a:off x="3376" y="830"/>
              <a:ext cx="744" cy="408"/>
            </a:xfrm>
            <a:custGeom>
              <a:avLst/>
              <a:gdLst>
                <a:gd name="G0" fmla="+- 21600 0 0"/>
                <a:gd name="G1" fmla="+- 21600 0 0"/>
                <a:gd name="G2" fmla="+- 21600 0 0"/>
                <a:gd name="T0" fmla="*/ 21600 w 43200"/>
                <a:gd name="T1" fmla="*/ 0 h 43200"/>
                <a:gd name="T2" fmla="*/ 9177 w 43200"/>
                <a:gd name="T3" fmla="*/ 3930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4567"/>
                    <a:pt x="3423" y="7974"/>
                    <a:pt x="9176" y="3929"/>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4567"/>
                    <a:pt x="3423" y="7974"/>
                    <a:pt x="9176" y="3929"/>
                  </a:cubicBezTo>
                  <a:lnTo>
                    <a:pt x="21600" y="21600"/>
                  </a:lnTo>
                  <a:close/>
                </a:path>
              </a:pathLst>
            </a:custGeom>
            <a:noFill/>
            <a:ln w="38100">
              <a:solidFill>
                <a:srgbClr val="FF0066"/>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Text Box 375">
              <a:extLst>
                <a:ext uri="{FF2B5EF4-FFF2-40B4-BE49-F238E27FC236}">
                  <a16:creationId xmlns:a16="http://schemas.microsoft.com/office/drawing/2014/main" id="{66442097-CB99-64F5-DE18-C78B372D1A7D}"/>
                </a:ext>
              </a:extLst>
            </p:cNvPr>
            <p:cNvSpPr txBox="1">
              <a:spLocks noChangeArrowheads="1"/>
            </p:cNvSpPr>
            <p:nvPr/>
          </p:nvSpPr>
          <p:spPr bwMode="auto">
            <a:xfrm>
              <a:off x="5164" y="841"/>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66"/>
                  </a:solidFill>
                </a:rPr>
                <a:t>保持</a:t>
              </a:r>
            </a:p>
          </p:txBody>
        </p:sp>
      </p:grpSp>
      <p:sp>
        <p:nvSpPr>
          <p:cNvPr id="105" name="Text Box 383">
            <a:extLst>
              <a:ext uri="{FF2B5EF4-FFF2-40B4-BE49-F238E27FC236}">
                <a16:creationId xmlns:a16="http://schemas.microsoft.com/office/drawing/2014/main" id="{D1056673-4174-B947-976F-C2C8798E6AF7}"/>
              </a:ext>
            </a:extLst>
          </p:cNvPr>
          <p:cNvSpPr txBox="1">
            <a:spLocks noChangeArrowheads="1"/>
          </p:cNvSpPr>
          <p:nvPr/>
        </p:nvSpPr>
        <p:spPr bwMode="auto">
          <a:xfrm>
            <a:off x="6686551" y="3968310"/>
            <a:ext cx="40814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当 </a:t>
            </a:r>
            <a:r>
              <a:rPr lang="en-US" altLang="zh-CN" sz="2800" b="1" i="1" dirty="0">
                <a:solidFill>
                  <a:srgbClr val="FF0066"/>
                </a:solidFill>
              </a:rPr>
              <a:t>POL</a:t>
            </a:r>
            <a:r>
              <a:rPr lang="en-US" altLang="zh-CN" sz="2800" b="1" dirty="0">
                <a:solidFill>
                  <a:srgbClr val="FF0066"/>
                </a:solidFill>
              </a:rPr>
              <a:t>=1     </a:t>
            </a:r>
          </a:p>
          <a:p>
            <a:r>
              <a:rPr lang="en-US" altLang="zh-CN" sz="2800" b="1" i="1" dirty="0"/>
              <a:t>CP </a:t>
            </a:r>
            <a:r>
              <a:rPr lang="zh-CN" altLang="en-US" sz="2800" b="1" dirty="0">
                <a:solidFill>
                  <a:srgbClr val="FF0066"/>
                </a:solidFill>
              </a:rPr>
              <a:t>下降沿</a:t>
            </a:r>
            <a:r>
              <a:rPr lang="zh-CN" altLang="en-US" sz="2800" b="1" dirty="0"/>
              <a:t>锁存信号</a:t>
            </a:r>
          </a:p>
        </p:txBody>
      </p:sp>
      <p:sp>
        <p:nvSpPr>
          <p:cNvPr id="106" name="Text Box 384">
            <a:extLst>
              <a:ext uri="{FF2B5EF4-FFF2-40B4-BE49-F238E27FC236}">
                <a16:creationId xmlns:a16="http://schemas.microsoft.com/office/drawing/2014/main" id="{4273CA6D-F19D-2FB6-7C1A-26D624528404}"/>
              </a:ext>
            </a:extLst>
          </p:cNvPr>
          <p:cNvSpPr txBox="1">
            <a:spLocks noChangeArrowheads="1"/>
          </p:cNvSpPr>
          <p:nvPr/>
        </p:nvSpPr>
        <p:spPr bwMode="auto">
          <a:xfrm>
            <a:off x="6686551" y="5065273"/>
            <a:ext cx="40814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当 </a:t>
            </a:r>
            <a:r>
              <a:rPr lang="en-US" altLang="zh-CN" sz="2800" b="1" i="1">
                <a:solidFill>
                  <a:schemeClr val="accent2"/>
                </a:solidFill>
              </a:rPr>
              <a:t>POL</a:t>
            </a:r>
            <a:r>
              <a:rPr lang="en-US" altLang="zh-CN" sz="2800" b="1">
                <a:solidFill>
                  <a:schemeClr val="accent2"/>
                </a:solidFill>
              </a:rPr>
              <a:t>=0</a:t>
            </a:r>
            <a:r>
              <a:rPr lang="en-US" altLang="zh-CN" sz="2800" b="1">
                <a:solidFill>
                  <a:srgbClr val="FF0066"/>
                </a:solidFill>
              </a:rPr>
              <a:t>     </a:t>
            </a:r>
          </a:p>
          <a:p>
            <a:r>
              <a:rPr lang="en-US" altLang="zh-CN" sz="2800" b="1" i="1"/>
              <a:t>CP </a:t>
            </a:r>
            <a:r>
              <a:rPr lang="zh-CN" altLang="en-US" sz="2800" b="1">
                <a:solidFill>
                  <a:schemeClr val="accent2"/>
                </a:solidFill>
              </a:rPr>
              <a:t>上升沿</a:t>
            </a:r>
            <a:r>
              <a:rPr lang="zh-CN" altLang="en-US" sz="2800" b="1"/>
              <a:t>锁存信号</a:t>
            </a:r>
          </a:p>
        </p:txBody>
      </p:sp>
      <p:cxnSp>
        <p:nvCxnSpPr>
          <p:cNvPr id="107" name="直接连接符 2">
            <a:extLst>
              <a:ext uri="{FF2B5EF4-FFF2-40B4-BE49-F238E27FC236}">
                <a16:creationId xmlns:a16="http://schemas.microsoft.com/office/drawing/2014/main" id="{6E7DD41F-B9E2-1E70-2774-830851615809}"/>
              </a:ext>
            </a:extLst>
          </p:cNvPr>
          <p:cNvCxnSpPr>
            <a:stCxn id="44" idx="2"/>
          </p:cNvCxnSpPr>
          <p:nvPr/>
        </p:nvCxnSpPr>
        <p:spPr bwMode="auto">
          <a:xfrm>
            <a:off x="4065049" y="1738274"/>
            <a:ext cx="1859756" cy="2236789"/>
          </a:xfrm>
          <a:prstGeom prst="line">
            <a:avLst/>
          </a:prstGeom>
          <a:solidFill>
            <a:schemeClr val="accent1"/>
          </a:solidFill>
          <a:ln w="19050" cap="flat" cmpd="sng" algn="ctr">
            <a:solidFill>
              <a:srgbClr val="FFFF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 name="文本框 107">
            <a:extLst>
              <a:ext uri="{FF2B5EF4-FFF2-40B4-BE49-F238E27FC236}">
                <a16:creationId xmlns:a16="http://schemas.microsoft.com/office/drawing/2014/main" id="{F0EA63CF-A260-D55D-905E-FD6A2A594759}"/>
              </a:ext>
            </a:extLst>
          </p:cNvPr>
          <p:cNvSpPr txBox="1"/>
          <p:nvPr/>
        </p:nvSpPr>
        <p:spPr>
          <a:xfrm>
            <a:off x="9168323" y="817575"/>
            <a:ext cx="1775092" cy="1200329"/>
          </a:xfrm>
          <a:prstGeom prst="rect">
            <a:avLst/>
          </a:prstGeom>
          <a:noFill/>
          <a:ln>
            <a:solidFill>
              <a:srgbClr val="FFFF00"/>
            </a:solidFill>
          </a:ln>
        </p:spPr>
        <p:txBody>
          <a:bodyPr wrap="square" rtlCol="0">
            <a:spAutoFit/>
          </a:bodyPr>
          <a:lstStyle/>
          <a:p>
            <a:r>
              <a:rPr lang="en-US" altLang="zh-CN" b="1" dirty="0">
                <a:solidFill>
                  <a:srgbClr val="002060"/>
                </a:solidFill>
              </a:rPr>
              <a:t>CP</a:t>
            </a:r>
            <a:r>
              <a:rPr lang="zh-CN" altLang="en-US" b="1" dirty="0">
                <a:solidFill>
                  <a:srgbClr val="002060"/>
                </a:solidFill>
              </a:rPr>
              <a:t>通过控制</a:t>
            </a:r>
            <a:r>
              <a:rPr lang="en-US" altLang="zh-CN" b="1" dirty="0">
                <a:solidFill>
                  <a:srgbClr val="002060"/>
                </a:solidFill>
              </a:rPr>
              <a:t>C</a:t>
            </a:r>
            <a:r>
              <a:rPr lang="zh-CN" altLang="en-US" b="1" dirty="0">
                <a:solidFill>
                  <a:srgbClr val="002060"/>
                </a:solidFill>
              </a:rPr>
              <a:t>，来完成</a:t>
            </a:r>
            <a:r>
              <a:rPr lang="en-US" altLang="zh-CN" b="1" dirty="0">
                <a:solidFill>
                  <a:srgbClr val="002060"/>
                </a:solidFill>
              </a:rPr>
              <a:t>TG</a:t>
            </a:r>
            <a:r>
              <a:rPr lang="zh-CN" altLang="en-US" b="1" dirty="0">
                <a:solidFill>
                  <a:srgbClr val="002060"/>
                </a:solidFill>
              </a:rPr>
              <a:t>的控制，实现触发、保持。</a:t>
            </a:r>
          </a:p>
        </p:txBody>
      </p:sp>
      <p:sp>
        <p:nvSpPr>
          <p:cNvPr id="109" name="文本框 108">
            <a:extLst>
              <a:ext uri="{FF2B5EF4-FFF2-40B4-BE49-F238E27FC236}">
                <a16:creationId xmlns:a16="http://schemas.microsoft.com/office/drawing/2014/main" id="{65F576E9-7446-8A22-B352-ED97A3532700}"/>
              </a:ext>
            </a:extLst>
          </p:cNvPr>
          <p:cNvSpPr txBox="1"/>
          <p:nvPr/>
        </p:nvSpPr>
        <p:spPr>
          <a:xfrm>
            <a:off x="1603376" y="6321779"/>
            <a:ext cx="8469312" cy="461665"/>
          </a:xfrm>
          <a:prstGeom prst="rect">
            <a:avLst/>
          </a:prstGeom>
          <a:noFill/>
        </p:spPr>
        <p:txBody>
          <a:bodyPr wrap="square" rtlCol="0">
            <a:spAutoFit/>
          </a:bodyPr>
          <a:lstStyle/>
          <a:p>
            <a:r>
              <a:rPr lang="zh-CN" altLang="en-US" dirty="0">
                <a:solidFill>
                  <a:schemeClr val="accent2"/>
                </a:solidFill>
              </a:rPr>
              <a:t>通过异或门，</a:t>
            </a:r>
            <a:r>
              <a:rPr lang="en-US" altLang="zh-CN" dirty="0">
                <a:solidFill>
                  <a:schemeClr val="accent2"/>
                </a:solidFill>
              </a:rPr>
              <a:t>pol=1</a:t>
            </a:r>
            <a:r>
              <a:rPr lang="zh-CN" altLang="en-US" dirty="0">
                <a:solidFill>
                  <a:schemeClr val="accent2"/>
                </a:solidFill>
              </a:rPr>
              <a:t>，</a:t>
            </a:r>
            <a:r>
              <a:rPr lang="en-US" altLang="zh-CN" dirty="0" err="1">
                <a:solidFill>
                  <a:schemeClr val="accent2"/>
                </a:solidFill>
              </a:rPr>
              <a:t>cp</a:t>
            </a:r>
            <a:r>
              <a:rPr lang="zh-CN" altLang="en-US" dirty="0">
                <a:solidFill>
                  <a:schemeClr val="accent2"/>
                </a:solidFill>
              </a:rPr>
              <a:t>反码传输，</a:t>
            </a:r>
            <a:r>
              <a:rPr lang="en-US" altLang="zh-CN" dirty="0">
                <a:solidFill>
                  <a:schemeClr val="accent2"/>
                </a:solidFill>
              </a:rPr>
              <a:t>Pol=0</a:t>
            </a:r>
            <a:r>
              <a:rPr lang="zh-CN" altLang="en-US" dirty="0">
                <a:solidFill>
                  <a:schemeClr val="accent2"/>
                </a:solidFill>
              </a:rPr>
              <a:t>，</a:t>
            </a:r>
            <a:r>
              <a:rPr lang="en-US" altLang="zh-CN" dirty="0" err="1">
                <a:solidFill>
                  <a:schemeClr val="accent2"/>
                </a:solidFill>
              </a:rPr>
              <a:t>cp</a:t>
            </a:r>
            <a:r>
              <a:rPr lang="zh-CN" altLang="en-US" dirty="0">
                <a:solidFill>
                  <a:schemeClr val="accent2"/>
                </a:solidFill>
              </a:rPr>
              <a:t>原码传输</a:t>
            </a:r>
          </a:p>
        </p:txBody>
      </p:sp>
      <p:sp>
        <p:nvSpPr>
          <p:cNvPr id="3" name="灯片编号占位符 2">
            <a:extLst>
              <a:ext uri="{FF2B5EF4-FFF2-40B4-BE49-F238E27FC236}">
                <a16:creationId xmlns:a16="http://schemas.microsoft.com/office/drawing/2014/main" id="{C87C8CCF-A5B3-7952-A712-7D68F5B202FF}"/>
              </a:ext>
            </a:extLst>
          </p:cNvPr>
          <p:cNvSpPr>
            <a:spLocks noGrp="1"/>
          </p:cNvSpPr>
          <p:nvPr>
            <p:ph type="sldNum" sz="quarter" idx="12"/>
          </p:nvPr>
        </p:nvSpPr>
        <p:spPr/>
        <p:txBody>
          <a:bodyPr/>
          <a:lstStyle/>
          <a:p>
            <a:fld id="{392CBAA0-59E6-204E-8F03-85E5040D48B8}" type="slidenum">
              <a:rPr kumimoji="1" lang="zh-CN" altLang="en-US" smtClean="0"/>
              <a:t>25</a:t>
            </a:fld>
            <a:r>
              <a:rPr kumimoji="1" lang="en-US" altLang="zh-CN"/>
              <a:t>/70</a:t>
            </a:r>
            <a:endParaRPr kumimoji="1" lang="zh-CN" altLang="en-US" dirty="0"/>
          </a:p>
        </p:txBody>
      </p:sp>
    </p:spTree>
    <p:extLst>
      <p:ext uri="{BB962C8B-B14F-4D97-AF65-F5344CB8AC3E}">
        <p14:creationId xmlns:p14="http://schemas.microsoft.com/office/powerpoint/2010/main" val="29152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slide(fromBottom)">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wipe(left)">
                                      <p:cBhvr>
                                        <p:cTn id="21" dur="500"/>
                                        <p:tgtEl>
                                          <p:spTgt spid="79"/>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96"/>
                                        </p:tgtEl>
                                        <p:attrNameLst>
                                          <p:attrName>style.visibility</p:attrName>
                                        </p:attrNameLst>
                                      </p:cBhvr>
                                      <p:to>
                                        <p:strVal val="visible"/>
                                      </p:to>
                                    </p:set>
                                    <p:anim calcmode="lin" valueType="num">
                                      <p:cBhvr>
                                        <p:cTn id="26" dur="500" fill="hold"/>
                                        <p:tgtEl>
                                          <p:spTgt spid="96"/>
                                        </p:tgtEl>
                                        <p:attrNameLst>
                                          <p:attrName>ppt_w</p:attrName>
                                        </p:attrNameLst>
                                      </p:cBhvr>
                                      <p:tavLst>
                                        <p:tav tm="0">
                                          <p:val>
                                            <p:fltVal val="0"/>
                                          </p:val>
                                        </p:tav>
                                        <p:tav tm="100000">
                                          <p:val>
                                            <p:strVal val="#ppt_w"/>
                                          </p:val>
                                        </p:tav>
                                      </p:tavLst>
                                    </p:anim>
                                    <p:anim calcmode="lin" valueType="num">
                                      <p:cBhvr>
                                        <p:cTn id="27" dur="500" fill="hold"/>
                                        <p:tgtEl>
                                          <p:spTgt spid="9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9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100"/>
                                        </p:tgtEl>
                                        <p:attrNameLst>
                                          <p:attrName>style.visibility</p:attrName>
                                        </p:attrNameLst>
                                      </p:cBhvr>
                                      <p:to>
                                        <p:strVal val="visible"/>
                                      </p:to>
                                    </p:set>
                                    <p:anim calcmode="lin" valueType="num">
                                      <p:cBhvr>
                                        <p:cTn id="32" dur="500" fill="hold"/>
                                        <p:tgtEl>
                                          <p:spTgt spid="100"/>
                                        </p:tgtEl>
                                        <p:attrNameLst>
                                          <p:attrName>ppt_w</p:attrName>
                                        </p:attrNameLst>
                                      </p:cBhvr>
                                      <p:tavLst>
                                        <p:tav tm="0">
                                          <p:val>
                                            <p:fltVal val="0"/>
                                          </p:val>
                                        </p:tav>
                                        <p:tav tm="100000">
                                          <p:val>
                                            <p:strVal val="#ppt_w"/>
                                          </p:val>
                                        </p:tav>
                                      </p:tavLst>
                                    </p:anim>
                                    <p:anim calcmode="lin" valueType="num">
                                      <p:cBhvr>
                                        <p:cTn id="33" dur="500" fill="hold"/>
                                        <p:tgtEl>
                                          <p:spTgt spid="10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00"/>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wipe(left)">
                                      <p:cBhvr>
                                        <p:cTn id="38" dur="2000"/>
                                        <p:tgtEl>
                                          <p:spTgt spid="10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left)">
                                      <p:cBhvr>
                                        <p:cTn id="43" dur="500"/>
                                        <p:tgtEl>
                                          <p:spTgt spid="73"/>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92"/>
                                        </p:tgtEl>
                                        <p:attrNameLst>
                                          <p:attrName>style.visibility</p:attrName>
                                        </p:attrNameLst>
                                      </p:cBhvr>
                                      <p:to>
                                        <p:strVal val="visible"/>
                                      </p:to>
                                    </p:set>
                                    <p:anim calcmode="lin" valueType="num">
                                      <p:cBhvr>
                                        <p:cTn id="48" dur="500" fill="hold"/>
                                        <p:tgtEl>
                                          <p:spTgt spid="92"/>
                                        </p:tgtEl>
                                        <p:attrNameLst>
                                          <p:attrName>ppt_w</p:attrName>
                                        </p:attrNameLst>
                                      </p:cBhvr>
                                      <p:tavLst>
                                        <p:tav tm="0">
                                          <p:val>
                                            <p:fltVal val="0"/>
                                          </p:val>
                                        </p:tav>
                                        <p:tav tm="100000">
                                          <p:val>
                                            <p:strVal val="#ppt_w"/>
                                          </p:val>
                                        </p:tav>
                                      </p:tavLst>
                                    </p:anim>
                                    <p:anim calcmode="lin" valueType="num">
                                      <p:cBhvr>
                                        <p:cTn id="49" dur="500" fill="hold"/>
                                        <p:tgtEl>
                                          <p:spTgt spid="9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92"/>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7" presetClass="entr" presetSubtype="10" fill="hold" nodeType="clickEffect">
                                  <p:stCondLst>
                                    <p:cond delay="0"/>
                                  </p:stCondLst>
                                  <p:childTnLst>
                                    <p:set>
                                      <p:cBhvr>
                                        <p:cTn id="53" dur="1" fill="hold">
                                          <p:stCondLst>
                                            <p:cond delay="0"/>
                                          </p:stCondLst>
                                        </p:cTn>
                                        <p:tgtEl>
                                          <p:spTgt spid="87"/>
                                        </p:tgtEl>
                                        <p:attrNameLst>
                                          <p:attrName>style.visibility</p:attrName>
                                        </p:attrNameLst>
                                      </p:cBhvr>
                                      <p:to>
                                        <p:strVal val="visible"/>
                                      </p:to>
                                    </p:set>
                                    <p:anim calcmode="lin" valueType="num">
                                      <p:cBhvr>
                                        <p:cTn id="54" dur="500" fill="hold"/>
                                        <p:tgtEl>
                                          <p:spTgt spid="87"/>
                                        </p:tgtEl>
                                        <p:attrNameLst>
                                          <p:attrName>ppt_w</p:attrName>
                                        </p:attrNameLst>
                                      </p:cBhvr>
                                      <p:tavLst>
                                        <p:tav tm="0">
                                          <p:val>
                                            <p:fltVal val="0"/>
                                          </p:val>
                                        </p:tav>
                                        <p:tav tm="100000">
                                          <p:val>
                                            <p:strVal val="#ppt_w"/>
                                          </p:val>
                                        </p:tav>
                                      </p:tavLst>
                                    </p:anim>
                                    <p:anim calcmode="lin" valueType="num">
                                      <p:cBhvr>
                                        <p:cTn id="55" dur="500" fill="hold"/>
                                        <p:tgtEl>
                                          <p:spTgt spid="8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06"/>
                                        </p:tgtEl>
                                        <p:attrNameLst>
                                          <p:attrName>style.visibility</p:attrName>
                                        </p:attrNameLst>
                                      </p:cBhvr>
                                      <p:to>
                                        <p:strVal val="visible"/>
                                      </p:to>
                                    </p:set>
                                    <p:animEffect transition="in" filter="wipe(left)">
                                      <p:cBhvr>
                                        <p:cTn id="60" dur="2000"/>
                                        <p:tgtEl>
                                          <p:spTgt spid="106"/>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08"/>
                                        </p:tgtEl>
                                        <p:attrNameLst>
                                          <p:attrName>style.visibility</p:attrName>
                                        </p:attrNameLst>
                                      </p:cBhvr>
                                      <p:to>
                                        <p:strVal val="visible"/>
                                      </p:to>
                                    </p:set>
                                    <p:animEffect transition="in" filter="fade">
                                      <p:cBhvr>
                                        <p:cTn id="65" dur="1000"/>
                                        <p:tgtEl>
                                          <p:spTgt spid="108"/>
                                        </p:tgtEl>
                                      </p:cBhvr>
                                    </p:animEffect>
                                    <p:anim calcmode="lin" valueType="num">
                                      <p:cBhvr>
                                        <p:cTn id="66" dur="1000" fill="hold"/>
                                        <p:tgtEl>
                                          <p:spTgt spid="108"/>
                                        </p:tgtEl>
                                        <p:attrNameLst>
                                          <p:attrName>ppt_x</p:attrName>
                                        </p:attrNameLst>
                                      </p:cBhvr>
                                      <p:tavLst>
                                        <p:tav tm="0">
                                          <p:val>
                                            <p:strVal val="#ppt_x"/>
                                          </p:val>
                                        </p:tav>
                                        <p:tav tm="100000">
                                          <p:val>
                                            <p:strVal val="#ppt_x"/>
                                          </p:val>
                                        </p:tav>
                                      </p:tavLst>
                                    </p:anim>
                                    <p:anim calcmode="lin" valueType="num">
                                      <p:cBhvr>
                                        <p:cTn id="67"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10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同步</a:t>
            </a:r>
            <a:r>
              <a:rPr kumimoji="1" lang="en-US" altLang="zh-CN" dirty="0"/>
              <a:t>D</a:t>
            </a:r>
            <a:r>
              <a:rPr kumimoji="1" lang="zh-CN" altLang="en-US" dirty="0"/>
              <a:t>触发器</a:t>
            </a:r>
          </a:p>
        </p:txBody>
      </p:sp>
      <p:grpSp>
        <p:nvGrpSpPr>
          <p:cNvPr id="73" name="Group 2">
            <a:extLst>
              <a:ext uri="{FF2B5EF4-FFF2-40B4-BE49-F238E27FC236}">
                <a16:creationId xmlns:a16="http://schemas.microsoft.com/office/drawing/2014/main" id="{140E4E10-09E8-6BCD-528C-24160FF14FD8}"/>
              </a:ext>
            </a:extLst>
          </p:cNvPr>
          <p:cNvGrpSpPr>
            <a:grpSpLocks/>
          </p:cNvGrpSpPr>
          <p:nvPr/>
        </p:nvGrpSpPr>
        <p:grpSpPr bwMode="auto">
          <a:xfrm>
            <a:off x="1767246" y="668530"/>
            <a:ext cx="3122613" cy="3997325"/>
            <a:chOff x="3197" y="309"/>
            <a:chExt cx="1967" cy="2518"/>
          </a:xfrm>
        </p:grpSpPr>
        <p:grpSp>
          <p:nvGrpSpPr>
            <p:cNvPr id="74" name="Group 3">
              <a:extLst>
                <a:ext uri="{FF2B5EF4-FFF2-40B4-BE49-F238E27FC236}">
                  <a16:creationId xmlns:a16="http://schemas.microsoft.com/office/drawing/2014/main" id="{9B38503F-2724-FF15-F68E-C993C9BE75C4}"/>
                </a:ext>
              </a:extLst>
            </p:cNvPr>
            <p:cNvGrpSpPr>
              <a:grpSpLocks/>
            </p:cNvGrpSpPr>
            <p:nvPr/>
          </p:nvGrpSpPr>
          <p:grpSpPr bwMode="auto">
            <a:xfrm rot="16200000" flipV="1">
              <a:off x="3390" y="1465"/>
              <a:ext cx="45" cy="431"/>
              <a:chOff x="518" y="1962"/>
              <a:chExt cx="45" cy="431"/>
            </a:xfrm>
          </p:grpSpPr>
          <p:sp>
            <p:nvSpPr>
              <p:cNvPr id="135" name="Line 4">
                <a:extLst>
                  <a:ext uri="{FF2B5EF4-FFF2-40B4-BE49-F238E27FC236}">
                    <a16:creationId xmlns:a16="http://schemas.microsoft.com/office/drawing/2014/main" id="{E6E9B600-50E7-F642-A4B2-B304BA64ACF0}"/>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 name="Oval 5">
                <a:extLst>
                  <a:ext uri="{FF2B5EF4-FFF2-40B4-BE49-F238E27FC236}">
                    <a16:creationId xmlns:a16="http://schemas.microsoft.com/office/drawing/2014/main" id="{D5D692D8-1234-3CAF-B9B9-54298F1640D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5" name="Text Box 6">
              <a:extLst>
                <a:ext uri="{FF2B5EF4-FFF2-40B4-BE49-F238E27FC236}">
                  <a16:creationId xmlns:a16="http://schemas.microsoft.com/office/drawing/2014/main" id="{A66B7646-1FC1-2037-9DEC-F96B1B4B9E23}"/>
                </a:ext>
              </a:extLst>
            </p:cNvPr>
            <p:cNvSpPr txBox="1">
              <a:spLocks noChangeArrowheads="1"/>
            </p:cNvSpPr>
            <p:nvPr/>
          </p:nvSpPr>
          <p:spPr bwMode="auto">
            <a:xfrm>
              <a:off x="4140" y="309"/>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a:t>
              </a:r>
              <a:r>
                <a:rPr lang="en-US" altLang="zh-CN" b="1" i="1"/>
                <a:t>V</a:t>
              </a:r>
              <a:r>
                <a:rPr lang="en-US" altLang="zh-CN" b="1" baseline="-25000"/>
                <a:t>CC</a:t>
              </a:r>
            </a:p>
          </p:txBody>
        </p:sp>
        <p:grpSp>
          <p:nvGrpSpPr>
            <p:cNvPr id="76" name="Group 7">
              <a:extLst>
                <a:ext uri="{FF2B5EF4-FFF2-40B4-BE49-F238E27FC236}">
                  <a16:creationId xmlns:a16="http://schemas.microsoft.com/office/drawing/2014/main" id="{2CACA565-273D-87A2-064A-DA76C72B718F}"/>
                </a:ext>
              </a:extLst>
            </p:cNvPr>
            <p:cNvGrpSpPr>
              <a:grpSpLocks/>
            </p:cNvGrpSpPr>
            <p:nvPr/>
          </p:nvGrpSpPr>
          <p:grpSpPr bwMode="auto">
            <a:xfrm>
              <a:off x="4721" y="746"/>
              <a:ext cx="443" cy="1653"/>
              <a:chOff x="4663" y="1303"/>
              <a:chExt cx="443" cy="1653"/>
            </a:xfrm>
          </p:grpSpPr>
          <p:grpSp>
            <p:nvGrpSpPr>
              <p:cNvPr id="111" name="Group 8">
                <a:extLst>
                  <a:ext uri="{FF2B5EF4-FFF2-40B4-BE49-F238E27FC236}">
                    <a16:creationId xmlns:a16="http://schemas.microsoft.com/office/drawing/2014/main" id="{32EF5EE4-81E7-1412-3903-8BF02ACA1C16}"/>
                  </a:ext>
                </a:extLst>
              </p:cNvPr>
              <p:cNvGrpSpPr>
                <a:grpSpLocks/>
              </p:cNvGrpSpPr>
              <p:nvPr/>
            </p:nvGrpSpPr>
            <p:grpSpPr bwMode="auto">
              <a:xfrm rot="5400000" flipH="1" flipV="1">
                <a:off x="4856" y="1110"/>
                <a:ext cx="45" cy="431"/>
                <a:chOff x="518" y="1962"/>
                <a:chExt cx="45" cy="431"/>
              </a:xfrm>
            </p:grpSpPr>
            <p:sp>
              <p:nvSpPr>
                <p:cNvPr id="133" name="Line 9">
                  <a:extLst>
                    <a:ext uri="{FF2B5EF4-FFF2-40B4-BE49-F238E27FC236}">
                      <a16:creationId xmlns:a16="http://schemas.microsoft.com/office/drawing/2014/main" id="{E3D5F037-2BAE-D9E4-3C8D-9E5EB98B68A6}"/>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Oval 10">
                  <a:extLst>
                    <a:ext uri="{FF2B5EF4-FFF2-40B4-BE49-F238E27FC236}">
                      <a16:creationId xmlns:a16="http://schemas.microsoft.com/office/drawing/2014/main" id="{C8F7DA37-DC8E-EDF9-CF9D-2698376DB871}"/>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 name="Group 11">
                <a:extLst>
                  <a:ext uri="{FF2B5EF4-FFF2-40B4-BE49-F238E27FC236}">
                    <a16:creationId xmlns:a16="http://schemas.microsoft.com/office/drawing/2014/main" id="{A61C36EF-9CB7-1913-22E8-25E06F0F14E5}"/>
                  </a:ext>
                </a:extLst>
              </p:cNvPr>
              <p:cNvGrpSpPr>
                <a:grpSpLocks/>
              </p:cNvGrpSpPr>
              <p:nvPr/>
            </p:nvGrpSpPr>
            <p:grpSpPr bwMode="auto">
              <a:xfrm rot="5400000" flipH="1" flipV="1">
                <a:off x="4856" y="1338"/>
                <a:ext cx="45" cy="431"/>
                <a:chOff x="518" y="1962"/>
                <a:chExt cx="45" cy="431"/>
              </a:xfrm>
            </p:grpSpPr>
            <p:sp>
              <p:nvSpPr>
                <p:cNvPr id="131" name="Line 12">
                  <a:extLst>
                    <a:ext uri="{FF2B5EF4-FFF2-40B4-BE49-F238E27FC236}">
                      <a16:creationId xmlns:a16="http://schemas.microsoft.com/office/drawing/2014/main" id="{E1C0A419-B64F-E87C-5208-58F3544F1C25}"/>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Oval 13">
                  <a:extLst>
                    <a:ext uri="{FF2B5EF4-FFF2-40B4-BE49-F238E27FC236}">
                      <a16:creationId xmlns:a16="http://schemas.microsoft.com/office/drawing/2014/main" id="{D1CDEBC9-70EA-65FB-27CC-8481352D8401}"/>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 name="Group 14">
                <a:extLst>
                  <a:ext uri="{FF2B5EF4-FFF2-40B4-BE49-F238E27FC236}">
                    <a16:creationId xmlns:a16="http://schemas.microsoft.com/office/drawing/2014/main" id="{011086BD-565F-38F3-7797-04A08C86F136}"/>
                  </a:ext>
                </a:extLst>
              </p:cNvPr>
              <p:cNvGrpSpPr>
                <a:grpSpLocks/>
              </p:cNvGrpSpPr>
              <p:nvPr/>
            </p:nvGrpSpPr>
            <p:grpSpPr bwMode="auto">
              <a:xfrm rot="5400000" flipH="1" flipV="1">
                <a:off x="4856" y="1566"/>
                <a:ext cx="45" cy="431"/>
                <a:chOff x="518" y="1962"/>
                <a:chExt cx="45" cy="431"/>
              </a:xfrm>
            </p:grpSpPr>
            <p:sp>
              <p:nvSpPr>
                <p:cNvPr id="129" name="Line 15">
                  <a:extLst>
                    <a:ext uri="{FF2B5EF4-FFF2-40B4-BE49-F238E27FC236}">
                      <a16:creationId xmlns:a16="http://schemas.microsoft.com/office/drawing/2014/main" id="{A513600C-06F4-9DA4-6B3F-3B1F8F3BABCB}"/>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Oval 16">
                  <a:extLst>
                    <a:ext uri="{FF2B5EF4-FFF2-40B4-BE49-F238E27FC236}">
                      <a16:creationId xmlns:a16="http://schemas.microsoft.com/office/drawing/2014/main" id="{F39F7B98-37FE-DA13-ED6F-CC5D83877C1C}"/>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4" name="Group 17">
                <a:extLst>
                  <a:ext uri="{FF2B5EF4-FFF2-40B4-BE49-F238E27FC236}">
                    <a16:creationId xmlns:a16="http://schemas.microsoft.com/office/drawing/2014/main" id="{D713CADD-5B71-5400-C928-446B7B404E67}"/>
                  </a:ext>
                </a:extLst>
              </p:cNvPr>
              <p:cNvGrpSpPr>
                <a:grpSpLocks/>
              </p:cNvGrpSpPr>
              <p:nvPr/>
            </p:nvGrpSpPr>
            <p:grpSpPr bwMode="auto">
              <a:xfrm rot="5400000" flipH="1" flipV="1">
                <a:off x="4856" y="1794"/>
                <a:ext cx="45" cy="431"/>
                <a:chOff x="518" y="1962"/>
                <a:chExt cx="45" cy="431"/>
              </a:xfrm>
            </p:grpSpPr>
            <p:sp>
              <p:nvSpPr>
                <p:cNvPr id="127" name="Line 18">
                  <a:extLst>
                    <a:ext uri="{FF2B5EF4-FFF2-40B4-BE49-F238E27FC236}">
                      <a16:creationId xmlns:a16="http://schemas.microsoft.com/office/drawing/2014/main" id="{23BAA513-CF92-406D-8A83-040124478C7D}"/>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Oval 19">
                  <a:extLst>
                    <a:ext uri="{FF2B5EF4-FFF2-40B4-BE49-F238E27FC236}">
                      <a16:creationId xmlns:a16="http://schemas.microsoft.com/office/drawing/2014/main" id="{B205CF80-C09A-808B-B796-064BE351B204}"/>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5" name="Group 20">
                <a:extLst>
                  <a:ext uri="{FF2B5EF4-FFF2-40B4-BE49-F238E27FC236}">
                    <a16:creationId xmlns:a16="http://schemas.microsoft.com/office/drawing/2014/main" id="{0239DDE8-9BAD-26D8-6E72-6C970E242E50}"/>
                  </a:ext>
                </a:extLst>
              </p:cNvPr>
              <p:cNvGrpSpPr>
                <a:grpSpLocks/>
              </p:cNvGrpSpPr>
              <p:nvPr/>
            </p:nvGrpSpPr>
            <p:grpSpPr bwMode="auto">
              <a:xfrm rot="5400000" flipH="1" flipV="1">
                <a:off x="4868" y="2034"/>
                <a:ext cx="45" cy="431"/>
                <a:chOff x="518" y="1962"/>
                <a:chExt cx="45" cy="431"/>
              </a:xfrm>
            </p:grpSpPr>
            <p:sp>
              <p:nvSpPr>
                <p:cNvPr id="125" name="Line 21">
                  <a:extLst>
                    <a:ext uri="{FF2B5EF4-FFF2-40B4-BE49-F238E27FC236}">
                      <a16:creationId xmlns:a16="http://schemas.microsoft.com/office/drawing/2014/main" id="{A5BAEEA5-DEBB-AFE5-5080-89237EE4367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Oval 22">
                  <a:extLst>
                    <a:ext uri="{FF2B5EF4-FFF2-40B4-BE49-F238E27FC236}">
                      <a16:creationId xmlns:a16="http://schemas.microsoft.com/office/drawing/2014/main" id="{E5A2F1B0-3C3A-2DE0-2D96-1865C0A7289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6" name="Group 23">
                <a:extLst>
                  <a:ext uri="{FF2B5EF4-FFF2-40B4-BE49-F238E27FC236}">
                    <a16:creationId xmlns:a16="http://schemas.microsoft.com/office/drawing/2014/main" id="{82EDE6DA-3D71-8B46-5C55-EB9670416521}"/>
                  </a:ext>
                </a:extLst>
              </p:cNvPr>
              <p:cNvGrpSpPr>
                <a:grpSpLocks/>
              </p:cNvGrpSpPr>
              <p:nvPr/>
            </p:nvGrpSpPr>
            <p:grpSpPr bwMode="auto">
              <a:xfrm rot="5400000" flipH="1" flipV="1">
                <a:off x="4868" y="2262"/>
                <a:ext cx="45" cy="431"/>
                <a:chOff x="518" y="1962"/>
                <a:chExt cx="45" cy="431"/>
              </a:xfrm>
            </p:grpSpPr>
            <p:sp>
              <p:nvSpPr>
                <p:cNvPr id="123" name="Line 24">
                  <a:extLst>
                    <a:ext uri="{FF2B5EF4-FFF2-40B4-BE49-F238E27FC236}">
                      <a16:creationId xmlns:a16="http://schemas.microsoft.com/office/drawing/2014/main" id="{BFDCA28A-9B9E-58B4-2C31-95A125CAD380}"/>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Oval 25">
                  <a:extLst>
                    <a:ext uri="{FF2B5EF4-FFF2-40B4-BE49-F238E27FC236}">
                      <a16:creationId xmlns:a16="http://schemas.microsoft.com/office/drawing/2014/main" id="{D4694BC0-4C6C-DC2B-B6F4-71F584CAE70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7" name="Group 26">
                <a:extLst>
                  <a:ext uri="{FF2B5EF4-FFF2-40B4-BE49-F238E27FC236}">
                    <a16:creationId xmlns:a16="http://schemas.microsoft.com/office/drawing/2014/main" id="{321CC49F-13B3-0709-1CCF-6677D3FF8BE5}"/>
                  </a:ext>
                </a:extLst>
              </p:cNvPr>
              <p:cNvGrpSpPr>
                <a:grpSpLocks/>
              </p:cNvGrpSpPr>
              <p:nvPr/>
            </p:nvGrpSpPr>
            <p:grpSpPr bwMode="auto">
              <a:xfrm rot="5400000" flipH="1" flipV="1">
                <a:off x="4868" y="2490"/>
                <a:ext cx="45" cy="431"/>
                <a:chOff x="518" y="1962"/>
                <a:chExt cx="45" cy="431"/>
              </a:xfrm>
            </p:grpSpPr>
            <p:sp>
              <p:nvSpPr>
                <p:cNvPr id="121" name="Line 27">
                  <a:extLst>
                    <a:ext uri="{FF2B5EF4-FFF2-40B4-BE49-F238E27FC236}">
                      <a16:creationId xmlns:a16="http://schemas.microsoft.com/office/drawing/2014/main" id="{0F38D66F-6F04-AB2F-1DDB-FD61F7D57681}"/>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Oval 28">
                  <a:extLst>
                    <a:ext uri="{FF2B5EF4-FFF2-40B4-BE49-F238E27FC236}">
                      <a16:creationId xmlns:a16="http://schemas.microsoft.com/office/drawing/2014/main" id="{F8C63413-1E9B-449F-AB5C-C766FC30C61D}"/>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8" name="Group 29">
                <a:extLst>
                  <a:ext uri="{FF2B5EF4-FFF2-40B4-BE49-F238E27FC236}">
                    <a16:creationId xmlns:a16="http://schemas.microsoft.com/office/drawing/2014/main" id="{B1272FBB-EB28-C3BD-2E83-FC90FCD39EAA}"/>
                  </a:ext>
                </a:extLst>
              </p:cNvPr>
              <p:cNvGrpSpPr>
                <a:grpSpLocks/>
              </p:cNvGrpSpPr>
              <p:nvPr/>
            </p:nvGrpSpPr>
            <p:grpSpPr bwMode="auto">
              <a:xfrm rot="5400000" flipH="1" flipV="1">
                <a:off x="4868" y="2718"/>
                <a:ext cx="45" cy="431"/>
                <a:chOff x="518" y="1962"/>
                <a:chExt cx="45" cy="431"/>
              </a:xfrm>
            </p:grpSpPr>
            <p:sp>
              <p:nvSpPr>
                <p:cNvPr id="119" name="Line 30">
                  <a:extLst>
                    <a:ext uri="{FF2B5EF4-FFF2-40B4-BE49-F238E27FC236}">
                      <a16:creationId xmlns:a16="http://schemas.microsoft.com/office/drawing/2014/main" id="{11F4795C-E859-EFEE-3951-533CEEC57A5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 name="Oval 31">
                  <a:extLst>
                    <a:ext uri="{FF2B5EF4-FFF2-40B4-BE49-F238E27FC236}">
                      <a16:creationId xmlns:a16="http://schemas.microsoft.com/office/drawing/2014/main" id="{9FBFE5A9-C3D5-3249-2952-057556162829}"/>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7" name="Group 32">
              <a:extLst>
                <a:ext uri="{FF2B5EF4-FFF2-40B4-BE49-F238E27FC236}">
                  <a16:creationId xmlns:a16="http://schemas.microsoft.com/office/drawing/2014/main" id="{BBA0A327-E027-5374-664C-AD917CAD3396}"/>
                </a:ext>
              </a:extLst>
            </p:cNvPr>
            <p:cNvGrpSpPr>
              <a:grpSpLocks/>
            </p:cNvGrpSpPr>
            <p:nvPr/>
          </p:nvGrpSpPr>
          <p:grpSpPr bwMode="auto">
            <a:xfrm rot="16200000" flipV="1">
              <a:off x="3390" y="1201"/>
              <a:ext cx="45" cy="431"/>
              <a:chOff x="518" y="1962"/>
              <a:chExt cx="45" cy="431"/>
            </a:xfrm>
          </p:grpSpPr>
          <p:sp>
            <p:nvSpPr>
              <p:cNvPr id="109" name="Line 33">
                <a:extLst>
                  <a:ext uri="{FF2B5EF4-FFF2-40B4-BE49-F238E27FC236}">
                    <a16:creationId xmlns:a16="http://schemas.microsoft.com/office/drawing/2014/main" id="{7AE35024-BBE5-3B5D-6F14-3F1467F2616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Oval 34">
                <a:extLst>
                  <a:ext uri="{FF2B5EF4-FFF2-40B4-BE49-F238E27FC236}">
                    <a16:creationId xmlns:a16="http://schemas.microsoft.com/office/drawing/2014/main" id="{B801066B-C25A-3014-8C2B-76467240877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8" name="Group 35">
              <a:extLst>
                <a:ext uri="{FF2B5EF4-FFF2-40B4-BE49-F238E27FC236}">
                  <a16:creationId xmlns:a16="http://schemas.microsoft.com/office/drawing/2014/main" id="{3145DF67-9625-F9AD-6289-9843EEC229B4}"/>
                </a:ext>
              </a:extLst>
            </p:cNvPr>
            <p:cNvGrpSpPr>
              <a:grpSpLocks/>
            </p:cNvGrpSpPr>
            <p:nvPr/>
          </p:nvGrpSpPr>
          <p:grpSpPr bwMode="auto">
            <a:xfrm rot="16200000" flipV="1">
              <a:off x="3390" y="805"/>
              <a:ext cx="45" cy="431"/>
              <a:chOff x="518" y="1962"/>
              <a:chExt cx="45" cy="431"/>
            </a:xfrm>
          </p:grpSpPr>
          <p:sp>
            <p:nvSpPr>
              <p:cNvPr id="107" name="Line 36">
                <a:extLst>
                  <a:ext uri="{FF2B5EF4-FFF2-40B4-BE49-F238E27FC236}">
                    <a16:creationId xmlns:a16="http://schemas.microsoft.com/office/drawing/2014/main" id="{C7DCB234-CC9D-B5D3-A109-DFD312DAC58B}"/>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Oval 37">
                <a:extLst>
                  <a:ext uri="{FF2B5EF4-FFF2-40B4-BE49-F238E27FC236}">
                    <a16:creationId xmlns:a16="http://schemas.microsoft.com/office/drawing/2014/main" id="{BBA34241-F4B6-4037-150C-A6655238DE6B}"/>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 name="Group 38">
              <a:extLst>
                <a:ext uri="{FF2B5EF4-FFF2-40B4-BE49-F238E27FC236}">
                  <a16:creationId xmlns:a16="http://schemas.microsoft.com/office/drawing/2014/main" id="{87FD1C66-ACAD-6F22-9C0F-005B9B3D8DCD}"/>
                </a:ext>
              </a:extLst>
            </p:cNvPr>
            <p:cNvGrpSpPr>
              <a:grpSpLocks/>
            </p:cNvGrpSpPr>
            <p:nvPr/>
          </p:nvGrpSpPr>
          <p:grpSpPr bwMode="auto">
            <a:xfrm rot="16200000" flipV="1">
              <a:off x="3390" y="1009"/>
              <a:ext cx="45" cy="431"/>
              <a:chOff x="518" y="1962"/>
              <a:chExt cx="45" cy="431"/>
            </a:xfrm>
          </p:grpSpPr>
          <p:sp>
            <p:nvSpPr>
              <p:cNvPr id="105" name="Line 39">
                <a:extLst>
                  <a:ext uri="{FF2B5EF4-FFF2-40B4-BE49-F238E27FC236}">
                    <a16:creationId xmlns:a16="http://schemas.microsoft.com/office/drawing/2014/main" id="{36E4CF88-2529-DB41-1055-523F30558959}"/>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Oval 40">
                <a:extLst>
                  <a:ext uri="{FF2B5EF4-FFF2-40B4-BE49-F238E27FC236}">
                    <a16:creationId xmlns:a16="http://schemas.microsoft.com/office/drawing/2014/main" id="{557581ED-1304-8434-3DD8-EE2C71925689}"/>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 name="Group 41">
              <a:extLst>
                <a:ext uri="{FF2B5EF4-FFF2-40B4-BE49-F238E27FC236}">
                  <a16:creationId xmlns:a16="http://schemas.microsoft.com/office/drawing/2014/main" id="{11AEB3BF-98FC-F6C1-BF12-7BF657283953}"/>
                </a:ext>
              </a:extLst>
            </p:cNvPr>
            <p:cNvGrpSpPr>
              <a:grpSpLocks/>
            </p:cNvGrpSpPr>
            <p:nvPr/>
          </p:nvGrpSpPr>
          <p:grpSpPr bwMode="auto">
            <a:xfrm rot="16200000" flipV="1">
              <a:off x="3402" y="1705"/>
              <a:ext cx="45" cy="431"/>
              <a:chOff x="518" y="1962"/>
              <a:chExt cx="45" cy="431"/>
            </a:xfrm>
          </p:grpSpPr>
          <p:sp>
            <p:nvSpPr>
              <p:cNvPr id="103" name="Line 42">
                <a:extLst>
                  <a:ext uri="{FF2B5EF4-FFF2-40B4-BE49-F238E27FC236}">
                    <a16:creationId xmlns:a16="http://schemas.microsoft.com/office/drawing/2014/main" id="{E84775EB-AE14-DAAD-E7FB-610B0A0EF077}"/>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Oval 43">
                <a:extLst>
                  <a:ext uri="{FF2B5EF4-FFF2-40B4-BE49-F238E27FC236}">
                    <a16:creationId xmlns:a16="http://schemas.microsoft.com/office/drawing/2014/main" id="{BAA1B695-0B45-40B9-77E5-BB8C997904B2}"/>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1" name="Group 44">
              <a:extLst>
                <a:ext uri="{FF2B5EF4-FFF2-40B4-BE49-F238E27FC236}">
                  <a16:creationId xmlns:a16="http://schemas.microsoft.com/office/drawing/2014/main" id="{B0A689C9-356D-657C-6EED-D46B2868225D}"/>
                </a:ext>
              </a:extLst>
            </p:cNvPr>
            <p:cNvGrpSpPr>
              <a:grpSpLocks/>
            </p:cNvGrpSpPr>
            <p:nvPr/>
          </p:nvGrpSpPr>
          <p:grpSpPr bwMode="auto">
            <a:xfrm rot="16200000" flipV="1">
              <a:off x="3402" y="1945"/>
              <a:ext cx="45" cy="431"/>
              <a:chOff x="518" y="1962"/>
              <a:chExt cx="45" cy="431"/>
            </a:xfrm>
          </p:grpSpPr>
          <p:sp>
            <p:nvSpPr>
              <p:cNvPr id="101" name="Line 45">
                <a:extLst>
                  <a:ext uri="{FF2B5EF4-FFF2-40B4-BE49-F238E27FC236}">
                    <a16:creationId xmlns:a16="http://schemas.microsoft.com/office/drawing/2014/main" id="{1ED32E29-BEB3-854D-3CE4-55147D7943A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Oval 46">
                <a:extLst>
                  <a:ext uri="{FF2B5EF4-FFF2-40B4-BE49-F238E27FC236}">
                    <a16:creationId xmlns:a16="http://schemas.microsoft.com/office/drawing/2014/main" id="{4964017C-1652-6ABF-72B9-89F98CC0DC79}"/>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 name="Line 47">
              <a:extLst>
                <a:ext uri="{FF2B5EF4-FFF2-40B4-BE49-F238E27FC236}">
                  <a16:creationId xmlns:a16="http://schemas.microsoft.com/office/drawing/2014/main" id="{BF38A976-BD54-AA38-E114-A29AA56E1329}"/>
                </a:ext>
              </a:extLst>
            </p:cNvPr>
            <p:cNvSpPr>
              <a:spLocks noChangeShapeType="1"/>
            </p:cNvSpPr>
            <p:nvPr/>
          </p:nvSpPr>
          <p:spPr bwMode="auto">
            <a:xfrm>
              <a:off x="4150" y="403"/>
              <a:ext cx="0" cy="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Rectangle 48">
              <a:extLst>
                <a:ext uri="{FF2B5EF4-FFF2-40B4-BE49-F238E27FC236}">
                  <a16:creationId xmlns:a16="http://schemas.microsoft.com/office/drawing/2014/main" id="{4A3DA190-0356-0110-C7DE-3EB3094ED88E}"/>
                </a:ext>
              </a:extLst>
            </p:cNvPr>
            <p:cNvSpPr>
              <a:spLocks noChangeArrowheads="1"/>
            </p:cNvSpPr>
            <p:nvPr/>
          </p:nvSpPr>
          <p:spPr bwMode="auto">
            <a:xfrm>
              <a:off x="3598" y="655"/>
              <a:ext cx="1176" cy="188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51">
              <a:extLst>
                <a:ext uri="{FF2B5EF4-FFF2-40B4-BE49-F238E27FC236}">
                  <a16:creationId xmlns:a16="http://schemas.microsoft.com/office/drawing/2014/main" id="{B4F8F5D2-8D36-C458-8759-AB1233EF38B8}"/>
                </a:ext>
              </a:extLst>
            </p:cNvPr>
            <p:cNvSpPr>
              <a:spLocks noChangeShapeType="1"/>
            </p:cNvSpPr>
            <p:nvPr/>
          </p:nvSpPr>
          <p:spPr bwMode="auto">
            <a:xfrm>
              <a:off x="4042" y="2779"/>
              <a:ext cx="22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Oval 52">
              <a:extLst>
                <a:ext uri="{FF2B5EF4-FFF2-40B4-BE49-F238E27FC236}">
                  <a16:creationId xmlns:a16="http://schemas.microsoft.com/office/drawing/2014/main" id="{6077CB76-6BAA-3114-4C64-8707C9F8F7FB}"/>
                </a:ext>
              </a:extLst>
            </p:cNvPr>
            <p:cNvSpPr>
              <a:spLocks noChangeArrowheads="1"/>
            </p:cNvSpPr>
            <p:nvPr/>
          </p:nvSpPr>
          <p:spPr bwMode="auto">
            <a:xfrm flipH="1">
              <a:off x="4776" y="717"/>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Oval 53">
              <a:extLst>
                <a:ext uri="{FF2B5EF4-FFF2-40B4-BE49-F238E27FC236}">
                  <a16:creationId xmlns:a16="http://schemas.microsoft.com/office/drawing/2014/main" id="{B97E350A-9F6D-354F-DCF1-F4A7EAA2456B}"/>
                </a:ext>
              </a:extLst>
            </p:cNvPr>
            <p:cNvSpPr>
              <a:spLocks noChangeArrowheads="1"/>
            </p:cNvSpPr>
            <p:nvPr/>
          </p:nvSpPr>
          <p:spPr bwMode="auto">
            <a:xfrm flipH="1">
              <a:off x="4788" y="1173"/>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Oval 54">
              <a:extLst>
                <a:ext uri="{FF2B5EF4-FFF2-40B4-BE49-F238E27FC236}">
                  <a16:creationId xmlns:a16="http://schemas.microsoft.com/office/drawing/2014/main" id="{25051C54-E978-E5DA-4797-3C6B3859F4DE}"/>
                </a:ext>
              </a:extLst>
            </p:cNvPr>
            <p:cNvSpPr>
              <a:spLocks noChangeArrowheads="1"/>
            </p:cNvSpPr>
            <p:nvPr/>
          </p:nvSpPr>
          <p:spPr bwMode="auto">
            <a:xfrm flipH="1">
              <a:off x="4776" y="1653"/>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Oval 55">
              <a:extLst>
                <a:ext uri="{FF2B5EF4-FFF2-40B4-BE49-F238E27FC236}">
                  <a16:creationId xmlns:a16="http://schemas.microsoft.com/office/drawing/2014/main" id="{19AD99FD-21F7-F1BD-16F5-878946D65E8C}"/>
                </a:ext>
              </a:extLst>
            </p:cNvPr>
            <p:cNvSpPr>
              <a:spLocks noChangeArrowheads="1"/>
            </p:cNvSpPr>
            <p:nvPr/>
          </p:nvSpPr>
          <p:spPr bwMode="auto">
            <a:xfrm flipH="1">
              <a:off x="4776" y="2097"/>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Oval 56">
              <a:extLst>
                <a:ext uri="{FF2B5EF4-FFF2-40B4-BE49-F238E27FC236}">
                  <a16:creationId xmlns:a16="http://schemas.microsoft.com/office/drawing/2014/main" id="{ED10D646-8D42-A1C7-CC76-09D312EA681A}"/>
                </a:ext>
              </a:extLst>
            </p:cNvPr>
            <p:cNvSpPr>
              <a:spLocks noChangeArrowheads="1"/>
            </p:cNvSpPr>
            <p:nvPr/>
          </p:nvSpPr>
          <p:spPr bwMode="auto">
            <a:xfrm flipH="1">
              <a:off x="4128" y="357"/>
              <a:ext cx="54" cy="54"/>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Text Box 62">
              <a:extLst>
                <a:ext uri="{FF2B5EF4-FFF2-40B4-BE49-F238E27FC236}">
                  <a16:creationId xmlns:a16="http://schemas.microsoft.com/office/drawing/2014/main" id="{072B0F53-E9E9-5E1B-C571-9A76BA8423C3}"/>
                </a:ext>
              </a:extLst>
            </p:cNvPr>
            <p:cNvSpPr txBox="1">
              <a:spLocks noChangeArrowheads="1"/>
            </p:cNvSpPr>
            <p:nvPr/>
          </p:nvSpPr>
          <p:spPr bwMode="auto">
            <a:xfrm>
              <a:off x="3936" y="2505"/>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8</a:t>
              </a:r>
            </a:p>
          </p:txBody>
        </p:sp>
        <p:sp>
          <p:nvSpPr>
            <p:cNvPr id="98" name="Text Box 63">
              <a:extLst>
                <a:ext uri="{FF2B5EF4-FFF2-40B4-BE49-F238E27FC236}">
                  <a16:creationId xmlns:a16="http://schemas.microsoft.com/office/drawing/2014/main" id="{1496D698-F12C-F3A2-BD1B-8E3197D62941}"/>
                </a:ext>
              </a:extLst>
            </p:cNvPr>
            <p:cNvSpPr txBox="1">
              <a:spLocks noChangeArrowheads="1"/>
            </p:cNvSpPr>
            <p:nvPr/>
          </p:nvSpPr>
          <p:spPr bwMode="auto">
            <a:xfrm>
              <a:off x="3864" y="393"/>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t>16</a:t>
              </a:r>
            </a:p>
          </p:txBody>
        </p:sp>
        <p:sp>
          <p:nvSpPr>
            <p:cNvPr id="99" name="Rectangle 64">
              <a:extLst>
                <a:ext uri="{FF2B5EF4-FFF2-40B4-BE49-F238E27FC236}">
                  <a16:creationId xmlns:a16="http://schemas.microsoft.com/office/drawing/2014/main" id="{3356BE6E-37F7-1BB9-931C-C3FEDC9ABBED}"/>
                </a:ext>
              </a:extLst>
            </p:cNvPr>
            <p:cNvSpPr>
              <a:spLocks noChangeArrowheads="1"/>
            </p:cNvSpPr>
            <p:nvPr/>
          </p:nvSpPr>
          <p:spPr bwMode="auto">
            <a:xfrm>
              <a:off x="4284" y="2539"/>
              <a:ext cx="5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t>V</a:t>
              </a:r>
              <a:r>
                <a:rPr lang="en-US" altLang="zh-CN" b="1" baseline="-25000"/>
                <a:t>SS</a:t>
              </a:r>
            </a:p>
          </p:txBody>
        </p:sp>
        <p:sp>
          <p:nvSpPr>
            <p:cNvPr id="100" name="Rectangle 65">
              <a:extLst>
                <a:ext uri="{FF2B5EF4-FFF2-40B4-BE49-F238E27FC236}">
                  <a16:creationId xmlns:a16="http://schemas.microsoft.com/office/drawing/2014/main" id="{DE9752BF-A49A-B9FA-3B8A-EE41ADFAC8CB}"/>
                </a:ext>
              </a:extLst>
            </p:cNvPr>
            <p:cNvSpPr>
              <a:spLocks noChangeArrowheads="1"/>
            </p:cNvSpPr>
            <p:nvPr/>
          </p:nvSpPr>
          <p:spPr bwMode="auto">
            <a:xfrm>
              <a:off x="3987" y="1260"/>
              <a:ext cx="63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FF0066"/>
                  </a:solidFill>
                  <a:effectLst>
                    <a:outerShdw blurRad="38100" dist="38100" dir="2700000" algn="tl">
                      <a:srgbClr val="C0C0C0"/>
                    </a:outerShdw>
                  </a:effectLst>
                  <a:ea typeface="楷体_GB2312" pitchFamily="49" charset="-122"/>
                </a:rPr>
                <a:t>CC</a:t>
              </a:r>
            </a:p>
            <a:p>
              <a:r>
                <a:rPr lang="en-US" altLang="zh-CN" sz="2000" b="1">
                  <a:solidFill>
                    <a:srgbClr val="FF0066"/>
                  </a:solidFill>
                  <a:effectLst>
                    <a:outerShdw blurRad="38100" dist="38100" dir="2700000" algn="tl">
                      <a:srgbClr val="C0C0C0"/>
                    </a:outerShdw>
                  </a:effectLst>
                  <a:ea typeface="楷体_GB2312" pitchFamily="49" charset="-122"/>
                </a:rPr>
                <a:t>4042</a:t>
              </a:r>
            </a:p>
          </p:txBody>
        </p:sp>
      </p:grpSp>
      <p:graphicFrame>
        <p:nvGraphicFramePr>
          <p:cNvPr id="137" name="Group 66">
            <a:extLst>
              <a:ext uri="{FF2B5EF4-FFF2-40B4-BE49-F238E27FC236}">
                <a16:creationId xmlns:a16="http://schemas.microsoft.com/office/drawing/2014/main" id="{E28777A6-8FEA-15C1-B894-3FC52920A271}"/>
              </a:ext>
            </a:extLst>
          </p:cNvPr>
          <p:cNvGraphicFramePr>
            <a:graphicFrameLocks noGrp="1"/>
          </p:cNvGraphicFramePr>
          <p:nvPr>
            <p:extLst>
              <p:ext uri="{D42A27DB-BD31-4B8C-83A1-F6EECF244321}">
                <p14:modId xmlns:p14="http://schemas.microsoft.com/office/powerpoint/2010/main" val="1868236383"/>
              </p:ext>
            </p:extLst>
          </p:nvPr>
        </p:nvGraphicFramePr>
        <p:xfrm>
          <a:off x="5674083" y="1154305"/>
          <a:ext cx="4133850" cy="3468624"/>
        </p:xfrm>
        <a:graphic>
          <a:graphicData uri="http://schemas.openxmlformats.org/drawingml/2006/table">
            <a:tbl>
              <a:tblPr/>
              <a:tblGrid>
                <a:gridCol w="2408238">
                  <a:extLst>
                    <a:ext uri="{9D8B030D-6E8A-4147-A177-3AD203B41FA5}">
                      <a16:colId xmlns:a16="http://schemas.microsoft.com/office/drawing/2014/main" val="4013780378"/>
                    </a:ext>
                  </a:extLst>
                </a:gridCol>
                <a:gridCol w="835025">
                  <a:extLst>
                    <a:ext uri="{9D8B030D-6E8A-4147-A177-3AD203B41FA5}">
                      <a16:colId xmlns:a16="http://schemas.microsoft.com/office/drawing/2014/main" val="3643272540"/>
                    </a:ext>
                  </a:extLst>
                </a:gridCol>
                <a:gridCol w="890587">
                  <a:extLst>
                    <a:ext uri="{9D8B030D-6E8A-4147-A177-3AD203B41FA5}">
                      <a16:colId xmlns:a16="http://schemas.microsoft.com/office/drawing/2014/main" val="419539846"/>
                    </a:ext>
                  </a:extLst>
                </a:gridCol>
              </a:tblGrid>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CP</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POL </a:t>
                      </a: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800" b="1" i="1"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n+</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29570383"/>
                  </a:ext>
                </a:extLst>
              </a:tr>
              <a:tr h="25638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0     1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0     1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0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     1    </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     1    </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0</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1     0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1     0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保持</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接收</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接收</a:t>
                      </a:r>
                      <a:endParaRPr kumimoji="1" lang="zh-CN" altLang="en-US"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503211421"/>
                  </a:ext>
                </a:extLst>
              </a:tr>
            </a:tbl>
          </a:graphicData>
        </a:graphic>
      </p:graphicFrame>
      <p:sp>
        <p:nvSpPr>
          <p:cNvPr id="138" name="Text Box 81">
            <a:extLst>
              <a:ext uri="{FF2B5EF4-FFF2-40B4-BE49-F238E27FC236}">
                <a16:creationId xmlns:a16="http://schemas.microsoft.com/office/drawing/2014/main" id="{B217019B-041F-CED6-19F9-D2623317E7CC}"/>
              </a:ext>
            </a:extLst>
          </p:cNvPr>
          <p:cNvSpPr txBox="1">
            <a:spLocks noChangeArrowheads="1"/>
          </p:cNvSpPr>
          <p:nvPr/>
        </p:nvSpPr>
        <p:spPr bwMode="auto">
          <a:xfrm>
            <a:off x="5623283" y="727268"/>
            <a:ext cx="146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特性表</a:t>
            </a:r>
          </a:p>
        </p:txBody>
      </p:sp>
      <p:sp>
        <p:nvSpPr>
          <p:cNvPr id="139" name="Text Box 82">
            <a:extLst>
              <a:ext uri="{FF2B5EF4-FFF2-40B4-BE49-F238E27FC236}">
                <a16:creationId xmlns:a16="http://schemas.microsoft.com/office/drawing/2014/main" id="{635466F8-9164-2CB1-22AE-0D30E3D25DF5}"/>
              </a:ext>
            </a:extLst>
          </p:cNvPr>
          <p:cNvSpPr txBox="1">
            <a:spLocks noChangeArrowheads="1"/>
          </p:cNvSpPr>
          <p:nvPr/>
        </p:nvSpPr>
        <p:spPr bwMode="auto">
          <a:xfrm>
            <a:off x="1851383" y="4680143"/>
            <a:ext cx="146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真值表</a:t>
            </a:r>
          </a:p>
        </p:txBody>
      </p:sp>
      <p:graphicFrame>
        <p:nvGraphicFramePr>
          <p:cNvPr id="140" name="Group 83">
            <a:extLst>
              <a:ext uri="{FF2B5EF4-FFF2-40B4-BE49-F238E27FC236}">
                <a16:creationId xmlns:a16="http://schemas.microsoft.com/office/drawing/2014/main" id="{71C03816-7F90-3190-91CA-536299C8FFD7}"/>
              </a:ext>
            </a:extLst>
          </p:cNvPr>
          <p:cNvGraphicFramePr>
            <a:graphicFrameLocks noGrp="1"/>
          </p:cNvGraphicFramePr>
          <p:nvPr>
            <p:extLst>
              <p:ext uri="{D42A27DB-BD31-4B8C-83A1-F6EECF244321}">
                <p14:modId xmlns:p14="http://schemas.microsoft.com/office/powerpoint/2010/main" val="2665688100"/>
              </p:ext>
            </p:extLst>
          </p:nvPr>
        </p:nvGraphicFramePr>
        <p:xfrm>
          <a:off x="3226158" y="4667443"/>
          <a:ext cx="6381750" cy="2029968"/>
        </p:xfrm>
        <a:graphic>
          <a:graphicData uri="http://schemas.openxmlformats.org/drawingml/2006/table">
            <a:tbl>
              <a:tblPr/>
              <a:tblGrid>
                <a:gridCol w="2438400">
                  <a:extLst>
                    <a:ext uri="{9D8B030D-6E8A-4147-A177-3AD203B41FA5}">
                      <a16:colId xmlns:a16="http://schemas.microsoft.com/office/drawing/2014/main" val="1370006705"/>
                    </a:ext>
                  </a:extLst>
                </a:gridCol>
                <a:gridCol w="1200150">
                  <a:extLst>
                    <a:ext uri="{9D8B030D-6E8A-4147-A177-3AD203B41FA5}">
                      <a16:colId xmlns:a16="http://schemas.microsoft.com/office/drawing/2014/main" val="1592762203"/>
                    </a:ext>
                  </a:extLst>
                </a:gridCol>
                <a:gridCol w="2743200">
                  <a:extLst>
                    <a:ext uri="{9D8B030D-6E8A-4147-A177-3AD203B41FA5}">
                      <a16:colId xmlns:a16="http://schemas.microsoft.com/office/drawing/2014/main" val="175954892"/>
                    </a:ext>
                  </a:extLst>
                </a:gridCol>
              </a:tblGrid>
              <a:tr h="304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 D</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CP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POL</a:t>
                      </a:r>
                      <a:endParaRPr kumimoji="1" lang="en-US" altLang="zh-CN" sz="2800" b="1" i="1" u="none" strike="noStrike" cap="none" normalizeH="0" baseline="30000">
                        <a:ln>
                          <a:noFill/>
                        </a:ln>
                        <a:solidFill>
                          <a:srgbClr val="FF0066"/>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4192483002"/>
                  </a:ext>
                </a:extLst>
              </a:tr>
              <a:tr h="14795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D</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D</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D</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1        1    </a:t>
                      </a:r>
                    </a:p>
                    <a:p>
                      <a:pPr marL="0" marR="0" lvl="0" indent="0" algn="l" defTabSz="914400" rtl="0" eaLnBrk="1" fontAlgn="base" latinLnBrk="0" hangingPunct="1">
                        <a:lnSpc>
                          <a:spcPct val="85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D</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D</a:t>
                      </a:r>
                    </a:p>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锁存</a:t>
                      </a:r>
                      <a:endParaRPr kumimoji="1" lang="zh-CN" altLang="en-US"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5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D</a:t>
                      </a:r>
                    </a:p>
                    <a:p>
                      <a:pPr marL="0" marR="0" lvl="0" indent="0" algn="ctr" defTabSz="914400" rtl="0" eaLnBrk="1" fontAlgn="base" latinLnBrk="0" hangingPunct="1">
                        <a:lnSpc>
                          <a:spcPct val="85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锁存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接   收</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CP </a:t>
                      </a: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上升沿锁存</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接   收</a:t>
                      </a:r>
                      <a:endPar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CP </a:t>
                      </a: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下降沿锁存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977758313"/>
                  </a:ext>
                </a:extLst>
              </a:tr>
            </a:tbl>
          </a:graphicData>
        </a:graphic>
      </p:graphicFrame>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15A64C4-74AA-27A6-17A1-69D7FBB0F27F}"/>
                  </a:ext>
                </a:extLst>
              </p:cNvPr>
              <p:cNvSpPr txBox="1"/>
              <p:nvPr/>
            </p:nvSpPr>
            <p:spPr>
              <a:xfrm>
                <a:off x="4912825" y="1244179"/>
                <a:ext cx="318036"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acc>
                            <m:accPr>
                              <m:chr m:val="̅"/>
                              <m:ctrlPr>
                                <a:rPr kumimoji="1" lang="en-US" altLang="zh-CN" b="0" i="1" smtClean="0">
                                  <a:solidFill>
                                    <a:srgbClr val="FF0000"/>
                                  </a:solidFill>
                                  <a:latin typeface="Cambria Math" panose="02040503050406030204" pitchFamily="18" charset="0"/>
                                </a:rPr>
                              </m:ctrlPr>
                            </m:accPr>
                            <m:e>
                              <m:r>
                                <a:rPr kumimoji="1" lang="en-US" altLang="zh-CN" b="0" i="1" smtClean="0">
                                  <a:solidFill>
                                    <a:srgbClr val="FF0000"/>
                                  </a:solidFill>
                                  <a:latin typeface="Cambria Math" panose="02040503050406030204" pitchFamily="18" charset="0"/>
                                </a:rPr>
                                <m:t>𝑄</m:t>
                              </m:r>
                            </m:e>
                          </m:acc>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3" name="文本框 2">
                <a:extLst>
                  <a:ext uri="{FF2B5EF4-FFF2-40B4-BE49-F238E27FC236}">
                    <a16:creationId xmlns:a16="http://schemas.microsoft.com/office/drawing/2014/main" id="{B15A64C4-74AA-27A6-17A1-69D7FBB0F27F}"/>
                  </a:ext>
                </a:extLst>
              </p:cNvPr>
              <p:cNvSpPr txBox="1">
                <a:spLocks noRot="1" noChangeAspect="1" noMove="1" noResize="1" noEditPoints="1" noAdjustHandles="1" noChangeArrowheads="1" noChangeShapeType="1" noTextEdit="1"/>
              </p:cNvSpPr>
              <p:nvPr/>
            </p:nvSpPr>
            <p:spPr>
              <a:xfrm>
                <a:off x="4912825" y="1244179"/>
                <a:ext cx="318036" cy="277576"/>
              </a:xfrm>
              <a:prstGeom prst="rect">
                <a:avLst/>
              </a:prstGeom>
              <a:blipFill>
                <a:blip r:embed="rId2"/>
                <a:stretch>
                  <a:fillRect l="-19231" r="-3846" b="-20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6CBAA0B3-6792-1F35-3B37-6308A17824D6}"/>
                  </a:ext>
                </a:extLst>
              </p:cNvPr>
              <p:cNvSpPr txBox="1"/>
              <p:nvPr/>
            </p:nvSpPr>
            <p:spPr>
              <a:xfrm>
                <a:off x="3888369" y="1594339"/>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141" name="文本框 140">
                <a:extLst>
                  <a:ext uri="{FF2B5EF4-FFF2-40B4-BE49-F238E27FC236}">
                    <a16:creationId xmlns:a16="http://schemas.microsoft.com/office/drawing/2014/main" id="{6CBAA0B3-6792-1F35-3B37-6308A17824D6}"/>
                  </a:ext>
                </a:extLst>
              </p:cNvPr>
              <p:cNvSpPr txBox="1">
                <a:spLocks noRot="1" noChangeAspect="1" noMove="1" noResize="1" noEditPoints="1" noAdjustHandles="1" noChangeArrowheads="1" noChangeShapeType="1" noTextEdit="1"/>
              </p:cNvSpPr>
              <p:nvPr/>
            </p:nvSpPr>
            <p:spPr>
              <a:xfrm>
                <a:off x="3888369" y="1594339"/>
                <a:ext cx="318036" cy="276999"/>
              </a:xfrm>
              <a:prstGeom prst="rect">
                <a:avLst/>
              </a:prstGeom>
              <a:blipFill>
                <a:blip r:embed="rId3"/>
                <a:stretch>
                  <a:fillRect l="-23077"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本框 141">
                <a:extLst>
                  <a:ext uri="{FF2B5EF4-FFF2-40B4-BE49-F238E27FC236}">
                    <a16:creationId xmlns:a16="http://schemas.microsoft.com/office/drawing/2014/main" id="{9949B22E-E8A1-BAD5-A8DE-E61AA8800EA2}"/>
                  </a:ext>
                </a:extLst>
              </p:cNvPr>
              <p:cNvSpPr txBox="1"/>
              <p:nvPr/>
            </p:nvSpPr>
            <p:spPr>
              <a:xfrm>
                <a:off x="3891543" y="1245179"/>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142" name="文本框 141">
                <a:extLst>
                  <a:ext uri="{FF2B5EF4-FFF2-40B4-BE49-F238E27FC236}">
                    <a16:creationId xmlns:a16="http://schemas.microsoft.com/office/drawing/2014/main" id="{9949B22E-E8A1-BAD5-A8DE-E61AA8800EA2}"/>
                  </a:ext>
                </a:extLst>
              </p:cNvPr>
              <p:cNvSpPr txBox="1">
                <a:spLocks noRot="1" noChangeAspect="1" noMove="1" noResize="1" noEditPoints="1" noAdjustHandles="1" noChangeArrowheads="1" noChangeShapeType="1" noTextEdit="1"/>
              </p:cNvSpPr>
              <p:nvPr/>
            </p:nvSpPr>
            <p:spPr>
              <a:xfrm>
                <a:off x="3891543" y="1245179"/>
                <a:ext cx="318036" cy="276999"/>
              </a:xfrm>
              <a:prstGeom prst="rect">
                <a:avLst/>
              </a:prstGeom>
              <a:blipFill>
                <a:blip r:embed="rId4"/>
                <a:stretch>
                  <a:fillRect l="-19231" r="-3846" b="-20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C49E2A0D-1F07-2BC8-25AD-1C0218436ECB}"/>
                  </a:ext>
                </a:extLst>
              </p:cNvPr>
              <p:cNvSpPr txBox="1"/>
              <p:nvPr/>
            </p:nvSpPr>
            <p:spPr>
              <a:xfrm>
                <a:off x="4895938" y="1621437"/>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0</m:t>
                          </m:r>
                        </m:sub>
                      </m:sSub>
                    </m:oMath>
                  </m:oMathPara>
                </a14:m>
                <a:endParaRPr kumimoji="1" lang="zh-CN" altLang="en-US" dirty="0">
                  <a:solidFill>
                    <a:srgbClr val="FF0000"/>
                  </a:solidFill>
                </a:endParaRPr>
              </a:p>
            </p:txBody>
          </p:sp>
        </mc:Choice>
        <mc:Fallback xmlns="">
          <p:sp>
            <p:nvSpPr>
              <p:cNvPr id="143" name="文本框 142">
                <a:extLst>
                  <a:ext uri="{FF2B5EF4-FFF2-40B4-BE49-F238E27FC236}">
                    <a16:creationId xmlns:a16="http://schemas.microsoft.com/office/drawing/2014/main" id="{C49E2A0D-1F07-2BC8-25AD-1C0218436ECB}"/>
                  </a:ext>
                </a:extLst>
              </p:cNvPr>
              <p:cNvSpPr txBox="1">
                <a:spLocks noRot="1" noChangeAspect="1" noMove="1" noResize="1" noEditPoints="1" noAdjustHandles="1" noChangeArrowheads="1" noChangeShapeType="1" noTextEdit="1"/>
              </p:cNvSpPr>
              <p:nvPr/>
            </p:nvSpPr>
            <p:spPr>
              <a:xfrm>
                <a:off x="4895938" y="1621437"/>
                <a:ext cx="318036" cy="276999"/>
              </a:xfrm>
              <a:prstGeom prst="rect">
                <a:avLst/>
              </a:prstGeom>
              <a:blipFill>
                <a:blip r:embed="rId5"/>
                <a:stretch>
                  <a:fillRect l="-19231"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4" name="文本框 143">
                <a:extLst>
                  <a:ext uri="{FF2B5EF4-FFF2-40B4-BE49-F238E27FC236}">
                    <a16:creationId xmlns:a16="http://schemas.microsoft.com/office/drawing/2014/main" id="{715B927F-9C63-3D2F-90FB-84A9AB2272DA}"/>
                  </a:ext>
                </a:extLst>
              </p:cNvPr>
              <p:cNvSpPr txBox="1"/>
              <p:nvPr/>
            </p:nvSpPr>
            <p:spPr>
              <a:xfrm>
                <a:off x="3886559" y="2280226"/>
                <a:ext cx="3127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44" name="文本框 143">
                <a:extLst>
                  <a:ext uri="{FF2B5EF4-FFF2-40B4-BE49-F238E27FC236}">
                    <a16:creationId xmlns:a16="http://schemas.microsoft.com/office/drawing/2014/main" id="{715B927F-9C63-3D2F-90FB-84A9AB2272DA}"/>
                  </a:ext>
                </a:extLst>
              </p:cNvPr>
              <p:cNvSpPr txBox="1">
                <a:spLocks noRot="1" noChangeAspect="1" noMove="1" noResize="1" noEditPoints="1" noAdjustHandles="1" noChangeArrowheads="1" noChangeShapeType="1" noTextEdit="1"/>
              </p:cNvSpPr>
              <p:nvPr/>
            </p:nvSpPr>
            <p:spPr>
              <a:xfrm>
                <a:off x="3886559" y="2280226"/>
                <a:ext cx="312713" cy="276999"/>
              </a:xfrm>
              <a:prstGeom prst="rect">
                <a:avLst/>
              </a:prstGeom>
              <a:blipFill>
                <a:blip r:embed="rId6"/>
                <a:stretch>
                  <a:fillRect l="-24000" r="-4000"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FFA7F98E-E1EF-C111-94CC-7F41F94B8BB4}"/>
                  </a:ext>
                </a:extLst>
              </p:cNvPr>
              <p:cNvSpPr txBox="1"/>
              <p:nvPr/>
            </p:nvSpPr>
            <p:spPr>
              <a:xfrm>
                <a:off x="3889733" y="1931066"/>
                <a:ext cx="3127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45" name="文本框 144">
                <a:extLst>
                  <a:ext uri="{FF2B5EF4-FFF2-40B4-BE49-F238E27FC236}">
                    <a16:creationId xmlns:a16="http://schemas.microsoft.com/office/drawing/2014/main" id="{FFA7F98E-E1EF-C111-94CC-7F41F94B8BB4}"/>
                  </a:ext>
                </a:extLst>
              </p:cNvPr>
              <p:cNvSpPr txBox="1">
                <a:spLocks noRot="1" noChangeAspect="1" noMove="1" noResize="1" noEditPoints="1" noAdjustHandles="1" noChangeArrowheads="1" noChangeShapeType="1" noTextEdit="1"/>
              </p:cNvSpPr>
              <p:nvPr/>
            </p:nvSpPr>
            <p:spPr>
              <a:xfrm>
                <a:off x="3889733" y="1931066"/>
                <a:ext cx="312713" cy="276999"/>
              </a:xfrm>
              <a:prstGeom prst="rect">
                <a:avLst/>
              </a:prstGeom>
              <a:blipFill>
                <a:blip r:embed="rId7"/>
                <a:stretch>
                  <a:fillRect l="-24000" r="-4000"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7835003D-2AD6-C39E-315A-37E6ACE6D75C}"/>
                  </a:ext>
                </a:extLst>
              </p:cNvPr>
              <p:cNvSpPr txBox="1"/>
              <p:nvPr/>
            </p:nvSpPr>
            <p:spPr>
              <a:xfrm>
                <a:off x="4912825" y="1959100"/>
                <a:ext cx="312713"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acc>
                            <m:accPr>
                              <m:chr m:val="̅"/>
                              <m:ctrlPr>
                                <a:rPr kumimoji="1" lang="en-US" altLang="zh-CN" b="0" i="1" smtClean="0">
                                  <a:solidFill>
                                    <a:srgbClr val="FF0000"/>
                                  </a:solidFill>
                                  <a:latin typeface="Cambria Math" panose="02040503050406030204" pitchFamily="18" charset="0"/>
                                </a:rPr>
                              </m:ctrlPr>
                            </m:accPr>
                            <m:e>
                              <m:r>
                                <a:rPr kumimoji="1" lang="en-US" altLang="zh-CN" b="0" i="1" smtClean="0">
                                  <a:solidFill>
                                    <a:srgbClr val="FF0000"/>
                                  </a:solidFill>
                                  <a:latin typeface="Cambria Math" panose="02040503050406030204" pitchFamily="18" charset="0"/>
                                </a:rPr>
                                <m:t>𝑄</m:t>
                              </m:r>
                            </m:e>
                          </m:acc>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46" name="文本框 145">
                <a:extLst>
                  <a:ext uri="{FF2B5EF4-FFF2-40B4-BE49-F238E27FC236}">
                    <a16:creationId xmlns:a16="http://schemas.microsoft.com/office/drawing/2014/main" id="{7835003D-2AD6-C39E-315A-37E6ACE6D75C}"/>
                  </a:ext>
                </a:extLst>
              </p:cNvPr>
              <p:cNvSpPr txBox="1">
                <a:spLocks noRot="1" noChangeAspect="1" noMove="1" noResize="1" noEditPoints="1" noAdjustHandles="1" noChangeArrowheads="1" noChangeShapeType="1" noTextEdit="1"/>
              </p:cNvSpPr>
              <p:nvPr/>
            </p:nvSpPr>
            <p:spPr>
              <a:xfrm>
                <a:off x="4912825" y="1959100"/>
                <a:ext cx="312713" cy="277576"/>
              </a:xfrm>
              <a:prstGeom prst="rect">
                <a:avLst/>
              </a:prstGeom>
              <a:blipFill>
                <a:blip r:embed="rId8"/>
                <a:stretch>
                  <a:fillRect l="-19231" r="-3846"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文本框 146">
                <a:extLst>
                  <a:ext uri="{FF2B5EF4-FFF2-40B4-BE49-F238E27FC236}">
                    <a16:creationId xmlns:a16="http://schemas.microsoft.com/office/drawing/2014/main" id="{04529753-EA0B-224D-0D3F-CFF3E2810B90}"/>
                  </a:ext>
                </a:extLst>
              </p:cNvPr>
              <p:cNvSpPr txBox="1"/>
              <p:nvPr/>
            </p:nvSpPr>
            <p:spPr>
              <a:xfrm>
                <a:off x="4895938" y="2336358"/>
                <a:ext cx="3127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1</m:t>
                          </m:r>
                        </m:sub>
                      </m:sSub>
                    </m:oMath>
                  </m:oMathPara>
                </a14:m>
                <a:endParaRPr kumimoji="1" lang="zh-CN" altLang="en-US" dirty="0">
                  <a:solidFill>
                    <a:srgbClr val="FF0000"/>
                  </a:solidFill>
                </a:endParaRPr>
              </a:p>
            </p:txBody>
          </p:sp>
        </mc:Choice>
        <mc:Fallback xmlns="">
          <p:sp>
            <p:nvSpPr>
              <p:cNvPr id="147" name="文本框 146">
                <a:extLst>
                  <a:ext uri="{FF2B5EF4-FFF2-40B4-BE49-F238E27FC236}">
                    <a16:creationId xmlns:a16="http://schemas.microsoft.com/office/drawing/2014/main" id="{04529753-EA0B-224D-0D3F-CFF3E2810B90}"/>
                  </a:ext>
                </a:extLst>
              </p:cNvPr>
              <p:cNvSpPr txBox="1">
                <a:spLocks noRot="1" noChangeAspect="1" noMove="1" noResize="1" noEditPoints="1" noAdjustHandles="1" noChangeArrowheads="1" noChangeShapeType="1" noTextEdit="1"/>
              </p:cNvSpPr>
              <p:nvPr/>
            </p:nvSpPr>
            <p:spPr>
              <a:xfrm>
                <a:off x="4895938" y="2336358"/>
                <a:ext cx="312713" cy="276999"/>
              </a:xfrm>
              <a:prstGeom prst="rect">
                <a:avLst/>
              </a:prstGeom>
              <a:blipFill>
                <a:blip r:embed="rId9"/>
                <a:stretch>
                  <a:fillRect l="-20000" r="-4000"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7D6250EB-3899-4F31-8091-9ABA470ABCAB}"/>
                  </a:ext>
                </a:extLst>
              </p:cNvPr>
              <p:cNvSpPr txBox="1"/>
              <p:nvPr/>
            </p:nvSpPr>
            <p:spPr>
              <a:xfrm>
                <a:off x="4910496" y="2718921"/>
                <a:ext cx="318036"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acc>
                            <m:accPr>
                              <m:chr m:val="̅"/>
                              <m:ctrlPr>
                                <a:rPr kumimoji="1" lang="en-US" altLang="zh-CN" b="0" i="1" smtClean="0">
                                  <a:solidFill>
                                    <a:srgbClr val="FF0000"/>
                                  </a:solidFill>
                                  <a:latin typeface="Cambria Math" panose="02040503050406030204" pitchFamily="18" charset="0"/>
                                </a:rPr>
                              </m:ctrlPr>
                            </m:accPr>
                            <m:e>
                              <m:r>
                                <a:rPr kumimoji="1" lang="en-US" altLang="zh-CN" b="0" i="1" smtClean="0">
                                  <a:solidFill>
                                    <a:srgbClr val="FF0000"/>
                                  </a:solidFill>
                                  <a:latin typeface="Cambria Math" panose="02040503050406030204" pitchFamily="18" charset="0"/>
                                </a:rPr>
                                <m:t>𝑄</m:t>
                              </m:r>
                            </m:e>
                          </m:acc>
                        </m:e>
                        <m:sub>
                          <m:r>
                            <a:rPr kumimoji="1" lang="en-US" altLang="zh-CN" b="0" i="1" smtClean="0">
                              <a:solidFill>
                                <a:srgbClr val="FF0000"/>
                              </a:solidFill>
                              <a:latin typeface="Cambria Math" panose="02040503050406030204" pitchFamily="18" charset="0"/>
                            </a:rPr>
                            <m:t>2</m:t>
                          </m:r>
                        </m:sub>
                      </m:sSub>
                    </m:oMath>
                  </m:oMathPara>
                </a14:m>
                <a:endParaRPr kumimoji="1" lang="zh-CN" altLang="en-US" dirty="0">
                  <a:solidFill>
                    <a:srgbClr val="FF0000"/>
                  </a:solidFill>
                </a:endParaRPr>
              </a:p>
            </p:txBody>
          </p:sp>
        </mc:Choice>
        <mc:Fallback xmlns="">
          <p:sp>
            <p:nvSpPr>
              <p:cNvPr id="148" name="文本框 147">
                <a:extLst>
                  <a:ext uri="{FF2B5EF4-FFF2-40B4-BE49-F238E27FC236}">
                    <a16:creationId xmlns:a16="http://schemas.microsoft.com/office/drawing/2014/main" id="{7D6250EB-3899-4F31-8091-9ABA470ABCAB}"/>
                  </a:ext>
                </a:extLst>
              </p:cNvPr>
              <p:cNvSpPr txBox="1">
                <a:spLocks noRot="1" noChangeAspect="1" noMove="1" noResize="1" noEditPoints="1" noAdjustHandles="1" noChangeArrowheads="1" noChangeShapeType="1" noTextEdit="1"/>
              </p:cNvSpPr>
              <p:nvPr/>
            </p:nvSpPr>
            <p:spPr>
              <a:xfrm>
                <a:off x="4910496" y="2718921"/>
                <a:ext cx="318036" cy="277576"/>
              </a:xfrm>
              <a:prstGeom prst="rect">
                <a:avLst/>
              </a:prstGeom>
              <a:blipFill>
                <a:blip r:embed="rId10"/>
                <a:stretch>
                  <a:fillRect l="-19231" r="-3846"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7A762F28-4068-1054-6006-4ECB28760D7B}"/>
                  </a:ext>
                </a:extLst>
              </p:cNvPr>
              <p:cNvSpPr txBox="1"/>
              <p:nvPr/>
            </p:nvSpPr>
            <p:spPr>
              <a:xfrm>
                <a:off x="4893609" y="3096179"/>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2</m:t>
                          </m:r>
                        </m:sub>
                      </m:sSub>
                    </m:oMath>
                  </m:oMathPara>
                </a14:m>
                <a:endParaRPr kumimoji="1" lang="zh-CN" altLang="en-US" dirty="0">
                  <a:solidFill>
                    <a:srgbClr val="FF0000"/>
                  </a:solidFill>
                </a:endParaRPr>
              </a:p>
            </p:txBody>
          </p:sp>
        </mc:Choice>
        <mc:Fallback xmlns="">
          <p:sp>
            <p:nvSpPr>
              <p:cNvPr id="149" name="文本框 148">
                <a:extLst>
                  <a:ext uri="{FF2B5EF4-FFF2-40B4-BE49-F238E27FC236}">
                    <a16:creationId xmlns:a16="http://schemas.microsoft.com/office/drawing/2014/main" id="{7A762F28-4068-1054-6006-4ECB28760D7B}"/>
                  </a:ext>
                </a:extLst>
              </p:cNvPr>
              <p:cNvSpPr txBox="1">
                <a:spLocks noRot="1" noChangeAspect="1" noMove="1" noResize="1" noEditPoints="1" noAdjustHandles="1" noChangeArrowheads="1" noChangeShapeType="1" noTextEdit="1"/>
              </p:cNvSpPr>
              <p:nvPr/>
            </p:nvSpPr>
            <p:spPr>
              <a:xfrm>
                <a:off x="4893609" y="3096179"/>
                <a:ext cx="318036" cy="276999"/>
              </a:xfrm>
              <a:prstGeom prst="rect">
                <a:avLst/>
              </a:prstGeom>
              <a:blipFill>
                <a:blip r:embed="rId11"/>
                <a:stretch>
                  <a:fillRect l="-19231"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文本框 149">
                <a:extLst>
                  <a:ext uri="{FF2B5EF4-FFF2-40B4-BE49-F238E27FC236}">
                    <a16:creationId xmlns:a16="http://schemas.microsoft.com/office/drawing/2014/main" id="{3A9FFEB3-EBC2-1796-4164-2EAF560A1355}"/>
                  </a:ext>
                </a:extLst>
              </p:cNvPr>
              <p:cNvSpPr txBox="1"/>
              <p:nvPr/>
            </p:nvSpPr>
            <p:spPr>
              <a:xfrm>
                <a:off x="4914204" y="3437053"/>
                <a:ext cx="318036"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acc>
                            <m:accPr>
                              <m:chr m:val="̅"/>
                              <m:ctrlPr>
                                <a:rPr kumimoji="1" lang="en-US" altLang="zh-CN" b="0" i="1" smtClean="0">
                                  <a:solidFill>
                                    <a:srgbClr val="FF0000"/>
                                  </a:solidFill>
                                  <a:latin typeface="Cambria Math" panose="02040503050406030204" pitchFamily="18" charset="0"/>
                                </a:rPr>
                              </m:ctrlPr>
                            </m:accPr>
                            <m:e>
                              <m:r>
                                <a:rPr kumimoji="1" lang="en-US" altLang="zh-CN" b="0" i="1" smtClean="0">
                                  <a:solidFill>
                                    <a:srgbClr val="FF0000"/>
                                  </a:solidFill>
                                  <a:latin typeface="Cambria Math" panose="02040503050406030204" pitchFamily="18" charset="0"/>
                                </a:rPr>
                                <m:t>𝑄</m:t>
                              </m:r>
                            </m:e>
                          </m:acc>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50" name="文本框 149">
                <a:extLst>
                  <a:ext uri="{FF2B5EF4-FFF2-40B4-BE49-F238E27FC236}">
                    <a16:creationId xmlns:a16="http://schemas.microsoft.com/office/drawing/2014/main" id="{3A9FFEB3-EBC2-1796-4164-2EAF560A1355}"/>
                  </a:ext>
                </a:extLst>
              </p:cNvPr>
              <p:cNvSpPr txBox="1">
                <a:spLocks noRot="1" noChangeAspect="1" noMove="1" noResize="1" noEditPoints="1" noAdjustHandles="1" noChangeArrowheads="1" noChangeShapeType="1" noTextEdit="1"/>
              </p:cNvSpPr>
              <p:nvPr/>
            </p:nvSpPr>
            <p:spPr>
              <a:xfrm>
                <a:off x="4914204" y="3437053"/>
                <a:ext cx="318036" cy="277576"/>
              </a:xfrm>
              <a:prstGeom prst="rect">
                <a:avLst/>
              </a:prstGeom>
              <a:blipFill>
                <a:blip r:embed="rId12"/>
                <a:stretch>
                  <a:fillRect l="-19231"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文本框 150">
                <a:extLst>
                  <a:ext uri="{FF2B5EF4-FFF2-40B4-BE49-F238E27FC236}">
                    <a16:creationId xmlns:a16="http://schemas.microsoft.com/office/drawing/2014/main" id="{C86BB006-E23D-9C56-EE75-DA0F4AB72D16}"/>
                  </a:ext>
                </a:extLst>
              </p:cNvPr>
              <p:cNvSpPr txBox="1"/>
              <p:nvPr/>
            </p:nvSpPr>
            <p:spPr>
              <a:xfrm>
                <a:off x="4897317" y="3814311"/>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51" name="文本框 150">
                <a:extLst>
                  <a:ext uri="{FF2B5EF4-FFF2-40B4-BE49-F238E27FC236}">
                    <a16:creationId xmlns:a16="http://schemas.microsoft.com/office/drawing/2014/main" id="{C86BB006-E23D-9C56-EE75-DA0F4AB72D16}"/>
                  </a:ext>
                </a:extLst>
              </p:cNvPr>
              <p:cNvSpPr txBox="1">
                <a:spLocks noRot="1" noChangeAspect="1" noMove="1" noResize="1" noEditPoints="1" noAdjustHandles="1" noChangeArrowheads="1" noChangeShapeType="1" noTextEdit="1"/>
              </p:cNvSpPr>
              <p:nvPr/>
            </p:nvSpPr>
            <p:spPr>
              <a:xfrm>
                <a:off x="4897317" y="3814311"/>
                <a:ext cx="318036" cy="276999"/>
              </a:xfrm>
              <a:prstGeom prst="rect">
                <a:avLst/>
              </a:prstGeom>
              <a:blipFill>
                <a:blip r:embed="rId13"/>
                <a:stretch>
                  <a:fillRect l="-19231" r="-3846"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文本框 151">
                <a:extLst>
                  <a:ext uri="{FF2B5EF4-FFF2-40B4-BE49-F238E27FC236}">
                    <a16:creationId xmlns:a16="http://schemas.microsoft.com/office/drawing/2014/main" id="{F961AE6E-F452-7329-D011-C4EAE4983A9A}"/>
                  </a:ext>
                </a:extLst>
              </p:cNvPr>
              <p:cNvSpPr txBox="1"/>
              <p:nvPr/>
            </p:nvSpPr>
            <p:spPr>
              <a:xfrm>
                <a:off x="3906407" y="3028819"/>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2</m:t>
                          </m:r>
                        </m:sub>
                      </m:sSub>
                    </m:oMath>
                  </m:oMathPara>
                </a14:m>
                <a:endParaRPr kumimoji="1" lang="zh-CN" altLang="en-US" dirty="0">
                  <a:solidFill>
                    <a:srgbClr val="FF0000"/>
                  </a:solidFill>
                </a:endParaRPr>
              </a:p>
            </p:txBody>
          </p:sp>
        </mc:Choice>
        <mc:Fallback xmlns="">
          <p:sp>
            <p:nvSpPr>
              <p:cNvPr id="152" name="文本框 151">
                <a:extLst>
                  <a:ext uri="{FF2B5EF4-FFF2-40B4-BE49-F238E27FC236}">
                    <a16:creationId xmlns:a16="http://schemas.microsoft.com/office/drawing/2014/main" id="{F961AE6E-F452-7329-D011-C4EAE4983A9A}"/>
                  </a:ext>
                </a:extLst>
              </p:cNvPr>
              <p:cNvSpPr txBox="1">
                <a:spLocks noRot="1" noChangeAspect="1" noMove="1" noResize="1" noEditPoints="1" noAdjustHandles="1" noChangeArrowheads="1" noChangeShapeType="1" noTextEdit="1"/>
              </p:cNvSpPr>
              <p:nvPr/>
            </p:nvSpPr>
            <p:spPr>
              <a:xfrm>
                <a:off x="3906407" y="3028819"/>
                <a:ext cx="318036" cy="276999"/>
              </a:xfrm>
              <a:prstGeom prst="rect">
                <a:avLst/>
              </a:prstGeom>
              <a:blipFill>
                <a:blip r:embed="rId14"/>
                <a:stretch>
                  <a:fillRect l="-19231" r="-3846"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文本框 152">
                <a:extLst>
                  <a:ext uri="{FF2B5EF4-FFF2-40B4-BE49-F238E27FC236}">
                    <a16:creationId xmlns:a16="http://schemas.microsoft.com/office/drawing/2014/main" id="{6A16E80F-7D29-663F-B1F4-1658BC1574E7}"/>
                  </a:ext>
                </a:extLst>
              </p:cNvPr>
              <p:cNvSpPr txBox="1"/>
              <p:nvPr/>
            </p:nvSpPr>
            <p:spPr>
              <a:xfrm>
                <a:off x="3909581" y="2679659"/>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2</m:t>
                          </m:r>
                        </m:sub>
                      </m:sSub>
                    </m:oMath>
                  </m:oMathPara>
                </a14:m>
                <a:endParaRPr kumimoji="1" lang="zh-CN" altLang="en-US" dirty="0">
                  <a:solidFill>
                    <a:srgbClr val="FF0000"/>
                  </a:solidFill>
                </a:endParaRPr>
              </a:p>
            </p:txBody>
          </p:sp>
        </mc:Choice>
        <mc:Fallback xmlns="">
          <p:sp>
            <p:nvSpPr>
              <p:cNvPr id="153" name="文本框 152">
                <a:extLst>
                  <a:ext uri="{FF2B5EF4-FFF2-40B4-BE49-F238E27FC236}">
                    <a16:creationId xmlns:a16="http://schemas.microsoft.com/office/drawing/2014/main" id="{6A16E80F-7D29-663F-B1F4-1658BC1574E7}"/>
                  </a:ext>
                </a:extLst>
              </p:cNvPr>
              <p:cNvSpPr txBox="1">
                <a:spLocks noRot="1" noChangeAspect="1" noMove="1" noResize="1" noEditPoints="1" noAdjustHandles="1" noChangeArrowheads="1" noChangeShapeType="1" noTextEdit="1"/>
              </p:cNvSpPr>
              <p:nvPr/>
            </p:nvSpPr>
            <p:spPr>
              <a:xfrm>
                <a:off x="3909581" y="2679659"/>
                <a:ext cx="318036" cy="276999"/>
              </a:xfrm>
              <a:prstGeom prst="rect">
                <a:avLst/>
              </a:prstGeom>
              <a:blipFill>
                <a:blip r:embed="rId15"/>
                <a:stretch>
                  <a:fillRect l="-18519"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文本框 153">
                <a:extLst>
                  <a:ext uri="{FF2B5EF4-FFF2-40B4-BE49-F238E27FC236}">
                    <a16:creationId xmlns:a16="http://schemas.microsoft.com/office/drawing/2014/main" id="{C0FF6463-7740-0097-29CF-AD7A146849DC}"/>
                  </a:ext>
                </a:extLst>
              </p:cNvPr>
              <p:cNvSpPr txBox="1"/>
              <p:nvPr/>
            </p:nvSpPr>
            <p:spPr>
              <a:xfrm>
                <a:off x="3922596" y="3729551"/>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54" name="文本框 153">
                <a:extLst>
                  <a:ext uri="{FF2B5EF4-FFF2-40B4-BE49-F238E27FC236}">
                    <a16:creationId xmlns:a16="http://schemas.microsoft.com/office/drawing/2014/main" id="{C0FF6463-7740-0097-29CF-AD7A146849DC}"/>
                  </a:ext>
                </a:extLst>
              </p:cNvPr>
              <p:cNvSpPr txBox="1">
                <a:spLocks noRot="1" noChangeAspect="1" noMove="1" noResize="1" noEditPoints="1" noAdjustHandles="1" noChangeArrowheads="1" noChangeShapeType="1" noTextEdit="1"/>
              </p:cNvSpPr>
              <p:nvPr/>
            </p:nvSpPr>
            <p:spPr>
              <a:xfrm>
                <a:off x="3922596" y="3729551"/>
                <a:ext cx="318036" cy="276999"/>
              </a:xfrm>
              <a:prstGeom prst="rect">
                <a:avLst/>
              </a:prstGeom>
              <a:blipFill>
                <a:blip r:embed="rId16"/>
                <a:stretch>
                  <a:fillRect l="-18519" r="-3704"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文本框 154">
                <a:extLst>
                  <a:ext uri="{FF2B5EF4-FFF2-40B4-BE49-F238E27FC236}">
                    <a16:creationId xmlns:a16="http://schemas.microsoft.com/office/drawing/2014/main" id="{848427F1-3C00-F431-C313-0AB082446DDA}"/>
                  </a:ext>
                </a:extLst>
              </p:cNvPr>
              <p:cNvSpPr txBox="1"/>
              <p:nvPr/>
            </p:nvSpPr>
            <p:spPr>
              <a:xfrm>
                <a:off x="3925770" y="3380391"/>
                <a:ext cx="318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FF0000"/>
                              </a:solidFill>
                              <a:latin typeface="Cambria Math" panose="02040503050406030204" pitchFamily="18" charset="0"/>
                            </a:rPr>
                          </m:ctrlPr>
                        </m:sSubPr>
                        <m:e>
                          <m:r>
                            <a:rPr kumimoji="1" lang="en-US" altLang="zh-CN" b="0" i="1" smtClean="0">
                              <a:solidFill>
                                <a:srgbClr val="FF0000"/>
                              </a:solidFill>
                              <a:latin typeface="Cambria Math" panose="02040503050406030204" pitchFamily="18" charset="0"/>
                            </a:rPr>
                            <m:t>𝑄</m:t>
                          </m:r>
                        </m:e>
                        <m:sub>
                          <m:r>
                            <a:rPr kumimoji="1" lang="en-US" altLang="zh-CN" b="0" i="1" smtClean="0">
                              <a:solidFill>
                                <a:srgbClr val="FF0000"/>
                              </a:solidFill>
                              <a:latin typeface="Cambria Math" panose="02040503050406030204" pitchFamily="18" charset="0"/>
                            </a:rPr>
                            <m:t>3</m:t>
                          </m:r>
                        </m:sub>
                      </m:sSub>
                    </m:oMath>
                  </m:oMathPara>
                </a14:m>
                <a:endParaRPr kumimoji="1" lang="zh-CN" altLang="en-US" dirty="0">
                  <a:solidFill>
                    <a:srgbClr val="FF0000"/>
                  </a:solidFill>
                </a:endParaRPr>
              </a:p>
            </p:txBody>
          </p:sp>
        </mc:Choice>
        <mc:Fallback xmlns="">
          <p:sp>
            <p:nvSpPr>
              <p:cNvPr id="155" name="文本框 154">
                <a:extLst>
                  <a:ext uri="{FF2B5EF4-FFF2-40B4-BE49-F238E27FC236}">
                    <a16:creationId xmlns:a16="http://schemas.microsoft.com/office/drawing/2014/main" id="{848427F1-3C00-F431-C313-0AB082446DDA}"/>
                  </a:ext>
                </a:extLst>
              </p:cNvPr>
              <p:cNvSpPr txBox="1">
                <a:spLocks noRot="1" noChangeAspect="1" noMove="1" noResize="1" noEditPoints="1" noAdjustHandles="1" noChangeArrowheads="1" noChangeShapeType="1" noTextEdit="1"/>
              </p:cNvSpPr>
              <p:nvPr/>
            </p:nvSpPr>
            <p:spPr>
              <a:xfrm>
                <a:off x="3925770" y="3380391"/>
                <a:ext cx="318036" cy="276999"/>
              </a:xfrm>
              <a:prstGeom prst="rect">
                <a:avLst/>
              </a:prstGeom>
              <a:blipFill>
                <a:blip r:embed="rId17"/>
                <a:stretch>
                  <a:fillRect l="-23077" r="-3846" b="-27273"/>
                </a:stretch>
              </a:blipFill>
            </p:spPr>
            <p:txBody>
              <a:bodyPr/>
              <a:lstStyle/>
              <a:p>
                <a:r>
                  <a:rPr lang="zh-CN" altLang="en-US">
                    <a:noFill/>
                  </a:rPr>
                  <a:t> </a:t>
                </a:r>
              </a:p>
            </p:txBody>
          </p:sp>
        </mc:Fallback>
      </mc:AlternateContent>
      <p:sp>
        <p:nvSpPr>
          <p:cNvPr id="156" name="文本框 155">
            <a:extLst>
              <a:ext uri="{FF2B5EF4-FFF2-40B4-BE49-F238E27FC236}">
                <a16:creationId xmlns:a16="http://schemas.microsoft.com/office/drawing/2014/main" id="{33362FE0-B73D-8D64-3917-228FC3680602}"/>
              </a:ext>
            </a:extLst>
          </p:cNvPr>
          <p:cNvSpPr txBox="1"/>
          <p:nvPr/>
        </p:nvSpPr>
        <p:spPr>
          <a:xfrm>
            <a:off x="4438162" y="1080300"/>
            <a:ext cx="404813"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3</a:t>
            </a:r>
            <a:endParaRPr kumimoji="1" lang="zh-CN" altLang="en-US" dirty="0">
              <a:latin typeface="Times New Roman" panose="02020603050405020304" pitchFamily="18" charset="0"/>
              <a:cs typeface="Times New Roman" panose="02020603050405020304" pitchFamily="18" charset="0"/>
            </a:endParaRPr>
          </a:p>
        </p:txBody>
      </p:sp>
      <p:sp>
        <p:nvSpPr>
          <p:cNvPr id="157" name="文本框 156">
            <a:extLst>
              <a:ext uri="{FF2B5EF4-FFF2-40B4-BE49-F238E27FC236}">
                <a16:creationId xmlns:a16="http://schemas.microsoft.com/office/drawing/2014/main" id="{AA31B4AA-4116-CC19-499C-1390EE3C90C2}"/>
              </a:ext>
            </a:extLst>
          </p:cNvPr>
          <p:cNvSpPr txBox="1"/>
          <p:nvPr/>
        </p:nvSpPr>
        <p:spPr>
          <a:xfrm>
            <a:off x="4435829" y="1436363"/>
            <a:ext cx="404813"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2</a:t>
            </a:r>
            <a:endParaRPr kumimoji="1" lang="zh-CN" altLang="en-US" dirty="0">
              <a:latin typeface="Times New Roman" panose="02020603050405020304" pitchFamily="18" charset="0"/>
              <a:cs typeface="Times New Roman" panose="02020603050405020304" pitchFamily="18" charset="0"/>
            </a:endParaRPr>
          </a:p>
        </p:txBody>
      </p:sp>
      <p:sp>
        <p:nvSpPr>
          <p:cNvPr id="158" name="文本框 157">
            <a:extLst>
              <a:ext uri="{FF2B5EF4-FFF2-40B4-BE49-F238E27FC236}">
                <a16:creationId xmlns:a16="http://schemas.microsoft.com/office/drawing/2014/main" id="{09363415-DF2D-7352-EC1B-BA247F2DF817}"/>
              </a:ext>
            </a:extLst>
          </p:cNvPr>
          <p:cNvSpPr txBox="1"/>
          <p:nvPr/>
        </p:nvSpPr>
        <p:spPr>
          <a:xfrm>
            <a:off x="4447393" y="1800419"/>
            <a:ext cx="404813"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9</a:t>
            </a:r>
            <a:endParaRPr kumimoji="1" lang="zh-CN" altLang="en-US" dirty="0">
              <a:latin typeface="Times New Roman" panose="02020603050405020304" pitchFamily="18" charset="0"/>
              <a:cs typeface="Times New Roman" panose="02020603050405020304" pitchFamily="18" charset="0"/>
            </a:endParaRPr>
          </a:p>
        </p:txBody>
      </p:sp>
      <p:sp>
        <p:nvSpPr>
          <p:cNvPr id="159" name="文本框 158">
            <a:extLst>
              <a:ext uri="{FF2B5EF4-FFF2-40B4-BE49-F238E27FC236}">
                <a16:creationId xmlns:a16="http://schemas.microsoft.com/office/drawing/2014/main" id="{5CB47DB5-172A-CE34-31A3-A259E143E480}"/>
              </a:ext>
            </a:extLst>
          </p:cNvPr>
          <p:cNvSpPr txBox="1"/>
          <p:nvPr/>
        </p:nvSpPr>
        <p:spPr>
          <a:xfrm>
            <a:off x="4385346" y="2158211"/>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10</a:t>
            </a:r>
            <a:endParaRPr kumimoji="1" lang="zh-CN" altLang="en-US" dirty="0">
              <a:latin typeface="Times New Roman" panose="02020603050405020304" pitchFamily="18" charset="0"/>
              <a:cs typeface="Times New Roman" panose="02020603050405020304" pitchFamily="18" charset="0"/>
            </a:endParaRPr>
          </a:p>
        </p:txBody>
      </p:sp>
      <p:sp>
        <p:nvSpPr>
          <p:cNvPr id="160" name="文本框 159">
            <a:extLst>
              <a:ext uri="{FF2B5EF4-FFF2-40B4-BE49-F238E27FC236}">
                <a16:creationId xmlns:a16="http://schemas.microsoft.com/office/drawing/2014/main" id="{39844C65-E694-3F64-9E66-4B6DAEDC3ACE}"/>
              </a:ext>
            </a:extLst>
          </p:cNvPr>
          <p:cNvSpPr txBox="1"/>
          <p:nvPr/>
        </p:nvSpPr>
        <p:spPr>
          <a:xfrm>
            <a:off x="4389859" y="2536074"/>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12</a:t>
            </a:r>
            <a:endParaRPr kumimoji="1" lang="zh-CN" altLang="en-US" dirty="0">
              <a:latin typeface="Times New Roman" panose="02020603050405020304" pitchFamily="18" charset="0"/>
              <a:cs typeface="Times New Roman" panose="02020603050405020304" pitchFamily="18" charset="0"/>
            </a:endParaRPr>
          </a:p>
        </p:txBody>
      </p:sp>
      <p:sp>
        <p:nvSpPr>
          <p:cNvPr id="161" name="文本框 160">
            <a:extLst>
              <a:ext uri="{FF2B5EF4-FFF2-40B4-BE49-F238E27FC236}">
                <a16:creationId xmlns:a16="http://schemas.microsoft.com/office/drawing/2014/main" id="{AF18B29A-36E1-6EA9-CEB5-D954AFB91EF2}"/>
              </a:ext>
            </a:extLst>
          </p:cNvPr>
          <p:cNvSpPr txBox="1"/>
          <p:nvPr/>
        </p:nvSpPr>
        <p:spPr>
          <a:xfrm>
            <a:off x="4405293" y="2899894"/>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11</a:t>
            </a:r>
            <a:endParaRPr kumimoji="1" lang="zh-CN" altLang="en-US" dirty="0">
              <a:latin typeface="Times New Roman" panose="02020603050405020304" pitchFamily="18" charset="0"/>
              <a:cs typeface="Times New Roman" panose="02020603050405020304" pitchFamily="18" charset="0"/>
            </a:endParaRPr>
          </a:p>
        </p:txBody>
      </p:sp>
      <p:sp>
        <p:nvSpPr>
          <p:cNvPr id="162" name="文本框 161">
            <a:extLst>
              <a:ext uri="{FF2B5EF4-FFF2-40B4-BE49-F238E27FC236}">
                <a16:creationId xmlns:a16="http://schemas.microsoft.com/office/drawing/2014/main" id="{92C93222-A5FF-74DE-4A8E-73FF35E0D2A4}"/>
              </a:ext>
            </a:extLst>
          </p:cNvPr>
          <p:cNvSpPr txBox="1"/>
          <p:nvPr/>
        </p:nvSpPr>
        <p:spPr>
          <a:xfrm>
            <a:off x="4382065" y="3273017"/>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15</a:t>
            </a:r>
            <a:endParaRPr kumimoji="1" lang="zh-CN" altLang="en-US" dirty="0">
              <a:latin typeface="Times New Roman" panose="02020603050405020304" pitchFamily="18" charset="0"/>
              <a:cs typeface="Times New Roman" panose="02020603050405020304" pitchFamily="18" charset="0"/>
            </a:endParaRPr>
          </a:p>
        </p:txBody>
      </p:sp>
      <p:sp>
        <p:nvSpPr>
          <p:cNvPr id="163" name="文本框 162">
            <a:extLst>
              <a:ext uri="{FF2B5EF4-FFF2-40B4-BE49-F238E27FC236}">
                <a16:creationId xmlns:a16="http://schemas.microsoft.com/office/drawing/2014/main" id="{56E42822-9C29-D913-095C-E90A07221107}"/>
              </a:ext>
            </a:extLst>
          </p:cNvPr>
          <p:cNvSpPr txBox="1"/>
          <p:nvPr/>
        </p:nvSpPr>
        <p:spPr>
          <a:xfrm>
            <a:off x="4395882" y="3625130"/>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a:t>
            </a:r>
            <a:endParaRPr kumimoji="1" lang="zh-CN" altLang="en-US" dirty="0">
              <a:latin typeface="Times New Roman" panose="02020603050405020304" pitchFamily="18" charset="0"/>
              <a:cs typeface="Times New Roman" panose="02020603050405020304" pitchFamily="18" charset="0"/>
            </a:endParaRPr>
          </a:p>
        </p:txBody>
      </p:sp>
      <p:sp>
        <p:nvSpPr>
          <p:cNvPr id="164" name="文本框 163">
            <a:extLst>
              <a:ext uri="{FF2B5EF4-FFF2-40B4-BE49-F238E27FC236}">
                <a16:creationId xmlns:a16="http://schemas.microsoft.com/office/drawing/2014/main" id="{15BAA09F-C77F-EEA8-82EB-536E383DB0EE}"/>
              </a:ext>
            </a:extLst>
          </p:cNvPr>
          <p:cNvSpPr txBox="1"/>
          <p:nvPr/>
        </p:nvSpPr>
        <p:spPr>
          <a:xfrm>
            <a:off x="1921975" y="1430504"/>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4</a:t>
            </a:r>
            <a:endParaRPr kumimoji="1" lang="zh-CN" altLang="en-US" dirty="0">
              <a:latin typeface="Times New Roman" panose="02020603050405020304" pitchFamily="18" charset="0"/>
              <a:cs typeface="Times New Roman" panose="02020603050405020304" pitchFamily="18" charset="0"/>
            </a:endParaRPr>
          </a:p>
        </p:txBody>
      </p:sp>
      <p:sp>
        <p:nvSpPr>
          <p:cNvPr id="165" name="文本框 164">
            <a:extLst>
              <a:ext uri="{FF2B5EF4-FFF2-40B4-BE49-F238E27FC236}">
                <a16:creationId xmlns:a16="http://schemas.microsoft.com/office/drawing/2014/main" id="{C37DA494-E205-FF87-9AB8-BC0EBBFC24D3}"/>
              </a:ext>
            </a:extLst>
          </p:cNvPr>
          <p:cNvSpPr txBox="1"/>
          <p:nvPr/>
        </p:nvSpPr>
        <p:spPr>
          <a:xfrm>
            <a:off x="1948018" y="1816009"/>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7</a:t>
            </a:r>
            <a:endParaRPr kumimoji="1" lang="zh-CN" altLang="en-US" dirty="0">
              <a:latin typeface="Times New Roman" panose="02020603050405020304" pitchFamily="18" charset="0"/>
              <a:cs typeface="Times New Roman" panose="02020603050405020304" pitchFamily="18" charset="0"/>
            </a:endParaRPr>
          </a:p>
        </p:txBody>
      </p:sp>
      <p:sp>
        <p:nvSpPr>
          <p:cNvPr id="166" name="文本框 165">
            <a:extLst>
              <a:ext uri="{FF2B5EF4-FFF2-40B4-BE49-F238E27FC236}">
                <a16:creationId xmlns:a16="http://schemas.microsoft.com/office/drawing/2014/main" id="{C53944CD-9A25-E626-A1B7-025113F2554F}"/>
              </a:ext>
            </a:extLst>
          </p:cNvPr>
          <p:cNvSpPr txBox="1"/>
          <p:nvPr/>
        </p:nvSpPr>
        <p:spPr>
          <a:xfrm>
            <a:off x="1929832" y="2128513"/>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13</a:t>
            </a:r>
            <a:endParaRPr kumimoji="1" lang="zh-CN" altLang="en-US" dirty="0">
              <a:latin typeface="Times New Roman" panose="02020603050405020304" pitchFamily="18" charset="0"/>
              <a:cs typeface="Times New Roman" panose="02020603050405020304" pitchFamily="18" charset="0"/>
            </a:endParaRPr>
          </a:p>
        </p:txBody>
      </p:sp>
      <p:sp>
        <p:nvSpPr>
          <p:cNvPr id="167" name="文本框 166">
            <a:extLst>
              <a:ext uri="{FF2B5EF4-FFF2-40B4-BE49-F238E27FC236}">
                <a16:creationId xmlns:a16="http://schemas.microsoft.com/office/drawing/2014/main" id="{41438741-9467-B20E-24DA-C00A2C8D8BC3}"/>
              </a:ext>
            </a:extLst>
          </p:cNvPr>
          <p:cNvSpPr txBox="1"/>
          <p:nvPr/>
        </p:nvSpPr>
        <p:spPr>
          <a:xfrm>
            <a:off x="1919747" y="2503678"/>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14</a:t>
            </a:r>
            <a:endParaRPr kumimoji="1" lang="zh-CN" altLang="en-US" dirty="0">
              <a:latin typeface="Times New Roman" panose="02020603050405020304" pitchFamily="18" charset="0"/>
              <a:cs typeface="Times New Roman" panose="02020603050405020304" pitchFamily="18" charset="0"/>
            </a:endParaRPr>
          </a:p>
        </p:txBody>
      </p:sp>
      <p:sp>
        <p:nvSpPr>
          <p:cNvPr id="168" name="文本框 167">
            <a:extLst>
              <a:ext uri="{FF2B5EF4-FFF2-40B4-BE49-F238E27FC236}">
                <a16:creationId xmlns:a16="http://schemas.microsoft.com/office/drawing/2014/main" id="{BC1D030C-384C-23D9-C8FF-6FD0BEBEF12B}"/>
              </a:ext>
            </a:extLst>
          </p:cNvPr>
          <p:cNvSpPr txBox="1"/>
          <p:nvPr/>
        </p:nvSpPr>
        <p:spPr>
          <a:xfrm>
            <a:off x="1970358" y="2893127"/>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5</a:t>
            </a:r>
            <a:endParaRPr kumimoji="1" lang="zh-CN" altLang="en-US" dirty="0">
              <a:latin typeface="Times New Roman" panose="02020603050405020304" pitchFamily="18" charset="0"/>
              <a:cs typeface="Times New Roman" panose="02020603050405020304" pitchFamily="18" charset="0"/>
            </a:endParaRPr>
          </a:p>
        </p:txBody>
      </p:sp>
      <p:sp>
        <p:nvSpPr>
          <p:cNvPr id="169" name="文本框 168">
            <a:extLst>
              <a:ext uri="{FF2B5EF4-FFF2-40B4-BE49-F238E27FC236}">
                <a16:creationId xmlns:a16="http://schemas.microsoft.com/office/drawing/2014/main" id="{6CD45D57-0281-FE7E-4C22-1DEE95C16A20}"/>
              </a:ext>
            </a:extLst>
          </p:cNvPr>
          <p:cNvSpPr txBox="1"/>
          <p:nvPr/>
        </p:nvSpPr>
        <p:spPr>
          <a:xfrm>
            <a:off x="1961991" y="3284002"/>
            <a:ext cx="632966"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6</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0" name="文本框 169">
                <a:extLst>
                  <a:ext uri="{FF2B5EF4-FFF2-40B4-BE49-F238E27FC236}">
                    <a16:creationId xmlns:a16="http://schemas.microsoft.com/office/drawing/2014/main" id="{8FE64D62-D70F-225F-6620-C323DF30619B}"/>
                  </a:ext>
                </a:extLst>
              </p:cNvPr>
              <p:cNvSpPr txBox="1"/>
              <p:nvPr/>
            </p:nvSpPr>
            <p:spPr>
              <a:xfrm>
                <a:off x="1409791" y="1617289"/>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0</m:t>
                          </m:r>
                        </m:sub>
                      </m:sSub>
                    </m:oMath>
                  </m:oMathPara>
                </a14:m>
                <a:endParaRPr kumimoji="1" lang="zh-CN" altLang="en-US" dirty="0">
                  <a:solidFill>
                    <a:srgbClr val="0000FF"/>
                  </a:solidFill>
                </a:endParaRPr>
              </a:p>
            </p:txBody>
          </p:sp>
        </mc:Choice>
        <mc:Fallback xmlns="">
          <p:sp>
            <p:nvSpPr>
              <p:cNvPr id="170" name="文本框 169">
                <a:extLst>
                  <a:ext uri="{FF2B5EF4-FFF2-40B4-BE49-F238E27FC236}">
                    <a16:creationId xmlns:a16="http://schemas.microsoft.com/office/drawing/2014/main" id="{8FE64D62-D70F-225F-6620-C323DF30619B}"/>
                  </a:ext>
                </a:extLst>
              </p:cNvPr>
              <p:cNvSpPr txBox="1">
                <a:spLocks noRot="1" noChangeAspect="1" noMove="1" noResize="1" noEditPoints="1" noAdjustHandles="1" noChangeArrowheads="1" noChangeShapeType="1" noTextEdit="1"/>
              </p:cNvSpPr>
              <p:nvPr/>
            </p:nvSpPr>
            <p:spPr>
              <a:xfrm>
                <a:off x="1409791" y="1617289"/>
                <a:ext cx="316625" cy="276999"/>
              </a:xfrm>
              <a:prstGeom prst="rect">
                <a:avLst/>
              </a:prstGeom>
              <a:blipFill>
                <a:blip r:embed="rId18"/>
                <a:stretch>
                  <a:fillRect l="-11538" r="-3846"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1" name="文本框 170">
                <a:extLst>
                  <a:ext uri="{FF2B5EF4-FFF2-40B4-BE49-F238E27FC236}">
                    <a16:creationId xmlns:a16="http://schemas.microsoft.com/office/drawing/2014/main" id="{BFE0C3B5-7EE4-42EC-B566-26817443A004}"/>
                  </a:ext>
                </a:extLst>
              </p:cNvPr>
              <p:cNvSpPr txBox="1"/>
              <p:nvPr/>
            </p:nvSpPr>
            <p:spPr>
              <a:xfrm>
                <a:off x="1428396" y="1933812"/>
                <a:ext cx="3113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71" name="文本框 170">
                <a:extLst>
                  <a:ext uri="{FF2B5EF4-FFF2-40B4-BE49-F238E27FC236}">
                    <a16:creationId xmlns:a16="http://schemas.microsoft.com/office/drawing/2014/main" id="{BFE0C3B5-7EE4-42EC-B566-26817443A004}"/>
                  </a:ext>
                </a:extLst>
              </p:cNvPr>
              <p:cNvSpPr txBox="1">
                <a:spLocks noRot="1" noChangeAspect="1" noMove="1" noResize="1" noEditPoints="1" noAdjustHandles="1" noChangeArrowheads="1" noChangeShapeType="1" noTextEdit="1"/>
              </p:cNvSpPr>
              <p:nvPr/>
            </p:nvSpPr>
            <p:spPr>
              <a:xfrm>
                <a:off x="1428396" y="1933812"/>
                <a:ext cx="311304" cy="276999"/>
              </a:xfrm>
              <a:prstGeom prst="rect">
                <a:avLst/>
              </a:prstGeom>
              <a:blipFill>
                <a:blip r:embed="rId19"/>
                <a:stretch>
                  <a:fillRect l="-16000" r="-4000"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2" name="文本框 171">
                <a:extLst>
                  <a:ext uri="{FF2B5EF4-FFF2-40B4-BE49-F238E27FC236}">
                    <a16:creationId xmlns:a16="http://schemas.microsoft.com/office/drawing/2014/main" id="{436C9D23-1221-83F0-78F6-78A1276E7143}"/>
                  </a:ext>
                </a:extLst>
              </p:cNvPr>
              <p:cNvSpPr txBox="1"/>
              <p:nvPr/>
            </p:nvSpPr>
            <p:spPr>
              <a:xfrm>
                <a:off x="1435806" y="2259075"/>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2</m:t>
                          </m:r>
                        </m:sub>
                      </m:sSub>
                    </m:oMath>
                  </m:oMathPara>
                </a14:m>
                <a:endParaRPr kumimoji="1" lang="zh-CN" altLang="en-US" dirty="0">
                  <a:solidFill>
                    <a:srgbClr val="0000FF"/>
                  </a:solidFill>
                </a:endParaRPr>
              </a:p>
            </p:txBody>
          </p:sp>
        </mc:Choice>
        <mc:Fallback xmlns="">
          <p:sp>
            <p:nvSpPr>
              <p:cNvPr id="172" name="文本框 171">
                <a:extLst>
                  <a:ext uri="{FF2B5EF4-FFF2-40B4-BE49-F238E27FC236}">
                    <a16:creationId xmlns:a16="http://schemas.microsoft.com/office/drawing/2014/main" id="{436C9D23-1221-83F0-78F6-78A1276E7143}"/>
                  </a:ext>
                </a:extLst>
              </p:cNvPr>
              <p:cNvSpPr txBox="1">
                <a:spLocks noRot="1" noChangeAspect="1" noMove="1" noResize="1" noEditPoints="1" noAdjustHandles="1" noChangeArrowheads="1" noChangeShapeType="1" noTextEdit="1"/>
              </p:cNvSpPr>
              <p:nvPr/>
            </p:nvSpPr>
            <p:spPr>
              <a:xfrm>
                <a:off x="1435806" y="2259075"/>
                <a:ext cx="316625" cy="276999"/>
              </a:xfrm>
              <a:prstGeom prst="rect">
                <a:avLst/>
              </a:prstGeom>
              <a:blipFill>
                <a:blip r:embed="rId20"/>
                <a:stretch>
                  <a:fillRect l="-16000" r="-4000"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3" name="文本框 172">
                <a:extLst>
                  <a:ext uri="{FF2B5EF4-FFF2-40B4-BE49-F238E27FC236}">
                    <a16:creationId xmlns:a16="http://schemas.microsoft.com/office/drawing/2014/main" id="{04A00A1E-2279-743A-847A-E472F9D70730}"/>
                  </a:ext>
                </a:extLst>
              </p:cNvPr>
              <p:cNvSpPr txBox="1"/>
              <p:nvPr/>
            </p:nvSpPr>
            <p:spPr>
              <a:xfrm>
                <a:off x="1418846" y="2624604"/>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3</m:t>
                          </m:r>
                        </m:sub>
                      </m:sSub>
                    </m:oMath>
                  </m:oMathPara>
                </a14:m>
                <a:endParaRPr kumimoji="1" lang="zh-CN" altLang="en-US" dirty="0">
                  <a:solidFill>
                    <a:srgbClr val="0000FF"/>
                  </a:solidFill>
                </a:endParaRPr>
              </a:p>
            </p:txBody>
          </p:sp>
        </mc:Choice>
        <mc:Fallback xmlns="">
          <p:sp>
            <p:nvSpPr>
              <p:cNvPr id="173" name="文本框 172">
                <a:extLst>
                  <a:ext uri="{FF2B5EF4-FFF2-40B4-BE49-F238E27FC236}">
                    <a16:creationId xmlns:a16="http://schemas.microsoft.com/office/drawing/2014/main" id="{04A00A1E-2279-743A-847A-E472F9D70730}"/>
                  </a:ext>
                </a:extLst>
              </p:cNvPr>
              <p:cNvSpPr txBox="1">
                <a:spLocks noRot="1" noChangeAspect="1" noMove="1" noResize="1" noEditPoints="1" noAdjustHandles="1" noChangeArrowheads="1" noChangeShapeType="1" noTextEdit="1"/>
              </p:cNvSpPr>
              <p:nvPr/>
            </p:nvSpPr>
            <p:spPr>
              <a:xfrm>
                <a:off x="1418846" y="2624604"/>
                <a:ext cx="316625" cy="276999"/>
              </a:xfrm>
              <a:prstGeom prst="rect">
                <a:avLst/>
              </a:prstGeom>
              <a:blipFill>
                <a:blip r:embed="rId21"/>
                <a:stretch>
                  <a:fillRect l="-11538" r="-3846"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文本框 173">
                <a:extLst>
                  <a:ext uri="{FF2B5EF4-FFF2-40B4-BE49-F238E27FC236}">
                    <a16:creationId xmlns:a16="http://schemas.microsoft.com/office/drawing/2014/main" id="{CFD25BAB-6FE9-785E-CA3F-52705B898678}"/>
                  </a:ext>
                </a:extLst>
              </p:cNvPr>
              <p:cNvSpPr txBox="1"/>
              <p:nvPr/>
            </p:nvSpPr>
            <p:spPr>
              <a:xfrm>
                <a:off x="1413235" y="3066900"/>
                <a:ext cx="3486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𝐶𝑃</m:t>
                      </m:r>
                    </m:oMath>
                  </m:oMathPara>
                </a14:m>
                <a:endParaRPr kumimoji="1" lang="zh-CN" altLang="en-US" dirty="0">
                  <a:solidFill>
                    <a:srgbClr val="0000FF"/>
                  </a:solidFill>
                </a:endParaRPr>
              </a:p>
            </p:txBody>
          </p:sp>
        </mc:Choice>
        <mc:Fallback xmlns="">
          <p:sp>
            <p:nvSpPr>
              <p:cNvPr id="174" name="文本框 173">
                <a:extLst>
                  <a:ext uri="{FF2B5EF4-FFF2-40B4-BE49-F238E27FC236}">
                    <a16:creationId xmlns:a16="http://schemas.microsoft.com/office/drawing/2014/main" id="{CFD25BAB-6FE9-785E-CA3F-52705B898678}"/>
                  </a:ext>
                </a:extLst>
              </p:cNvPr>
              <p:cNvSpPr txBox="1">
                <a:spLocks noRot="1" noChangeAspect="1" noMove="1" noResize="1" noEditPoints="1" noAdjustHandles="1" noChangeArrowheads="1" noChangeShapeType="1" noTextEdit="1"/>
              </p:cNvSpPr>
              <p:nvPr/>
            </p:nvSpPr>
            <p:spPr>
              <a:xfrm>
                <a:off x="1413235" y="3066900"/>
                <a:ext cx="348685" cy="276999"/>
              </a:xfrm>
              <a:prstGeom prst="rect">
                <a:avLst/>
              </a:prstGeom>
              <a:blipFill>
                <a:blip r:embed="rId22"/>
                <a:stretch>
                  <a:fillRect l="-14286" r="-14286"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5" name="文本框 174">
                <a:extLst>
                  <a:ext uri="{FF2B5EF4-FFF2-40B4-BE49-F238E27FC236}">
                    <a16:creationId xmlns:a16="http://schemas.microsoft.com/office/drawing/2014/main" id="{11329B8F-F30D-3875-1396-2911E284FBCF}"/>
                  </a:ext>
                </a:extLst>
              </p:cNvPr>
              <p:cNvSpPr txBox="1"/>
              <p:nvPr/>
            </p:nvSpPr>
            <p:spPr>
              <a:xfrm>
                <a:off x="1313962" y="3456995"/>
                <a:ext cx="4888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0000FF"/>
                          </a:solidFill>
                          <a:latin typeface="Cambria Math" panose="02040503050406030204" pitchFamily="18" charset="0"/>
                        </a:rPr>
                        <m:t>𝑃𝑂𝐿</m:t>
                      </m:r>
                    </m:oMath>
                  </m:oMathPara>
                </a14:m>
                <a:endParaRPr kumimoji="1" lang="zh-CN" altLang="en-US" dirty="0">
                  <a:solidFill>
                    <a:srgbClr val="0000FF"/>
                  </a:solidFill>
                </a:endParaRPr>
              </a:p>
            </p:txBody>
          </p:sp>
        </mc:Choice>
        <mc:Fallback xmlns="">
          <p:sp>
            <p:nvSpPr>
              <p:cNvPr id="175" name="文本框 174">
                <a:extLst>
                  <a:ext uri="{FF2B5EF4-FFF2-40B4-BE49-F238E27FC236}">
                    <a16:creationId xmlns:a16="http://schemas.microsoft.com/office/drawing/2014/main" id="{11329B8F-F30D-3875-1396-2911E284FBCF}"/>
                  </a:ext>
                </a:extLst>
              </p:cNvPr>
              <p:cNvSpPr txBox="1">
                <a:spLocks noRot="1" noChangeAspect="1" noMove="1" noResize="1" noEditPoints="1" noAdjustHandles="1" noChangeArrowheads="1" noChangeShapeType="1" noTextEdit="1"/>
              </p:cNvSpPr>
              <p:nvPr/>
            </p:nvSpPr>
            <p:spPr>
              <a:xfrm>
                <a:off x="1313962" y="3456995"/>
                <a:ext cx="488852" cy="276999"/>
              </a:xfrm>
              <a:prstGeom prst="rect">
                <a:avLst/>
              </a:prstGeom>
              <a:blipFill>
                <a:blip r:embed="rId23"/>
                <a:stretch>
                  <a:fillRect l="-10000" r="-5000" b="-4348"/>
                </a:stretch>
              </a:blipFill>
            </p:spPr>
            <p:txBody>
              <a:bodyPr/>
              <a:lstStyle/>
              <a:p>
                <a:r>
                  <a:rPr lang="zh-CN" altLang="en-US">
                    <a:noFill/>
                  </a:rPr>
                  <a:t> </a:t>
                </a:r>
              </a:p>
            </p:txBody>
          </p:sp>
        </mc:Fallback>
      </mc:AlternateContent>
      <p:sp>
        <p:nvSpPr>
          <p:cNvPr id="176" name="灯片编号占位符 175">
            <a:extLst>
              <a:ext uri="{FF2B5EF4-FFF2-40B4-BE49-F238E27FC236}">
                <a16:creationId xmlns:a16="http://schemas.microsoft.com/office/drawing/2014/main" id="{CFCEC18C-F5C5-9FF2-7C71-5EBE8AA17EAB}"/>
              </a:ext>
            </a:extLst>
          </p:cNvPr>
          <p:cNvSpPr>
            <a:spLocks noGrp="1"/>
          </p:cNvSpPr>
          <p:nvPr>
            <p:ph type="sldNum" sz="quarter" idx="12"/>
          </p:nvPr>
        </p:nvSpPr>
        <p:spPr/>
        <p:txBody>
          <a:bodyPr/>
          <a:lstStyle/>
          <a:p>
            <a:fld id="{392CBAA0-59E6-204E-8F03-85E5040D48B8}" type="slidenum">
              <a:rPr kumimoji="1" lang="zh-CN" altLang="en-US" smtClean="0"/>
              <a:t>26</a:t>
            </a:fld>
            <a:r>
              <a:rPr kumimoji="1" lang="en-US" altLang="zh-CN"/>
              <a:t>/70</a:t>
            </a:r>
            <a:endParaRPr kumimoji="1" lang="zh-CN" altLang="en-US" dirty="0"/>
          </a:p>
        </p:txBody>
      </p:sp>
    </p:spTree>
    <p:extLst>
      <p:ext uri="{BB962C8B-B14F-4D97-AF65-F5344CB8AC3E}">
        <p14:creationId xmlns:p14="http://schemas.microsoft.com/office/powerpoint/2010/main" val="414944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wipe(left)">
                                      <p:cBhvr>
                                        <p:cTn id="7" dur="500"/>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wipe(left)">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9">
                                            <p:txEl>
                                              <p:pRg st="0" end="0"/>
                                            </p:txEl>
                                          </p:spTgt>
                                        </p:tgtEl>
                                        <p:attrNameLst>
                                          <p:attrName>style.visibility</p:attrName>
                                        </p:attrNameLst>
                                      </p:cBhvr>
                                      <p:to>
                                        <p:strVal val="visible"/>
                                      </p:to>
                                    </p:set>
                                    <p:animEffect transition="in" filter="wipe(left)">
                                      <p:cBhvr>
                                        <p:cTn id="17" dur="500"/>
                                        <p:tgtEl>
                                          <p:spTgt spid="1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wipe(left)">
                                      <p:cBhvr>
                                        <p:cTn id="22"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uild="p" autoUpdateAnimBg="0"/>
      <p:bldP spid="13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同步触发器</a:t>
            </a:r>
          </a:p>
        </p:txBody>
      </p:sp>
      <p:sp>
        <p:nvSpPr>
          <p:cNvPr id="5" name="Text Box 5">
            <a:extLst>
              <a:ext uri="{FF2B5EF4-FFF2-40B4-BE49-F238E27FC236}">
                <a16:creationId xmlns:a16="http://schemas.microsoft.com/office/drawing/2014/main" id="{5BC3DD83-B28A-9C6E-DA14-257FB21E9C05}"/>
              </a:ext>
            </a:extLst>
          </p:cNvPr>
          <p:cNvSpPr txBox="1">
            <a:spLocks noChangeArrowheads="1"/>
          </p:cNvSpPr>
          <p:nvPr/>
        </p:nvSpPr>
        <p:spPr bwMode="auto">
          <a:xfrm>
            <a:off x="2130424" y="1093354"/>
            <a:ext cx="7277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uLnTx/>
                <a:uFillTx/>
                <a:latin typeface="Times New Roman" panose="02020603050405020304" pitchFamily="18" charset="0"/>
                <a:ea typeface="华文行楷" pitchFamily="2" charset="-122"/>
                <a:cs typeface="+mn-cs"/>
              </a:rPr>
              <a:t>电平触发方式</a:t>
            </a:r>
            <a:r>
              <a:rPr kumimoji="1" lang="zh-CN" altLang="en-US" sz="3600" b="1" i="0" u="none" strike="noStrike" kern="1200" cap="none" spc="0" normalizeH="0" baseline="0" noProof="0" dirty="0">
                <a:ln>
                  <a:noFill/>
                </a:ln>
                <a:solidFill>
                  <a:srgbClr val="660066"/>
                </a:solidFill>
                <a:effectLst/>
                <a:uLnTx/>
                <a:uFillTx/>
                <a:latin typeface="Times New Roman" panose="02020603050405020304" pitchFamily="18" charset="0"/>
                <a:ea typeface="华文行楷" pitchFamily="2" charset="-122"/>
                <a:cs typeface="+mn-cs"/>
              </a:rPr>
              <a:t>的动作特点</a:t>
            </a:r>
          </a:p>
        </p:txBody>
      </p:sp>
      <p:sp>
        <p:nvSpPr>
          <p:cNvPr id="6" name="Text Box 6">
            <a:extLst>
              <a:ext uri="{FF2B5EF4-FFF2-40B4-BE49-F238E27FC236}">
                <a16:creationId xmlns:a16="http://schemas.microsoft.com/office/drawing/2014/main" id="{6F24D3A1-D4B9-4345-92C5-39E4FF77DD10}"/>
              </a:ext>
            </a:extLst>
          </p:cNvPr>
          <p:cNvSpPr txBox="1">
            <a:spLocks noChangeArrowheads="1"/>
          </p:cNvSpPr>
          <p:nvPr/>
        </p:nvSpPr>
        <p:spPr bwMode="auto">
          <a:xfrm>
            <a:off x="2016918" y="2236788"/>
            <a:ext cx="750411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只有当</a:t>
            </a:r>
            <a:r>
              <a:rPr kumimoji="1" lang="en-US" altLang="zh-CN" sz="2400" b="1" i="1" u="none" strike="noStrike" kern="1200" cap="none" spc="0" normalizeH="0" baseline="0" noProof="0" dirty="0" err="1">
                <a:ln>
                  <a:noFill/>
                </a:ln>
                <a:solidFill>
                  <a:srgbClr val="CC0066"/>
                </a:solidFill>
                <a:effectLst/>
                <a:uLnTx/>
                <a:uFillTx/>
                <a:latin typeface="Times New Roman" panose="02020603050405020304" pitchFamily="18" charset="0"/>
                <a:ea typeface="宋体" panose="02010600030101010101" pitchFamily="2" charset="-122"/>
                <a:cs typeface="+mn-cs"/>
              </a:rPr>
              <a:t>Cp</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变为有效电平时，触发器才能接受输入信号，并按照</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输入</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信号将触发器的输出置成相应的状态。</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在</a:t>
            </a:r>
            <a:r>
              <a:rPr kumimoji="1" lang="en-US" altLang="zh-CN" sz="2400" b="1" i="1" u="none" strike="noStrike" kern="1200" cap="none" spc="0" normalizeH="0" baseline="0" noProof="0" dirty="0" err="1">
                <a:ln>
                  <a:noFill/>
                </a:ln>
                <a:solidFill>
                  <a:srgbClr val="CC0066"/>
                </a:solidFill>
                <a:effectLst/>
                <a:uLnTx/>
                <a:uFillTx/>
                <a:latin typeface="Times New Roman" panose="02020603050405020304" pitchFamily="18" charset="0"/>
                <a:ea typeface="宋体" panose="02010600030101010101" pitchFamily="2" charset="-122"/>
                <a:cs typeface="+mn-cs"/>
              </a:rPr>
              <a:t>Cp</a:t>
            </a:r>
            <a:r>
              <a:rPr kumimoji="1" lang="en-US" altLang="zh-CN" sz="2400" b="1" i="0" u="none" strike="noStrike" kern="1200" cap="none" spc="0" normalizeH="0" baseline="0" noProof="0" dirty="0">
                <a:ln>
                  <a:noFill/>
                </a:ln>
                <a:solidFill>
                  <a:srgbClr val="CC0066"/>
                </a:solidFill>
                <a:effectLst/>
                <a:uLnTx/>
                <a:uFillTx/>
                <a:latin typeface="Times New Roman" panose="02020603050405020304" pitchFamily="18" charset="0"/>
                <a:ea typeface="宋体" panose="02010600030101010101"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的全部时间里</a:t>
            </a:r>
            <a:r>
              <a:rPr kumimoji="1" lang="en-US" altLang="zh-CN" sz="2400" b="1" i="1" u="none" strike="noStrike" kern="1200" cap="none" spc="0" normalizeH="0" baseline="0" noProof="0" dirty="0">
                <a:ln>
                  <a:noFill/>
                </a:ln>
                <a:solidFill>
                  <a:srgbClr val="CC0066"/>
                </a:solidFill>
                <a:effectLst/>
                <a:uLnTx/>
                <a:uFillTx/>
                <a:latin typeface="Times New Roman" panose="02020603050405020304" pitchFamily="18" charset="0"/>
                <a:ea typeface="宋体" panose="02010600030101010101" pitchFamily="2" charset="-122"/>
                <a:cs typeface="+mn-cs"/>
              </a:rPr>
              <a:t>S</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1" lang="en-US" altLang="zh-CN" sz="2400" b="1" i="1" u="none" strike="noStrike" kern="1200" cap="none" spc="0" normalizeH="0" baseline="0" noProof="0" dirty="0">
                <a:ln>
                  <a:noFill/>
                </a:ln>
                <a:solidFill>
                  <a:srgbClr val="CC0066"/>
                </a:solidFill>
                <a:effectLst/>
                <a:uLnTx/>
                <a:uFillTx/>
                <a:latin typeface="Times New Roman" panose="02020603050405020304" pitchFamily="18" charset="0"/>
                <a:ea typeface="宋体" panose="02010600030101010101" pitchFamily="2" charset="-122"/>
                <a:cs typeface="+mn-cs"/>
              </a:rPr>
              <a:t>R</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的变化都将引起触发器输出端状态的变化。</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如果</a:t>
            </a:r>
            <a:r>
              <a:rPr kumimoji="1" lang="en-US" altLang="zh-CN" sz="2400" b="1" i="1" u="none" strike="noStrike" kern="1200" cap="none" spc="0" normalizeH="0" baseline="0" noProof="0" dirty="0" err="1">
                <a:ln>
                  <a:noFill/>
                </a:ln>
                <a:solidFill>
                  <a:srgbClr val="CC0066"/>
                </a:solidFill>
                <a:effectLst/>
                <a:uLnTx/>
                <a:uFillTx/>
                <a:latin typeface="Times New Roman" panose="02020603050405020304" pitchFamily="18" charset="0"/>
                <a:ea typeface="宋体" panose="02010600030101010101" pitchFamily="2" charset="-122"/>
                <a:cs typeface="+mn-cs"/>
              </a:rPr>
              <a:t>Cp</a:t>
            </a:r>
            <a:r>
              <a:rPr kumimoji="1" lang="en-US" altLang="zh-CN" sz="2400" b="1" i="0" u="none" strike="noStrike" kern="1200" cap="none" spc="0" normalizeH="0" baseline="0" noProof="0" dirty="0">
                <a:ln>
                  <a:noFill/>
                </a:ln>
                <a:solidFill>
                  <a:srgbClr val="CC0066"/>
                </a:solidFill>
                <a:effectLst/>
                <a:uLnTx/>
                <a:uFillTx/>
                <a:latin typeface="Times New Roman" panose="02020603050405020304" pitchFamily="18" charset="0"/>
                <a:ea typeface="宋体" panose="02010600030101010101" pitchFamily="2" charset="-122"/>
                <a:cs typeface="+mn-cs"/>
              </a:rPr>
              <a:t>=1</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期间内输入信号多次发生变化，</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则触发器的状态也会发生多次翻转，</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这降低了电路的</a:t>
            </a:r>
            <a:r>
              <a:rPr kumimoji="1" lang="zh-CN" altLang="en-US"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抗干扰能力</a:t>
            </a:r>
            <a:r>
              <a:rPr kumimoji="1" lang="zh-CN" altLang="en-US" sz="2400" b="1" i="0" u="none" strike="noStrike" kern="1200" cap="none" spc="0" normalizeH="0" baseline="0" noProof="0" dirty="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3" name="灯片编号占位符 2">
            <a:extLst>
              <a:ext uri="{FF2B5EF4-FFF2-40B4-BE49-F238E27FC236}">
                <a16:creationId xmlns:a16="http://schemas.microsoft.com/office/drawing/2014/main" id="{8CD1B760-7757-5DC3-632C-628E5A4F2379}"/>
              </a:ext>
            </a:extLst>
          </p:cNvPr>
          <p:cNvSpPr>
            <a:spLocks noGrp="1"/>
          </p:cNvSpPr>
          <p:nvPr>
            <p:ph type="sldNum" sz="quarter" idx="12"/>
          </p:nvPr>
        </p:nvSpPr>
        <p:spPr/>
        <p:txBody>
          <a:bodyPr/>
          <a:lstStyle/>
          <a:p>
            <a:fld id="{392CBAA0-59E6-204E-8F03-85E5040D48B8}" type="slidenum">
              <a:rPr kumimoji="1" lang="zh-CN" altLang="en-US" smtClean="0"/>
              <a:t>27</a:t>
            </a:fld>
            <a:r>
              <a:rPr kumimoji="1" lang="en-US" altLang="zh-CN"/>
              <a:t>/70</a:t>
            </a:r>
            <a:endParaRPr kumimoji="1" lang="zh-CN" altLang="en-US" dirty="0"/>
          </a:p>
        </p:txBody>
      </p:sp>
    </p:spTree>
    <p:extLst>
      <p:ext uri="{BB962C8B-B14F-4D97-AF65-F5344CB8AC3E}">
        <p14:creationId xmlns:p14="http://schemas.microsoft.com/office/powerpoint/2010/main" val="164909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75"/>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75"/>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75"/>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75"/>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75"/>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边沿</a:t>
            </a:r>
            <a:r>
              <a:rPr kumimoji="1" lang="en-US" altLang="zh-CN" sz="2000" dirty="0">
                <a:latin typeface="Myriad Pro" panose="020B0503030403020204" pitchFamily="34" charset="0"/>
                <a:ea typeface="KaiTi" panose="02010609060101010101" pitchFamily="49" charset="-122"/>
              </a:rPr>
              <a:t>D</a:t>
            </a:r>
            <a:r>
              <a:rPr kumimoji="1" lang="zh-CN" altLang="en-US" sz="2000" dirty="0">
                <a:latin typeface="Myriad Pro" panose="020B0503030403020204" pitchFamily="34" charset="0"/>
                <a:ea typeface="KaiTi" panose="02010609060101010101" pitchFamily="49" charset="-122"/>
              </a:rPr>
              <a:t>触发器</a:t>
            </a:r>
            <a:endParaRPr kumimoji="1" lang="en-US" altLang="zh-CN" sz="2000" dirty="0">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1B51BF13-71A6-D6C5-1454-D8009C1DA7EB}"/>
              </a:ext>
            </a:extLst>
          </p:cNvPr>
          <p:cNvSpPr>
            <a:spLocks noGrp="1"/>
          </p:cNvSpPr>
          <p:nvPr>
            <p:ph type="sldNum" sz="quarter" idx="12"/>
          </p:nvPr>
        </p:nvSpPr>
        <p:spPr/>
        <p:txBody>
          <a:bodyPr/>
          <a:lstStyle/>
          <a:p>
            <a:fld id="{392CBAA0-59E6-204E-8F03-85E5040D48B8}" type="slidenum">
              <a:rPr kumimoji="1" lang="zh-CN" altLang="en-US" smtClean="0"/>
              <a:t>28</a:t>
            </a:fld>
            <a:r>
              <a:rPr kumimoji="1" lang="en-US" altLang="zh-CN"/>
              <a:t>/70</a:t>
            </a:r>
            <a:endParaRPr kumimoji="1" lang="zh-CN" altLang="en-US" dirty="0"/>
          </a:p>
        </p:txBody>
      </p:sp>
    </p:spTree>
    <p:extLst>
      <p:ext uri="{BB962C8B-B14F-4D97-AF65-F5344CB8AC3E}">
        <p14:creationId xmlns:p14="http://schemas.microsoft.com/office/powerpoint/2010/main" val="1798508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边沿触发器</a:t>
            </a:r>
          </a:p>
        </p:txBody>
      </p:sp>
      <p:sp>
        <p:nvSpPr>
          <p:cNvPr id="5" name="Rectangle 2">
            <a:extLst>
              <a:ext uri="{FF2B5EF4-FFF2-40B4-BE49-F238E27FC236}">
                <a16:creationId xmlns:a16="http://schemas.microsoft.com/office/drawing/2014/main" id="{183C984A-9EEC-9DC7-848C-373637EED215}"/>
              </a:ext>
            </a:extLst>
          </p:cNvPr>
          <p:cNvSpPr>
            <a:spLocks noChangeArrowheads="1"/>
          </p:cNvSpPr>
          <p:nvPr/>
        </p:nvSpPr>
        <p:spPr bwMode="auto">
          <a:xfrm>
            <a:off x="1072696" y="2196589"/>
            <a:ext cx="8178800" cy="1212640"/>
          </a:xfrm>
          <a:prstGeom prst="rect">
            <a:avLst/>
          </a:prstGeom>
          <a:noFill/>
          <a:ln w="9525">
            <a:noFill/>
            <a:miter lim="800000"/>
            <a:headEnd/>
            <a:tailEnd/>
          </a:ln>
          <a:effectLst/>
        </p:spPr>
        <p:txBody>
          <a:bodyPr anchor="ctr">
            <a:spAutoFit/>
          </a:bodyPr>
          <a:lstStyle/>
          <a:p>
            <a:pPr>
              <a:lnSpc>
                <a:spcPct val="130000"/>
              </a:lnSpc>
            </a:pPr>
            <a:r>
              <a:rPr lang="zh-CN" altLang="en-US" sz="2800" b="1" dirty="0">
                <a:solidFill>
                  <a:schemeClr val="accent2"/>
                </a:solidFill>
                <a:ea typeface="楷体_GB2312" pitchFamily="49" charset="-122"/>
              </a:rPr>
              <a:t>时钟控制触发器在</a:t>
            </a:r>
            <a:r>
              <a:rPr lang="en-US" altLang="zh-CN" sz="2800" b="1" i="1" dirty="0">
                <a:solidFill>
                  <a:schemeClr val="accent2"/>
                </a:solidFill>
                <a:ea typeface="楷体_GB2312" pitchFamily="49" charset="-122"/>
              </a:rPr>
              <a:t>CP</a:t>
            </a:r>
            <a:r>
              <a:rPr lang="en-US" altLang="zh-CN" sz="2800" b="1" dirty="0">
                <a:solidFill>
                  <a:schemeClr val="accent2"/>
                </a:solidFill>
                <a:ea typeface="楷体_GB2312" pitchFamily="49" charset="-122"/>
              </a:rPr>
              <a:t>=1</a:t>
            </a:r>
            <a:r>
              <a:rPr lang="zh-CN" altLang="en-US" sz="2800" b="1" dirty="0">
                <a:solidFill>
                  <a:schemeClr val="accent2"/>
                </a:solidFill>
                <a:ea typeface="楷体_GB2312" pitchFamily="49" charset="-122"/>
              </a:rPr>
              <a:t>期间，输入信号都能影响锁存器的输出状态，这种触发方式称为电平触发方式。</a:t>
            </a:r>
          </a:p>
        </p:txBody>
      </p:sp>
      <p:sp>
        <p:nvSpPr>
          <p:cNvPr id="6" name="Rectangle 3">
            <a:extLst>
              <a:ext uri="{FF2B5EF4-FFF2-40B4-BE49-F238E27FC236}">
                <a16:creationId xmlns:a16="http://schemas.microsoft.com/office/drawing/2014/main" id="{E7709028-9B69-B693-F967-E58691A586CC}"/>
              </a:ext>
            </a:extLst>
          </p:cNvPr>
          <p:cNvSpPr>
            <a:spLocks noChangeArrowheads="1"/>
          </p:cNvSpPr>
          <p:nvPr/>
        </p:nvSpPr>
        <p:spPr bwMode="auto">
          <a:xfrm>
            <a:off x="1135330" y="1101891"/>
            <a:ext cx="6316153" cy="523220"/>
          </a:xfrm>
          <a:prstGeom prst="rect">
            <a:avLst/>
          </a:prstGeom>
          <a:noFill/>
          <a:ln w="9525">
            <a:noFill/>
            <a:miter lim="800000"/>
            <a:headEnd/>
            <a:tailEnd/>
          </a:ln>
          <a:effectLst/>
        </p:spPr>
        <p:txBody>
          <a:bodyPr wrap="none">
            <a:spAutoFit/>
          </a:bodyPr>
          <a:lstStyle/>
          <a:p>
            <a:r>
              <a:rPr lang="zh-CN" altLang="en-US" sz="2800" b="1" dirty="0">
                <a:solidFill>
                  <a:schemeClr val="accent2"/>
                </a:solidFill>
                <a:ea typeface="楷体_GB2312" pitchFamily="49" charset="-122"/>
              </a:rPr>
              <a:t>时钟控制触发器的触发方式及存在问题</a:t>
            </a:r>
          </a:p>
        </p:txBody>
      </p:sp>
      <p:sp>
        <p:nvSpPr>
          <p:cNvPr id="7" name="Rectangle 4">
            <a:extLst>
              <a:ext uri="{FF2B5EF4-FFF2-40B4-BE49-F238E27FC236}">
                <a16:creationId xmlns:a16="http://schemas.microsoft.com/office/drawing/2014/main" id="{3C1785D4-3C10-D40E-2C09-78031CFDB62A}"/>
              </a:ext>
            </a:extLst>
          </p:cNvPr>
          <p:cNvSpPr>
            <a:spLocks noChangeArrowheads="1"/>
          </p:cNvSpPr>
          <p:nvPr/>
        </p:nvSpPr>
        <p:spPr bwMode="auto">
          <a:xfrm>
            <a:off x="1072696" y="4028965"/>
            <a:ext cx="8715375" cy="1820862"/>
          </a:xfrm>
          <a:prstGeom prst="rect">
            <a:avLst/>
          </a:prstGeom>
          <a:noFill/>
          <a:ln w="9525">
            <a:noFill/>
            <a:miter lim="800000"/>
            <a:headEnd/>
            <a:tailEnd/>
          </a:ln>
          <a:effectLst/>
        </p:spPr>
        <p:txBody>
          <a:bodyPr anchor="ctr">
            <a:spAutoFit/>
          </a:bodyPr>
          <a:lstStyle/>
          <a:p>
            <a:pPr>
              <a:lnSpc>
                <a:spcPct val="135000"/>
              </a:lnSpc>
            </a:pPr>
            <a:r>
              <a:rPr lang="zh-CN" altLang="en-US" sz="2800" b="1" dirty="0">
                <a:solidFill>
                  <a:schemeClr val="accent2"/>
                </a:solidFill>
                <a:ea typeface="楷体_GB2312" pitchFamily="49" charset="-122"/>
              </a:rPr>
              <a:t>        这种触发器在一个</a:t>
            </a:r>
            <a:r>
              <a:rPr lang="en-US" altLang="zh-CN" sz="2800" b="1" i="1" dirty="0">
                <a:solidFill>
                  <a:schemeClr val="accent2"/>
                </a:solidFill>
                <a:ea typeface="楷体_GB2312" pitchFamily="49" charset="-122"/>
              </a:rPr>
              <a:t>CP</a:t>
            </a:r>
            <a:r>
              <a:rPr lang="zh-CN" altLang="en-US" sz="2800" b="1" dirty="0">
                <a:solidFill>
                  <a:schemeClr val="accent2"/>
                </a:solidFill>
                <a:ea typeface="楷体_GB2312" pitchFamily="49" charset="-122"/>
              </a:rPr>
              <a:t>脉冲期间，只要输入信号发生多次变化，触发器就有可能发生多次翻转，降低了触发器的可靠性。 </a:t>
            </a:r>
          </a:p>
        </p:txBody>
      </p:sp>
      <p:sp>
        <p:nvSpPr>
          <p:cNvPr id="3" name="灯片编号占位符 2">
            <a:extLst>
              <a:ext uri="{FF2B5EF4-FFF2-40B4-BE49-F238E27FC236}">
                <a16:creationId xmlns:a16="http://schemas.microsoft.com/office/drawing/2014/main" id="{BC939087-789B-8FFB-3208-65F29EB82E21}"/>
              </a:ext>
            </a:extLst>
          </p:cNvPr>
          <p:cNvSpPr>
            <a:spLocks noGrp="1"/>
          </p:cNvSpPr>
          <p:nvPr>
            <p:ph type="sldNum" sz="quarter" idx="12"/>
          </p:nvPr>
        </p:nvSpPr>
        <p:spPr/>
        <p:txBody>
          <a:bodyPr/>
          <a:lstStyle/>
          <a:p>
            <a:fld id="{392CBAA0-59E6-204E-8F03-85E5040D48B8}" type="slidenum">
              <a:rPr kumimoji="1" lang="zh-CN" altLang="en-US" smtClean="0"/>
              <a:t>29</a:t>
            </a:fld>
            <a:r>
              <a:rPr kumimoji="1" lang="en-US" altLang="zh-CN"/>
              <a:t>/70</a:t>
            </a:r>
            <a:endParaRPr kumimoji="1" lang="zh-CN" altLang="en-US" dirty="0"/>
          </a:p>
        </p:txBody>
      </p:sp>
    </p:spTree>
    <p:extLst>
      <p:ext uri="{BB962C8B-B14F-4D97-AF65-F5344CB8AC3E}">
        <p14:creationId xmlns:p14="http://schemas.microsoft.com/office/powerpoint/2010/main" val="68236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时序电路与组合电路的区别</a:t>
            </a:r>
          </a:p>
        </p:txBody>
      </p:sp>
      <p:sp>
        <p:nvSpPr>
          <p:cNvPr id="46" name="Text Box 7">
            <a:extLst>
              <a:ext uri="{FF2B5EF4-FFF2-40B4-BE49-F238E27FC236}">
                <a16:creationId xmlns:a16="http://schemas.microsoft.com/office/drawing/2014/main" id="{87922656-E8A6-0CB0-7774-B1B17767F1E3}"/>
              </a:ext>
            </a:extLst>
          </p:cNvPr>
          <p:cNvSpPr txBox="1">
            <a:spLocks noChangeArrowheads="1"/>
          </p:cNvSpPr>
          <p:nvPr/>
        </p:nvSpPr>
        <p:spPr bwMode="auto">
          <a:xfrm>
            <a:off x="1721779" y="1341793"/>
            <a:ext cx="23177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dirty="0"/>
              <a:t>1. </a:t>
            </a:r>
            <a:r>
              <a:rPr kumimoji="1" lang="zh-CN" altLang="en-US" dirty="0"/>
              <a:t>组合电路：</a:t>
            </a:r>
          </a:p>
        </p:txBody>
      </p:sp>
      <p:sp>
        <p:nvSpPr>
          <p:cNvPr id="47" name="Text Box 8">
            <a:extLst>
              <a:ext uri="{FF2B5EF4-FFF2-40B4-BE49-F238E27FC236}">
                <a16:creationId xmlns:a16="http://schemas.microsoft.com/office/drawing/2014/main" id="{DAC36F57-2D5C-1A54-48FB-259C974E2908}"/>
              </a:ext>
            </a:extLst>
          </p:cNvPr>
          <p:cNvSpPr txBox="1">
            <a:spLocks noChangeArrowheads="1"/>
          </p:cNvSpPr>
          <p:nvPr/>
        </p:nvSpPr>
        <p:spPr bwMode="auto">
          <a:xfrm>
            <a:off x="3953804" y="1270355"/>
            <a:ext cx="60055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t>电路的输出只与电路的当前输入有关，</a:t>
            </a:r>
          </a:p>
        </p:txBody>
      </p:sp>
      <p:sp>
        <p:nvSpPr>
          <p:cNvPr id="48" name="Text Box 10">
            <a:extLst>
              <a:ext uri="{FF2B5EF4-FFF2-40B4-BE49-F238E27FC236}">
                <a16:creationId xmlns:a16="http://schemas.microsoft.com/office/drawing/2014/main" id="{F3C5521A-8B92-9E6F-1298-B1DA8A3FE722}"/>
              </a:ext>
            </a:extLst>
          </p:cNvPr>
          <p:cNvSpPr txBox="1">
            <a:spLocks noChangeArrowheads="1"/>
          </p:cNvSpPr>
          <p:nvPr/>
        </p:nvSpPr>
        <p:spPr bwMode="auto">
          <a:xfrm>
            <a:off x="4458629" y="1918055"/>
            <a:ext cx="51625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t>与电路的</a:t>
            </a:r>
            <a:r>
              <a:rPr kumimoji="1" lang="zh-CN" altLang="en-US">
                <a:solidFill>
                  <a:srgbClr val="FF0000"/>
                </a:solidFill>
              </a:rPr>
              <a:t>前一时刻</a:t>
            </a:r>
            <a:r>
              <a:rPr kumimoji="1" lang="zh-CN" altLang="en-US"/>
              <a:t>的状态无关。</a:t>
            </a:r>
          </a:p>
        </p:txBody>
      </p:sp>
      <p:sp>
        <p:nvSpPr>
          <p:cNvPr id="49" name="Text Box 11">
            <a:extLst>
              <a:ext uri="{FF2B5EF4-FFF2-40B4-BE49-F238E27FC236}">
                <a16:creationId xmlns:a16="http://schemas.microsoft.com/office/drawing/2014/main" id="{861DFBDD-C71B-0616-511E-40A1B66404D5}"/>
              </a:ext>
            </a:extLst>
          </p:cNvPr>
          <p:cNvSpPr txBox="1">
            <a:spLocks noChangeArrowheads="1"/>
          </p:cNvSpPr>
          <p:nvPr/>
        </p:nvSpPr>
        <p:spPr bwMode="auto">
          <a:xfrm>
            <a:off x="1721779" y="2565755"/>
            <a:ext cx="23177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t>2. </a:t>
            </a:r>
            <a:r>
              <a:rPr kumimoji="1" lang="zh-CN" altLang="en-US"/>
              <a:t>时序电路：</a:t>
            </a:r>
          </a:p>
        </p:txBody>
      </p:sp>
      <p:sp>
        <p:nvSpPr>
          <p:cNvPr id="50" name="Text Box 12">
            <a:extLst>
              <a:ext uri="{FF2B5EF4-FFF2-40B4-BE49-F238E27FC236}">
                <a16:creationId xmlns:a16="http://schemas.microsoft.com/office/drawing/2014/main" id="{FED93098-77BF-8542-4BDD-52869179203B}"/>
              </a:ext>
            </a:extLst>
          </p:cNvPr>
          <p:cNvSpPr txBox="1">
            <a:spLocks noChangeArrowheads="1"/>
          </p:cNvSpPr>
          <p:nvPr/>
        </p:nvSpPr>
        <p:spPr bwMode="auto">
          <a:xfrm>
            <a:off x="1577317" y="3429355"/>
            <a:ext cx="3841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400"/>
              <a:t>电路在某一给定时刻的输出</a:t>
            </a:r>
          </a:p>
        </p:txBody>
      </p:sp>
      <p:sp>
        <p:nvSpPr>
          <p:cNvPr id="51" name="AutoShape 13">
            <a:extLst>
              <a:ext uri="{FF2B5EF4-FFF2-40B4-BE49-F238E27FC236}">
                <a16:creationId xmlns:a16="http://schemas.microsoft.com/office/drawing/2014/main" id="{28642AE0-EC39-A7DA-9CF5-254502D3629A}"/>
              </a:ext>
            </a:extLst>
          </p:cNvPr>
          <p:cNvSpPr>
            <a:spLocks/>
          </p:cNvSpPr>
          <p:nvPr/>
        </p:nvSpPr>
        <p:spPr bwMode="auto">
          <a:xfrm>
            <a:off x="5393667" y="3213455"/>
            <a:ext cx="304800" cy="838200"/>
          </a:xfrm>
          <a:prstGeom prst="leftBrace">
            <a:avLst>
              <a:gd name="adj1" fmla="val 22917"/>
              <a:gd name="adj2" fmla="val 50000"/>
            </a:avLst>
          </a:prstGeom>
          <a:noFill/>
          <a:ln w="3810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a:p>
        </p:txBody>
      </p:sp>
      <p:sp>
        <p:nvSpPr>
          <p:cNvPr id="52" name="Text Box 14">
            <a:extLst>
              <a:ext uri="{FF2B5EF4-FFF2-40B4-BE49-F238E27FC236}">
                <a16:creationId xmlns:a16="http://schemas.microsoft.com/office/drawing/2014/main" id="{344044BF-7399-E92A-6A13-DEA2A9B539F8}"/>
              </a:ext>
            </a:extLst>
          </p:cNvPr>
          <p:cNvSpPr txBox="1">
            <a:spLocks noChangeArrowheads="1"/>
          </p:cNvSpPr>
          <p:nvPr/>
        </p:nvSpPr>
        <p:spPr bwMode="auto">
          <a:xfrm>
            <a:off x="5754029" y="2926118"/>
            <a:ext cx="35369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400"/>
              <a:t>取决于该时刻电路的输入</a:t>
            </a:r>
          </a:p>
        </p:txBody>
      </p:sp>
      <p:sp>
        <p:nvSpPr>
          <p:cNvPr id="53" name="Text Box 15">
            <a:extLst>
              <a:ext uri="{FF2B5EF4-FFF2-40B4-BE49-F238E27FC236}">
                <a16:creationId xmlns:a16="http://schemas.microsoft.com/office/drawing/2014/main" id="{CE8E65B3-F255-F800-1A22-321ADD6257C2}"/>
              </a:ext>
            </a:extLst>
          </p:cNvPr>
          <p:cNvSpPr txBox="1">
            <a:spLocks noChangeArrowheads="1"/>
          </p:cNvSpPr>
          <p:nvPr/>
        </p:nvSpPr>
        <p:spPr bwMode="auto">
          <a:xfrm>
            <a:off x="5754029" y="3718280"/>
            <a:ext cx="4146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400"/>
              <a:t>还取决于</a:t>
            </a:r>
            <a:r>
              <a:rPr kumimoji="1" lang="zh-CN" altLang="en-US" sz="2400">
                <a:solidFill>
                  <a:srgbClr val="0033CC"/>
                </a:solidFill>
              </a:rPr>
              <a:t>前一时刻电路的状态</a:t>
            </a:r>
          </a:p>
        </p:txBody>
      </p:sp>
      <p:sp>
        <p:nvSpPr>
          <p:cNvPr id="54" name="AutoShape 16">
            <a:extLst>
              <a:ext uri="{FF2B5EF4-FFF2-40B4-BE49-F238E27FC236}">
                <a16:creationId xmlns:a16="http://schemas.microsoft.com/office/drawing/2014/main" id="{54A83CFD-DF0F-6840-E874-EB7AEC9BDDC3}"/>
              </a:ext>
            </a:extLst>
          </p:cNvPr>
          <p:cNvSpPr>
            <a:spLocks noChangeArrowheads="1"/>
          </p:cNvSpPr>
          <p:nvPr/>
        </p:nvSpPr>
        <p:spPr bwMode="auto">
          <a:xfrm>
            <a:off x="7827304" y="4379228"/>
            <a:ext cx="2057400" cy="1066800"/>
          </a:xfrm>
          <a:prstGeom prst="wedgeEllipseCallout">
            <a:avLst>
              <a:gd name="adj1" fmla="val 25377"/>
              <a:gd name="adj2" fmla="val -73325"/>
            </a:avLst>
          </a:prstGeom>
          <a:solidFill>
            <a:srgbClr val="66FFFF"/>
          </a:solidFill>
          <a:ln w="9525">
            <a:solidFill>
              <a:srgbClr val="66FFFF"/>
            </a:solidFill>
            <a:miter lim="800000"/>
            <a:headEnd/>
            <a:tailE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2400"/>
              <a:t>由触发器保存</a:t>
            </a:r>
          </a:p>
        </p:txBody>
      </p:sp>
      <p:sp>
        <p:nvSpPr>
          <p:cNvPr id="55" name="Text Box 17">
            <a:extLst>
              <a:ext uri="{FF2B5EF4-FFF2-40B4-BE49-F238E27FC236}">
                <a16:creationId xmlns:a16="http://schemas.microsoft.com/office/drawing/2014/main" id="{C6B6C3E9-0D44-456A-6494-DCA19989025C}"/>
              </a:ext>
            </a:extLst>
          </p:cNvPr>
          <p:cNvSpPr txBox="1">
            <a:spLocks noChangeArrowheads="1"/>
          </p:cNvSpPr>
          <p:nvPr/>
        </p:nvSpPr>
        <p:spPr bwMode="auto">
          <a:xfrm>
            <a:off x="1650342" y="4510443"/>
            <a:ext cx="19621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t>时序电路：</a:t>
            </a:r>
            <a:endParaRPr kumimoji="1" lang="zh-CN" altLang="en-US" sz="2400"/>
          </a:p>
        </p:txBody>
      </p:sp>
      <p:sp>
        <p:nvSpPr>
          <p:cNvPr id="56" name="Text Box 18">
            <a:extLst>
              <a:ext uri="{FF2B5EF4-FFF2-40B4-BE49-F238E27FC236}">
                <a16:creationId xmlns:a16="http://schemas.microsoft.com/office/drawing/2014/main" id="{5DC8BF0E-2683-609C-3F0E-A5ED72D0E53C}"/>
              </a:ext>
            </a:extLst>
          </p:cNvPr>
          <p:cNvSpPr txBox="1">
            <a:spLocks noChangeArrowheads="1"/>
          </p:cNvSpPr>
          <p:nvPr/>
        </p:nvSpPr>
        <p:spPr bwMode="auto">
          <a:xfrm>
            <a:off x="3617254" y="4539018"/>
            <a:ext cx="16065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t>组合电路</a:t>
            </a:r>
          </a:p>
        </p:txBody>
      </p:sp>
      <p:sp>
        <p:nvSpPr>
          <p:cNvPr id="57" name="Text Box 19">
            <a:extLst>
              <a:ext uri="{FF2B5EF4-FFF2-40B4-BE49-F238E27FC236}">
                <a16:creationId xmlns:a16="http://schemas.microsoft.com/office/drawing/2014/main" id="{7AED5F06-A292-9D6C-08E7-045A76889133}"/>
              </a:ext>
            </a:extLst>
          </p:cNvPr>
          <p:cNvSpPr txBox="1">
            <a:spLocks noChangeArrowheads="1"/>
          </p:cNvSpPr>
          <p:nvPr/>
        </p:nvSpPr>
        <p:spPr bwMode="auto">
          <a:xfrm>
            <a:off x="5177767" y="4510443"/>
            <a:ext cx="415925"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a:t>+</a:t>
            </a:r>
          </a:p>
        </p:txBody>
      </p:sp>
      <p:sp>
        <p:nvSpPr>
          <p:cNvPr id="58" name="Text Box 20">
            <a:extLst>
              <a:ext uri="{FF2B5EF4-FFF2-40B4-BE49-F238E27FC236}">
                <a16:creationId xmlns:a16="http://schemas.microsoft.com/office/drawing/2014/main" id="{08572878-921C-4ECF-B49D-5FFB17B8D060}"/>
              </a:ext>
            </a:extLst>
          </p:cNvPr>
          <p:cNvSpPr txBox="1">
            <a:spLocks noChangeArrowheads="1"/>
          </p:cNvSpPr>
          <p:nvPr/>
        </p:nvSpPr>
        <p:spPr bwMode="auto">
          <a:xfrm>
            <a:off x="5609567" y="4510443"/>
            <a:ext cx="12509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t>触发器</a:t>
            </a:r>
          </a:p>
        </p:txBody>
      </p:sp>
      <p:sp>
        <p:nvSpPr>
          <p:cNvPr id="59" name="Text Box 21">
            <a:extLst>
              <a:ext uri="{FF2B5EF4-FFF2-40B4-BE49-F238E27FC236}">
                <a16:creationId xmlns:a16="http://schemas.microsoft.com/office/drawing/2014/main" id="{612A2367-BDB3-66E1-788A-070CC56BCB15}"/>
              </a:ext>
            </a:extLst>
          </p:cNvPr>
          <p:cNvSpPr txBox="1">
            <a:spLocks noChangeArrowheads="1"/>
          </p:cNvSpPr>
          <p:nvPr/>
        </p:nvSpPr>
        <p:spPr bwMode="auto">
          <a:xfrm>
            <a:off x="3522004" y="5158143"/>
            <a:ext cx="4512774"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dirty="0"/>
              <a:t>电路的状态与</a:t>
            </a:r>
            <a:r>
              <a:rPr kumimoji="1" lang="zh-CN" altLang="en-US" dirty="0">
                <a:solidFill>
                  <a:srgbClr val="FF0000"/>
                </a:solidFill>
              </a:rPr>
              <a:t>时间顺序</a:t>
            </a:r>
            <a:r>
              <a:rPr kumimoji="1" lang="zh-CN" altLang="en-US" dirty="0"/>
              <a:t>有关</a:t>
            </a:r>
          </a:p>
        </p:txBody>
      </p:sp>
      <p:sp>
        <p:nvSpPr>
          <p:cNvPr id="60" name="AutoShape 16">
            <a:extLst>
              <a:ext uri="{FF2B5EF4-FFF2-40B4-BE49-F238E27FC236}">
                <a16:creationId xmlns:a16="http://schemas.microsoft.com/office/drawing/2014/main" id="{D621E777-2CB4-DC45-1879-43F7B86D3CEE}"/>
              </a:ext>
            </a:extLst>
          </p:cNvPr>
          <p:cNvSpPr>
            <a:spLocks noChangeArrowheads="1"/>
          </p:cNvSpPr>
          <p:nvPr/>
        </p:nvSpPr>
        <p:spPr bwMode="auto">
          <a:xfrm>
            <a:off x="4095090" y="2578675"/>
            <a:ext cx="1498601" cy="716823"/>
          </a:xfrm>
          <a:prstGeom prst="wedgeEllipseCallout">
            <a:avLst>
              <a:gd name="adj1" fmla="val -35828"/>
              <a:gd name="adj2" fmla="val 79862"/>
            </a:avLst>
          </a:prstGeom>
          <a:solidFill>
            <a:srgbClr val="66FFFF"/>
          </a:solidFill>
          <a:ln w="9525">
            <a:solidFill>
              <a:srgbClr val="66FFFF"/>
            </a:solidFill>
            <a:miter lim="800000"/>
            <a:headEnd/>
            <a:tailE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dirty="0"/>
              <a:t>“时刻”</a:t>
            </a:r>
            <a:br>
              <a:rPr lang="en-US" altLang="zh-CN" sz="1600" dirty="0"/>
            </a:br>
            <a:r>
              <a:rPr kumimoji="1" lang="zh-CN" altLang="en-US" sz="1600" dirty="0"/>
              <a:t>由</a:t>
            </a:r>
            <a:r>
              <a:rPr kumimoji="1" lang="en-US" altLang="zh-CN" sz="1600" dirty="0"/>
              <a:t>CP</a:t>
            </a:r>
            <a:r>
              <a:rPr kumimoji="1" lang="zh-CN" altLang="en-US" sz="1600" dirty="0"/>
              <a:t>决定</a:t>
            </a:r>
          </a:p>
        </p:txBody>
      </p:sp>
      <p:sp>
        <p:nvSpPr>
          <p:cNvPr id="3" name="灯片编号占位符 2">
            <a:extLst>
              <a:ext uri="{FF2B5EF4-FFF2-40B4-BE49-F238E27FC236}">
                <a16:creationId xmlns:a16="http://schemas.microsoft.com/office/drawing/2014/main" id="{658CD60D-ED51-6E95-090D-49EC66D74BB4}"/>
              </a:ext>
            </a:extLst>
          </p:cNvPr>
          <p:cNvSpPr>
            <a:spLocks noGrp="1"/>
          </p:cNvSpPr>
          <p:nvPr>
            <p:ph type="sldNum" sz="quarter" idx="12"/>
          </p:nvPr>
        </p:nvSpPr>
        <p:spPr/>
        <p:txBody>
          <a:bodyPr/>
          <a:lstStyle/>
          <a:p>
            <a:fld id="{392CBAA0-59E6-204E-8F03-85E5040D48B8}" type="slidenum">
              <a:rPr kumimoji="1" lang="zh-CN" altLang="en-US" smtClean="0"/>
              <a:t>3</a:t>
            </a:fld>
            <a:r>
              <a:rPr kumimoji="1" lang="en-US" altLang="zh-CN"/>
              <a:t>/70</a:t>
            </a:r>
            <a:endParaRPr kumimoji="1" lang="zh-CN" altLang="en-US" dirty="0"/>
          </a:p>
        </p:txBody>
      </p:sp>
    </p:spTree>
    <p:extLst>
      <p:ext uri="{BB962C8B-B14F-4D97-AF65-F5344CB8AC3E}">
        <p14:creationId xmlns:p14="http://schemas.microsoft.com/office/powerpoint/2010/main" val="288548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trips(downRigh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left)">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1000"/>
                                        <p:tgtEl>
                                          <p:spTgt spid="60"/>
                                        </p:tgtEl>
                                      </p:cBhvr>
                                    </p:animEffect>
                                    <p:anim calcmode="lin" valueType="num">
                                      <p:cBhvr>
                                        <p:cTn id="43" dur="1000" fill="hold"/>
                                        <p:tgtEl>
                                          <p:spTgt spid="60"/>
                                        </p:tgtEl>
                                        <p:attrNameLst>
                                          <p:attrName>ppt_x</p:attrName>
                                        </p:attrNameLst>
                                      </p:cBhvr>
                                      <p:tavLst>
                                        <p:tav tm="0">
                                          <p:val>
                                            <p:strVal val="#ppt_x"/>
                                          </p:val>
                                        </p:tav>
                                        <p:tav tm="100000">
                                          <p:val>
                                            <p:strVal val="#ppt_x"/>
                                          </p:val>
                                        </p:tav>
                                      </p:tavLst>
                                    </p:anim>
                                    <p:anim calcmode="lin" valueType="num">
                                      <p:cBhvr>
                                        <p:cTn id="4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ipe(left)">
                                      <p:cBhvr>
                                        <p:cTn id="62" dur="500"/>
                                        <p:tgtEl>
                                          <p:spTgt spid="5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left)">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left)">
                                      <p:cBhvr>
                                        <p:cTn id="72" dur="5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left)">
                                      <p:cBhvr>
                                        <p:cTn id="7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47" grpId="0" autoUpdateAnimBg="0"/>
      <p:bldP spid="48" grpId="0" autoUpdateAnimBg="0"/>
      <p:bldP spid="49" grpId="0" autoUpdateAnimBg="0"/>
      <p:bldP spid="50" grpId="0" autoUpdateAnimBg="0"/>
      <p:bldP spid="52" grpId="0" autoUpdateAnimBg="0"/>
      <p:bldP spid="53" grpId="0" autoUpdateAnimBg="0"/>
      <p:bldP spid="54" grpId="0" animBg="1" autoUpdateAnimBg="0"/>
      <p:bldP spid="55" grpId="0" autoUpdateAnimBg="0"/>
      <p:bldP spid="56" grpId="0" autoUpdateAnimBg="0"/>
      <p:bldP spid="57" grpId="0" autoUpdateAnimBg="0"/>
      <p:bldP spid="58" grpId="0" autoUpdateAnimBg="0"/>
      <p:bldP spid="59" grpId="0" autoUpdateAnimBg="0"/>
      <p:bldP spid="6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边沿触发器</a:t>
            </a:r>
          </a:p>
        </p:txBody>
      </p:sp>
      <p:sp>
        <p:nvSpPr>
          <p:cNvPr id="5" name="Text Box 2">
            <a:extLst>
              <a:ext uri="{FF2B5EF4-FFF2-40B4-BE49-F238E27FC236}">
                <a16:creationId xmlns:a16="http://schemas.microsoft.com/office/drawing/2014/main" id="{177F6E37-02C4-4F5B-A646-550A45E7FF2E}"/>
              </a:ext>
            </a:extLst>
          </p:cNvPr>
          <p:cNvSpPr txBox="1">
            <a:spLocks noChangeArrowheads="1"/>
          </p:cNvSpPr>
          <p:nvPr/>
        </p:nvSpPr>
        <p:spPr bwMode="auto">
          <a:xfrm>
            <a:off x="1795690" y="1024391"/>
            <a:ext cx="7277100" cy="641350"/>
          </a:xfrm>
          <a:prstGeom prst="rect">
            <a:avLst/>
          </a:prstGeom>
          <a:noFill/>
          <a:ln w="12700" cap="sq">
            <a:noFill/>
            <a:miter lim="800000"/>
            <a:headEnd type="none" w="sm" len="sm"/>
            <a:tailEnd type="none" w="sm" len="sm"/>
          </a:ln>
          <a:effectLst/>
        </p:spPr>
        <p:txBody>
          <a:bodyPr>
            <a:spAutoFit/>
          </a:bodyPr>
          <a:lstStyle/>
          <a:p>
            <a:pPr>
              <a:spcBef>
                <a:spcPct val="50000"/>
              </a:spcBef>
            </a:pPr>
            <a:r>
              <a:rPr kumimoji="0" lang="zh-CN" altLang="en-US" sz="3600">
                <a:solidFill>
                  <a:srgbClr val="660066"/>
                </a:solidFill>
                <a:ea typeface="华文行楷" pitchFamily="2" charset="-122"/>
              </a:rPr>
              <a:t>电平触发方式</a:t>
            </a:r>
            <a:r>
              <a:rPr lang="zh-CN" altLang="en-US" sz="3600">
                <a:solidFill>
                  <a:srgbClr val="660066"/>
                </a:solidFill>
                <a:ea typeface="华文行楷" pitchFamily="2" charset="-122"/>
              </a:rPr>
              <a:t>的动作特点</a:t>
            </a:r>
          </a:p>
        </p:txBody>
      </p:sp>
      <p:sp>
        <p:nvSpPr>
          <p:cNvPr id="6" name="Text Box 3">
            <a:extLst>
              <a:ext uri="{FF2B5EF4-FFF2-40B4-BE49-F238E27FC236}">
                <a16:creationId xmlns:a16="http://schemas.microsoft.com/office/drawing/2014/main" id="{62AE7DA6-2331-CF82-61BE-7F56847A6472}"/>
              </a:ext>
            </a:extLst>
          </p:cNvPr>
          <p:cNvSpPr txBox="1">
            <a:spLocks noChangeArrowheads="1"/>
          </p:cNvSpPr>
          <p:nvPr/>
        </p:nvSpPr>
        <p:spPr bwMode="auto">
          <a:xfrm>
            <a:off x="1579790" y="1762578"/>
            <a:ext cx="7504113" cy="4365625"/>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800" b="1" dirty="0"/>
              <a:t>只有当</a:t>
            </a:r>
            <a:r>
              <a:rPr lang="en-US" altLang="zh-CN" sz="2800" b="1" i="1" dirty="0">
                <a:solidFill>
                  <a:srgbClr val="CC0066"/>
                </a:solidFill>
              </a:rPr>
              <a:t>CP</a:t>
            </a:r>
            <a:r>
              <a:rPr lang="zh-CN" altLang="en-US" sz="2800" b="1" dirty="0"/>
              <a:t>变为有效电平时，触发器才能接受输入信号，并按照输入信号将触发器的输出置成相应的状态。</a:t>
            </a:r>
          </a:p>
          <a:p>
            <a:pPr>
              <a:spcBef>
                <a:spcPct val="50000"/>
              </a:spcBef>
            </a:pPr>
            <a:r>
              <a:rPr lang="zh-CN" altLang="en-US" sz="2800" b="1" dirty="0"/>
              <a:t>在</a:t>
            </a:r>
            <a:r>
              <a:rPr lang="en-US" altLang="zh-CN" sz="2800" b="1" i="1" dirty="0">
                <a:solidFill>
                  <a:srgbClr val="CC0066"/>
                </a:solidFill>
              </a:rPr>
              <a:t>CP</a:t>
            </a:r>
            <a:r>
              <a:rPr lang="en-US" altLang="zh-CN" sz="2800" b="1" dirty="0">
                <a:solidFill>
                  <a:srgbClr val="CC0066"/>
                </a:solidFill>
              </a:rPr>
              <a:t>=1</a:t>
            </a:r>
            <a:r>
              <a:rPr lang="zh-CN" altLang="en-US" sz="2800" b="1" dirty="0"/>
              <a:t>的全部时间里</a:t>
            </a:r>
            <a:r>
              <a:rPr lang="en-US" altLang="zh-CN" sz="2800" b="1" i="1" dirty="0">
                <a:solidFill>
                  <a:srgbClr val="CC0066"/>
                </a:solidFill>
              </a:rPr>
              <a:t>S</a:t>
            </a:r>
            <a:r>
              <a:rPr lang="zh-CN" altLang="en-US" sz="2800" b="1" dirty="0"/>
              <a:t>和</a:t>
            </a:r>
            <a:r>
              <a:rPr lang="en-US" altLang="zh-CN" sz="2800" b="1" i="1" dirty="0">
                <a:solidFill>
                  <a:srgbClr val="CC0066"/>
                </a:solidFill>
              </a:rPr>
              <a:t>R</a:t>
            </a:r>
            <a:r>
              <a:rPr lang="zh-CN" altLang="en-US" sz="2800" b="1" dirty="0"/>
              <a:t>的变化都将引起触发器输出端状态的变化。</a:t>
            </a:r>
          </a:p>
          <a:p>
            <a:pPr>
              <a:spcBef>
                <a:spcPct val="50000"/>
              </a:spcBef>
            </a:pPr>
            <a:r>
              <a:rPr lang="zh-CN" altLang="en-US" sz="2800" b="1" dirty="0"/>
              <a:t>如果</a:t>
            </a:r>
            <a:r>
              <a:rPr lang="en-US" altLang="zh-CN" sz="2800" b="1" i="1" dirty="0">
                <a:solidFill>
                  <a:srgbClr val="CC0066"/>
                </a:solidFill>
              </a:rPr>
              <a:t>CP</a:t>
            </a:r>
            <a:r>
              <a:rPr lang="en-US" altLang="zh-CN" sz="2800" b="1" dirty="0">
                <a:solidFill>
                  <a:srgbClr val="CC0066"/>
                </a:solidFill>
              </a:rPr>
              <a:t>=1</a:t>
            </a:r>
            <a:r>
              <a:rPr lang="zh-CN" altLang="en-US" sz="2800" b="1" dirty="0"/>
              <a:t>期间内输入信号多次发生变化，</a:t>
            </a:r>
          </a:p>
          <a:p>
            <a:pPr>
              <a:spcBef>
                <a:spcPct val="50000"/>
              </a:spcBef>
            </a:pPr>
            <a:r>
              <a:rPr lang="zh-CN" altLang="en-US" sz="2800" b="1" dirty="0"/>
              <a:t>则触发器的状态也会发生多次翻转，</a:t>
            </a:r>
          </a:p>
          <a:p>
            <a:pPr>
              <a:spcBef>
                <a:spcPct val="50000"/>
              </a:spcBef>
            </a:pPr>
            <a:r>
              <a:rPr lang="zh-CN" altLang="en-US" sz="2800" b="1" dirty="0"/>
              <a:t>这降低了电路的</a:t>
            </a:r>
            <a:r>
              <a:rPr lang="zh-CN" altLang="en-US" sz="2800" b="1" dirty="0">
                <a:solidFill>
                  <a:srgbClr val="660066"/>
                </a:solidFill>
              </a:rPr>
              <a:t>抗干扰能力</a:t>
            </a:r>
            <a:r>
              <a:rPr lang="zh-CN" altLang="en-US" sz="2800" b="1" dirty="0">
                <a:solidFill>
                  <a:srgbClr val="006600"/>
                </a:solidFill>
              </a:rPr>
              <a:t>。</a:t>
            </a:r>
          </a:p>
        </p:txBody>
      </p:sp>
      <p:sp>
        <p:nvSpPr>
          <p:cNvPr id="3" name="灯片编号占位符 2">
            <a:extLst>
              <a:ext uri="{FF2B5EF4-FFF2-40B4-BE49-F238E27FC236}">
                <a16:creationId xmlns:a16="http://schemas.microsoft.com/office/drawing/2014/main" id="{319AF1EF-A834-B44B-BAD4-7F476D6BF496}"/>
              </a:ext>
            </a:extLst>
          </p:cNvPr>
          <p:cNvSpPr>
            <a:spLocks noGrp="1"/>
          </p:cNvSpPr>
          <p:nvPr>
            <p:ph type="sldNum" sz="quarter" idx="12"/>
          </p:nvPr>
        </p:nvSpPr>
        <p:spPr/>
        <p:txBody>
          <a:bodyPr/>
          <a:lstStyle/>
          <a:p>
            <a:fld id="{392CBAA0-59E6-204E-8F03-85E5040D48B8}" type="slidenum">
              <a:rPr kumimoji="1" lang="zh-CN" altLang="en-US" smtClean="0"/>
              <a:t>30</a:t>
            </a:fld>
            <a:r>
              <a:rPr kumimoji="1" lang="en-US" altLang="zh-CN"/>
              <a:t>/70</a:t>
            </a:r>
            <a:endParaRPr kumimoji="1" lang="zh-CN" altLang="en-US" dirty="0"/>
          </a:p>
        </p:txBody>
      </p:sp>
    </p:spTree>
    <p:extLst>
      <p:ext uri="{BB962C8B-B14F-4D97-AF65-F5344CB8AC3E}">
        <p14:creationId xmlns:p14="http://schemas.microsoft.com/office/powerpoint/2010/main" val="398078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75"/>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75"/>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75"/>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75"/>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75"/>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边沿触发器</a:t>
            </a:r>
          </a:p>
        </p:txBody>
      </p:sp>
      <p:sp>
        <p:nvSpPr>
          <p:cNvPr id="5" name="Rectangle 2">
            <a:extLst>
              <a:ext uri="{FF2B5EF4-FFF2-40B4-BE49-F238E27FC236}">
                <a16:creationId xmlns:a16="http://schemas.microsoft.com/office/drawing/2014/main" id="{9052318E-24E0-07FF-4952-840F42FD171B}"/>
              </a:ext>
            </a:extLst>
          </p:cNvPr>
          <p:cNvSpPr>
            <a:spLocks noChangeArrowheads="1"/>
          </p:cNvSpPr>
          <p:nvPr/>
        </p:nvSpPr>
        <p:spPr bwMode="auto">
          <a:xfrm>
            <a:off x="991735" y="949073"/>
            <a:ext cx="8936037" cy="1212640"/>
          </a:xfrm>
          <a:prstGeom prst="rect">
            <a:avLst/>
          </a:prstGeom>
          <a:noFill/>
          <a:ln w="9525">
            <a:noFill/>
            <a:miter lim="800000"/>
            <a:headEnd/>
            <a:tailEnd/>
          </a:ln>
          <a:effectLst/>
        </p:spPr>
        <p:txBody>
          <a:bodyPr>
            <a:spAutoFit/>
          </a:bodyPr>
          <a:lstStyle/>
          <a:p>
            <a:pPr>
              <a:lnSpc>
                <a:spcPct val="130000"/>
              </a:lnSpc>
            </a:pPr>
            <a:r>
              <a:rPr lang="en-US" altLang="zh-CN" sz="2800" b="1" dirty="0">
                <a:solidFill>
                  <a:schemeClr val="accent2"/>
                </a:solidFill>
                <a:ea typeface="楷体_GB2312" pitchFamily="49" charset="-122"/>
              </a:rPr>
              <a:t>[</a:t>
            </a:r>
            <a:r>
              <a:rPr lang="zh-CN" altLang="en-US" sz="2800" b="1" dirty="0">
                <a:solidFill>
                  <a:schemeClr val="accent2"/>
                </a:solidFill>
                <a:ea typeface="楷体_GB2312" pitchFamily="49" charset="-122"/>
              </a:rPr>
              <a:t>例</a:t>
            </a:r>
            <a:r>
              <a:rPr lang="en-US" altLang="zh-CN" sz="2800" b="1" dirty="0">
                <a:solidFill>
                  <a:schemeClr val="accent2"/>
                </a:solidFill>
                <a:ea typeface="楷体_GB2312" pitchFamily="49" charset="-122"/>
              </a:rPr>
              <a:t>]</a:t>
            </a:r>
            <a:r>
              <a:rPr lang="zh-CN" altLang="en-US" sz="2800" b="1" dirty="0">
                <a:solidFill>
                  <a:schemeClr val="accent2"/>
                </a:solidFill>
                <a:ea typeface="楷体_GB2312" pitchFamily="49" charset="-122"/>
              </a:rPr>
              <a:t>在时钟控制</a:t>
            </a:r>
            <a:r>
              <a:rPr lang="en-US" altLang="zh-CN" sz="2800" b="1" i="1" dirty="0">
                <a:solidFill>
                  <a:schemeClr val="accent2"/>
                </a:solidFill>
                <a:ea typeface="楷体_GB2312" pitchFamily="49" charset="-122"/>
              </a:rPr>
              <a:t>RS</a:t>
            </a:r>
            <a:r>
              <a:rPr lang="zh-CN" altLang="en-US" sz="2800" b="1" i="1" dirty="0">
                <a:solidFill>
                  <a:schemeClr val="accent2"/>
                </a:solidFill>
                <a:ea typeface="楷体_GB2312" pitchFamily="49" charset="-122"/>
              </a:rPr>
              <a:t>触发</a:t>
            </a:r>
            <a:r>
              <a:rPr lang="zh-CN" altLang="en-US" sz="2800" b="1" dirty="0">
                <a:solidFill>
                  <a:schemeClr val="accent2"/>
                </a:solidFill>
                <a:ea typeface="楷体_GB2312" pitchFamily="49" charset="-122"/>
              </a:rPr>
              <a:t>器中，若已知</a:t>
            </a:r>
            <a:r>
              <a:rPr lang="en-US" altLang="zh-CN" sz="2800" b="1" i="1" dirty="0">
                <a:solidFill>
                  <a:schemeClr val="accent2"/>
                </a:solidFill>
                <a:ea typeface="楷体_GB2312" pitchFamily="49" charset="-122"/>
              </a:rPr>
              <a:t>CP</a:t>
            </a:r>
            <a:r>
              <a:rPr lang="zh-CN" altLang="en-US" sz="2800" b="1" dirty="0">
                <a:solidFill>
                  <a:schemeClr val="accent2"/>
                </a:solidFill>
                <a:ea typeface="楷体_GB2312" pitchFamily="49" charset="-122"/>
              </a:rPr>
              <a:t>、</a:t>
            </a:r>
            <a:r>
              <a:rPr lang="en-US" altLang="zh-CN" sz="2800" b="1" i="1" dirty="0">
                <a:solidFill>
                  <a:schemeClr val="accent2"/>
                </a:solidFill>
                <a:ea typeface="楷体_GB2312" pitchFamily="49" charset="-122"/>
              </a:rPr>
              <a:t>R</a:t>
            </a:r>
            <a:r>
              <a:rPr lang="zh-CN" altLang="en-US" sz="2800" b="1" dirty="0">
                <a:solidFill>
                  <a:schemeClr val="accent2"/>
                </a:solidFill>
                <a:ea typeface="楷体_GB2312" pitchFamily="49" charset="-122"/>
              </a:rPr>
              <a:t>、</a:t>
            </a:r>
            <a:r>
              <a:rPr lang="en-US" altLang="zh-CN" sz="2800" b="1" i="1" dirty="0">
                <a:solidFill>
                  <a:schemeClr val="accent2"/>
                </a:solidFill>
                <a:ea typeface="楷体_GB2312" pitchFamily="49" charset="-122"/>
              </a:rPr>
              <a:t>S</a:t>
            </a:r>
            <a:r>
              <a:rPr lang="zh-CN" altLang="en-US" sz="2800" b="1" i="1" dirty="0">
                <a:solidFill>
                  <a:schemeClr val="accent2"/>
                </a:solidFill>
                <a:ea typeface="楷体_GB2312" pitchFamily="49" charset="-122"/>
              </a:rPr>
              <a:t> </a:t>
            </a:r>
            <a:r>
              <a:rPr lang="zh-CN" altLang="en-US" sz="2800" b="1" dirty="0">
                <a:solidFill>
                  <a:schemeClr val="accent2"/>
                </a:solidFill>
                <a:ea typeface="楷体_GB2312" pitchFamily="49" charset="-122"/>
              </a:rPr>
              <a:t>的波形，试画出</a:t>
            </a:r>
            <a:r>
              <a:rPr lang="en-US" altLang="zh-CN" sz="2800" b="1" i="1" dirty="0">
                <a:solidFill>
                  <a:schemeClr val="accent2"/>
                </a:solidFill>
                <a:ea typeface="楷体_GB2312" pitchFamily="49" charset="-122"/>
              </a:rPr>
              <a:t>Q</a:t>
            </a:r>
            <a:r>
              <a:rPr lang="zh-CN" altLang="en-US" sz="2800" b="1" i="1" dirty="0">
                <a:solidFill>
                  <a:schemeClr val="accent2"/>
                </a:solidFill>
                <a:ea typeface="楷体_GB2312" pitchFamily="49" charset="-122"/>
              </a:rPr>
              <a:t> </a:t>
            </a:r>
            <a:r>
              <a:rPr lang="zh-CN" altLang="en-US" sz="2800" b="1" dirty="0">
                <a:solidFill>
                  <a:schemeClr val="accent2"/>
                </a:solidFill>
                <a:ea typeface="楷体_GB2312" pitchFamily="49" charset="-122"/>
              </a:rPr>
              <a:t>端的波形（假设触发器的初始状态为</a:t>
            </a:r>
            <a:r>
              <a:rPr lang="en-US" altLang="zh-CN" sz="2800" b="1" dirty="0">
                <a:solidFill>
                  <a:schemeClr val="accent2"/>
                </a:solidFill>
                <a:ea typeface="楷体_GB2312" pitchFamily="49" charset="-122"/>
              </a:rPr>
              <a:t>0</a:t>
            </a:r>
            <a:r>
              <a:rPr lang="zh-CN" altLang="en-US" sz="2800" b="1" dirty="0">
                <a:solidFill>
                  <a:schemeClr val="accent2"/>
                </a:solidFill>
                <a:ea typeface="楷体_GB2312" pitchFamily="49" charset="-122"/>
              </a:rPr>
              <a:t>）。</a:t>
            </a:r>
          </a:p>
        </p:txBody>
      </p:sp>
      <p:grpSp>
        <p:nvGrpSpPr>
          <p:cNvPr id="6" name="Group 3">
            <a:extLst>
              <a:ext uri="{FF2B5EF4-FFF2-40B4-BE49-F238E27FC236}">
                <a16:creationId xmlns:a16="http://schemas.microsoft.com/office/drawing/2014/main" id="{C34F6FC5-CC5F-142D-6FC2-26E8BB3D2662}"/>
              </a:ext>
            </a:extLst>
          </p:cNvPr>
          <p:cNvGrpSpPr>
            <a:grpSpLocks/>
          </p:cNvGrpSpPr>
          <p:nvPr/>
        </p:nvGrpSpPr>
        <p:grpSpPr bwMode="auto">
          <a:xfrm>
            <a:off x="3006272" y="2661986"/>
            <a:ext cx="5330825" cy="1195387"/>
            <a:chOff x="1400" y="1335"/>
            <a:chExt cx="3358" cy="753"/>
          </a:xfrm>
        </p:grpSpPr>
        <p:sp>
          <p:nvSpPr>
            <p:cNvPr id="7" name="Line 4">
              <a:extLst>
                <a:ext uri="{FF2B5EF4-FFF2-40B4-BE49-F238E27FC236}">
                  <a16:creationId xmlns:a16="http://schemas.microsoft.com/office/drawing/2014/main" id="{EDCDC331-ECB9-28FC-7376-4E9594576A71}"/>
                </a:ext>
              </a:extLst>
            </p:cNvPr>
            <p:cNvSpPr>
              <a:spLocks noChangeShapeType="1"/>
            </p:cNvSpPr>
            <p:nvPr/>
          </p:nvSpPr>
          <p:spPr bwMode="auto">
            <a:xfrm>
              <a:off x="1720" y="1516"/>
              <a:ext cx="560" cy="0"/>
            </a:xfrm>
            <a:prstGeom prst="line">
              <a:avLst/>
            </a:prstGeom>
            <a:noFill/>
            <a:ln w="38100">
              <a:solidFill>
                <a:srgbClr val="FF9900"/>
              </a:solidFill>
              <a:round/>
              <a:headEnd/>
              <a:tailEnd/>
            </a:ln>
          </p:spPr>
          <p:txBody>
            <a:bodyPr lIns="0" tIns="0" rIns="0" bIns="0"/>
            <a:lstStyle/>
            <a:p>
              <a:endParaRPr lang="zh-CN" altLang="en-US"/>
            </a:p>
          </p:txBody>
        </p:sp>
        <p:sp>
          <p:nvSpPr>
            <p:cNvPr id="8" name="Line 5">
              <a:extLst>
                <a:ext uri="{FF2B5EF4-FFF2-40B4-BE49-F238E27FC236}">
                  <a16:creationId xmlns:a16="http://schemas.microsoft.com/office/drawing/2014/main" id="{DA3BC439-EDA1-F3CD-B95E-AB7E8D2C9E3C}"/>
                </a:ext>
              </a:extLst>
            </p:cNvPr>
            <p:cNvSpPr>
              <a:spLocks noChangeShapeType="1"/>
            </p:cNvSpPr>
            <p:nvPr/>
          </p:nvSpPr>
          <p:spPr bwMode="auto">
            <a:xfrm>
              <a:off x="2277" y="1346"/>
              <a:ext cx="1778" cy="0"/>
            </a:xfrm>
            <a:prstGeom prst="line">
              <a:avLst/>
            </a:prstGeom>
            <a:noFill/>
            <a:ln w="38100">
              <a:solidFill>
                <a:srgbClr val="FF9900"/>
              </a:solidFill>
              <a:round/>
              <a:headEnd/>
              <a:tailEnd/>
            </a:ln>
          </p:spPr>
          <p:txBody>
            <a:bodyPr lIns="0" tIns="0" rIns="0" bIns="0"/>
            <a:lstStyle/>
            <a:p>
              <a:endParaRPr lang="zh-CN" altLang="en-US"/>
            </a:p>
          </p:txBody>
        </p:sp>
        <p:sp>
          <p:nvSpPr>
            <p:cNvPr id="9" name="Line 6">
              <a:extLst>
                <a:ext uri="{FF2B5EF4-FFF2-40B4-BE49-F238E27FC236}">
                  <a16:creationId xmlns:a16="http://schemas.microsoft.com/office/drawing/2014/main" id="{641DC4EF-0BD5-3BCF-AF74-65E2DE3DE95F}"/>
                </a:ext>
              </a:extLst>
            </p:cNvPr>
            <p:cNvSpPr>
              <a:spLocks noChangeShapeType="1"/>
            </p:cNvSpPr>
            <p:nvPr/>
          </p:nvSpPr>
          <p:spPr bwMode="auto">
            <a:xfrm>
              <a:off x="4059" y="1511"/>
              <a:ext cx="689" cy="2"/>
            </a:xfrm>
            <a:prstGeom prst="line">
              <a:avLst/>
            </a:prstGeom>
            <a:noFill/>
            <a:ln w="38100">
              <a:solidFill>
                <a:srgbClr val="FF9900"/>
              </a:solidFill>
              <a:round/>
              <a:headEnd/>
              <a:tailEnd/>
            </a:ln>
          </p:spPr>
          <p:txBody>
            <a:bodyPr lIns="0" tIns="0" rIns="0" bIns="0"/>
            <a:lstStyle/>
            <a:p>
              <a:endParaRPr lang="zh-CN" altLang="en-US"/>
            </a:p>
          </p:txBody>
        </p:sp>
        <p:sp>
          <p:nvSpPr>
            <p:cNvPr id="10" name="Line 7">
              <a:extLst>
                <a:ext uri="{FF2B5EF4-FFF2-40B4-BE49-F238E27FC236}">
                  <a16:creationId xmlns:a16="http://schemas.microsoft.com/office/drawing/2014/main" id="{CB1B28BA-8577-5150-7990-EF0788182995}"/>
                </a:ext>
              </a:extLst>
            </p:cNvPr>
            <p:cNvSpPr>
              <a:spLocks noChangeShapeType="1"/>
            </p:cNvSpPr>
            <p:nvPr/>
          </p:nvSpPr>
          <p:spPr bwMode="auto">
            <a:xfrm flipV="1">
              <a:off x="1737" y="1794"/>
              <a:ext cx="405" cy="0"/>
            </a:xfrm>
            <a:prstGeom prst="line">
              <a:avLst/>
            </a:prstGeom>
            <a:noFill/>
            <a:ln w="38100">
              <a:solidFill>
                <a:srgbClr val="FF9900"/>
              </a:solidFill>
              <a:round/>
              <a:headEnd/>
              <a:tailEnd/>
            </a:ln>
          </p:spPr>
          <p:txBody>
            <a:bodyPr lIns="0" tIns="0" rIns="0" bIns="0"/>
            <a:lstStyle/>
            <a:p>
              <a:endParaRPr lang="zh-CN" altLang="en-US"/>
            </a:p>
          </p:txBody>
        </p:sp>
        <p:sp>
          <p:nvSpPr>
            <p:cNvPr id="11" name="Line 8">
              <a:extLst>
                <a:ext uri="{FF2B5EF4-FFF2-40B4-BE49-F238E27FC236}">
                  <a16:creationId xmlns:a16="http://schemas.microsoft.com/office/drawing/2014/main" id="{17395121-716C-0695-EB0F-04B96344A98E}"/>
                </a:ext>
              </a:extLst>
            </p:cNvPr>
            <p:cNvSpPr>
              <a:spLocks noChangeShapeType="1"/>
            </p:cNvSpPr>
            <p:nvPr/>
          </p:nvSpPr>
          <p:spPr bwMode="auto">
            <a:xfrm>
              <a:off x="2125" y="1635"/>
              <a:ext cx="669" cy="0"/>
            </a:xfrm>
            <a:prstGeom prst="line">
              <a:avLst/>
            </a:prstGeom>
            <a:noFill/>
            <a:ln w="38100">
              <a:solidFill>
                <a:srgbClr val="FF9900"/>
              </a:solidFill>
              <a:round/>
              <a:headEnd/>
              <a:tailEnd/>
            </a:ln>
          </p:spPr>
          <p:txBody>
            <a:bodyPr lIns="0" tIns="0" rIns="0" bIns="0"/>
            <a:lstStyle/>
            <a:p>
              <a:endParaRPr lang="zh-CN" altLang="en-US"/>
            </a:p>
          </p:txBody>
        </p:sp>
        <p:sp>
          <p:nvSpPr>
            <p:cNvPr id="12" name="Line 9">
              <a:extLst>
                <a:ext uri="{FF2B5EF4-FFF2-40B4-BE49-F238E27FC236}">
                  <a16:creationId xmlns:a16="http://schemas.microsoft.com/office/drawing/2014/main" id="{32480995-0AF7-9057-8048-2A7EF57CDDAD}"/>
                </a:ext>
              </a:extLst>
            </p:cNvPr>
            <p:cNvSpPr>
              <a:spLocks noChangeShapeType="1"/>
            </p:cNvSpPr>
            <p:nvPr/>
          </p:nvSpPr>
          <p:spPr bwMode="auto">
            <a:xfrm flipV="1">
              <a:off x="2776" y="1797"/>
              <a:ext cx="782" cy="0"/>
            </a:xfrm>
            <a:prstGeom prst="line">
              <a:avLst/>
            </a:prstGeom>
            <a:noFill/>
            <a:ln w="38100">
              <a:solidFill>
                <a:srgbClr val="FF9900"/>
              </a:solidFill>
              <a:round/>
              <a:headEnd/>
              <a:tailEnd/>
            </a:ln>
          </p:spPr>
          <p:txBody>
            <a:bodyPr lIns="0" tIns="0" rIns="0" bIns="0"/>
            <a:lstStyle/>
            <a:p>
              <a:endParaRPr lang="zh-CN" altLang="en-US"/>
            </a:p>
          </p:txBody>
        </p:sp>
        <p:sp>
          <p:nvSpPr>
            <p:cNvPr id="13" name="Line 10">
              <a:extLst>
                <a:ext uri="{FF2B5EF4-FFF2-40B4-BE49-F238E27FC236}">
                  <a16:creationId xmlns:a16="http://schemas.microsoft.com/office/drawing/2014/main" id="{858CFA38-008B-928A-7B02-2288990CD197}"/>
                </a:ext>
              </a:extLst>
            </p:cNvPr>
            <p:cNvSpPr>
              <a:spLocks noChangeShapeType="1"/>
            </p:cNvSpPr>
            <p:nvPr/>
          </p:nvSpPr>
          <p:spPr bwMode="auto">
            <a:xfrm>
              <a:off x="3544" y="1643"/>
              <a:ext cx="339" cy="0"/>
            </a:xfrm>
            <a:prstGeom prst="line">
              <a:avLst/>
            </a:prstGeom>
            <a:noFill/>
            <a:ln w="38100">
              <a:solidFill>
                <a:srgbClr val="FF9900"/>
              </a:solidFill>
              <a:round/>
              <a:headEnd/>
              <a:tailEnd/>
            </a:ln>
          </p:spPr>
          <p:txBody>
            <a:bodyPr lIns="0" tIns="0" rIns="0" bIns="0"/>
            <a:lstStyle/>
            <a:p>
              <a:endParaRPr lang="zh-CN" altLang="en-US"/>
            </a:p>
          </p:txBody>
        </p:sp>
        <p:sp>
          <p:nvSpPr>
            <p:cNvPr id="14" name="Line 11">
              <a:extLst>
                <a:ext uri="{FF2B5EF4-FFF2-40B4-BE49-F238E27FC236}">
                  <a16:creationId xmlns:a16="http://schemas.microsoft.com/office/drawing/2014/main" id="{D867831A-07AB-921D-0706-0C1BCE469DBE}"/>
                </a:ext>
              </a:extLst>
            </p:cNvPr>
            <p:cNvSpPr>
              <a:spLocks noChangeShapeType="1"/>
            </p:cNvSpPr>
            <p:nvPr/>
          </p:nvSpPr>
          <p:spPr bwMode="auto">
            <a:xfrm flipV="1">
              <a:off x="3863" y="1800"/>
              <a:ext cx="883" cy="0"/>
            </a:xfrm>
            <a:prstGeom prst="line">
              <a:avLst/>
            </a:prstGeom>
            <a:noFill/>
            <a:ln w="38100">
              <a:solidFill>
                <a:srgbClr val="FF9900"/>
              </a:solidFill>
              <a:round/>
              <a:headEnd/>
              <a:tailEnd/>
            </a:ln>
          </p:spPr>
          <p:txBody>
            <a:bodyPr lIns="0" tIns="0" rIns="0" bIns="0"/>
            <a:lstStyle/>
            <a:p>
              <a:endParaRPr lang="zh-CN" altLang="en-US"/>
            </a:p>
          </p:txBody>
        </p:sp>
        <p:sp>
          <p:nvSpPr>
            <p:cNvPr id="15" name="Line 12">
              <a:extLst>
                <a:ext uri="{FF2B5EF4-FFF2-40B4-BE49-F238E27FC236}">
                  <a16:creationId xmlns:a16="http://schemas.microsoft.com/office/drawing/2014/main" id="{7D2B3F2E-9B5E-1516-1C81-62B9642B22CD}"/>
                </a:ext>
              </a:extLst>
            </p:cNvPr>
            <p:cNvSpPr>
              <a:spLocks noChangeShapeType="1"/>
            </p:cNvSpPr>
            <p:nvPr/>
          </p:nvSpPr>
          <p:spPr bwMode="auto">
            <a:xfrm>
              <a:off x="1734" y="2080"/>
              <a:ext cx="1186" cy="0"/>
            </a:xfrm>
            <a:prstGeom prst="line">
              <a:avLst/>
            </a:prstGeom>
            <a:noFill/>
            <a:ln w="38100">
              <a:solidFill>
                <a:srgbClr val="FF9900"/>
              </a:solidFill>
              <a:round/>
              <a:headEnd/>
              <a:tailEnd/>
            </a:ln>
          </p:spPr>
          <p:txBody>
            <a:bodyPr lIns="0" tIns="0" rIns="0" bIns="0"/>
            <a:lstStyle/>
            <a:p>
              <a:endParaRPr lang="zh-CN" altLang="en-US"/>
            </a:p>
          </p:txBody>
        </p:sp>
        <p:sp>
          <p:nvSpPr>
            <p:cNvPr id="16" name="Line 13">
              <a:extLst>
                <a:ext uri="{FF2B5EF4-FFF2-40B4-BE49-F238E27FC236}">
                  <a16:creationId xmlns:a16="http://schemas.microsoft.com/office/drawing/2014/main" id="{0AA53BFD-F464-9A6A-70CB-2A9056D3F6A7}"/>
                </a:ext>
              </a:extLst>
            </p:cNvPr>
            <p:cNvSpPr>
              <a:spLocks noChangeShapeType="1"/>
            </p:cNvSpPr>
            <p:nvPr/>
          </p:nvSpPr>
          <p:spPr bwMode="auto">
            <a:xfrm>
              <a:off x="2917" y="1918"/>
              <a:ext cx="318" cy="0"/>
            </a:xfrm>
            <a:prstGeom prst="line">
              <a:avLst/>
            </a:prstGeom>
            <a:noFill/>
            <a:ln w="38100">
              <a:solidFill>
                <a:srgbClr val="FF9900"/>
              </a:solidFill>
              <a:round/>
              <a:headEnd/>
              <a:tailEnd/>
            </a:ln>
          </p:spPr>
          <p:txBody>
            <a:bodyPr lIns="0" tIns="0" rIns="0" bIns="0"/>
            <a:lstStyle/>
            <a:p>
              <a:endParaRPr lang="zh-CN" altLang="en-US"/>
            </a:p>
          </p:txBody>
        </p:sp>
        <p:sp>
          <p:nvSpPr>
            <p:cNvPr id="17" name="Line 14">
              <a:extLst>
                <a:ext uri="{FF2B5EF4-FFF2-40B4-BE49-F238E27FC236}">
                  <a16:creationId xmlns:a16="http://schemas.microsoft.com/office/drawing/2014/main" id="{A1D66879-D584-106F-AD83-170A60D3523B}"/>
                </a:ext>
              </a:extLst>
            </p:cNvPr>
            <p:cNvSpPr>
              <a:spLocks noChangeShapeType="1"/>
            </p:cNvSpPr>
            <p:nvPr/>
          </p:nvSpPr>
          <p:spPr bwMode="auto">
            <a:xfrm flipV="1">
              <a:off x="3217" y="2080"/>
              <a:ext cx="1541" cy="0"/>
            </a:xfrm>
            <a:prstGeom prst="line">
              <a:avLst/>
            </a:prstGeom>
            <a:noFill/>
            <a:ln w="38100">
              <a:solidFill>
                <a:srgbClr val="FF9900"/>
              </a:solidFill>
              <a:round/>
              <a:headEnd/>
              <a:tailEnd/>
            </a:ln>
          </p:spPr>
          <p:txBody>
            <a:bodyPr lIns="0" tIns="0" rIns="0" bIns="0"/>
            <a:lstStyle/>
            <a:p>
              <a:endParaRPr lang="zh-CN" altLang="en-US"/>
            </a:p>
          </p:txBody>
        </p:sp>
        <p:sp>
          <p:nvSpPr>
            <p:cNvPr id="18" name="Line 15">
              <a:extLst>
                <a:ext uri="{FF2B5EF4-FFF2-40B4-BE49-F238E27FC236}">
                  <a16:creationId xmlns:a16="http://schemas.microsoft.com/office/drawing/2014/main" id="{F5585102-89AF-C628-6712-9C8050D7C8FB}"/>
                </a:ext>
              </a:extLst>
            </p:cNvPr>
            <p:cNvSpPr>
              <a:spLocks noChangeShapeType="1"/>
            </p:cNvSpPr>
            <p:nvPr/>
          </p:nvSpPr>
          <p:spPr bwMode="auto">
            <a:xfrm>
              <a:off x="2277" y="1335"/>
              <a:ext cx="0" cy="185"/>
            </a:xfrm>
            <a:prstGeom prst="line">
              <a:avLst/>
            </a:prstGeom>
            <a:noFill/>
            <a:ln w="38100">
              <a:solidFill>
                <a:srgbClr val="FF9900"/>
              </a:solidFill>
              <a:round/>
              <a:headEnd/>
              <a:tailEnd/>
            </a:ln>
          </p:spPr>
          <p:txBody>
            <a:bodyPr lIns="0" tIns="0" rIns="0" bIns="0"/>
            <a:lstStyle/>
            <a:p>
              <a:endParaRPr lang="zh-CN" altLang="en-US"/>
            </a:p>
          </p:txBody>
        </p:sp>
        <p:sp>
          <p:nvSpPr>
            <p:cNvPr id="19" name="Line 16">
              <a:extLst>
                <a:ext uri="{FF2B5EF4-FFF2-40B4-BE49-F238E27FC236}">
                  <a16:creationId xmlns:a16="http://schemas.microsoft.com/office/drawing/2014/main" id="{0FB5DD14-DBB5-3EB3-9FE9-18A58D8823A8}"/>
                </a:ext>
              </a:extLst>
            </p:cNvPr>
            <p:cNvSpPr>
              <a:spLocks noChangeShapeType="1"/>
            </p:cNvSpPr>
            <p:nvPr/>
          </p:nvSpPr>
          <p:spPr bwMode="auto">
            <a:xfrm>
              <a:off x="4051" y="1337"/>
              <a:ext cx="0" cy="180"/>
            </a:xfrm>
            <a:prstGeom prst="line">
              <a:avLst/>
            </a:prstGeom>
            <a:noFill/>
            <a:ln w="38100">
              <a:solidFill>
                <a:srgbClr val="FF9900"/>
              </a:solidFill>
              <a:round/>
              <a:headEnd/>
              <a:tailEnd/>
            </a:ln>
          </p:spPr>
          <p:txBody>
            <a:bodyPr lIns="0" tIns="0" rIns="0" bIns="0"/>
            <a:lstStyle/>
            <a:p>
              <a:endParaRPr lang="zh-CN" altLang="en-US"/>
            </a:p>
          </p:txBody>
        </p:sp>
        <p:sp>
          <p:nvSpPr>
            <p:cNvPr id="20" name="Line 17">
              <a:extLst>
                <a:ext uri="{FF2B5EF4-FFF2-40B4-BE49-F238E27FC236}">
                  <a16:creationId xmlns:a16="http://schemas.microsoft.com/office/drawing/2014/main" id="{04257EA7-9C6E-CBFF-9CCC-804FD2744AF4}"/>
                </a:ext>
              </a:extLst>
            </p:cNvPr>
            <p:cNvSpPr>
              <a:spLocks noChangeShapeType="1"/>
            </p:cNvSpPr>
            <p:nvPr/>
          </p:nvSpPr>
          <p:spPr bwMode="auto">
            <a:xfrm>
              <a:off x="2785" y="1630"/>
              <a:ext cx="0" cy="177"/>
            </a:xfrm>
            <a:prstGeom prst="line">
              <a:avLst/>
            </a:prstGeom>
            <a:noFill/>
            <a:ln w="38100">
              <a:solidFill>
                <a:srgbClr val="FF9900"/>
              </a:solidFill>
              <a:round/>
              <a:headEnd/>
              <a:tailEnd/>
            </a:ln>
          </p:spPr>
          <p:txBody>
            <a:bodyPr lIns="0" tIns="0" rIns="0" bIns="0"/>
            <a:lstStyle/>
            <a:p>
              <a:endParaRPr lang="zh-CN" altLang="en-US"/>
            </a:p>
          </p:txBody>
        </p:sp>
        <p:sp>
          <p:nvSpPr>
            <p:cNvPr id="21" name="Line 18">
              <a:extLst>
                <a:ext uri="{FF2B5EF4-FFF2-40B4-BE49-F238E27FC236}">
                  <a16:creationId xmlns:a16="http://schemas.microsoft.com/office/drawing/2014/main" id="{65FC8A67-3167-8AB3-D772-C01BAFAD6A87}"/>
                </a:ext>
              </a:extLst>
            </p:cNvPr>
            <p:cNvSpPr>
              <a:spLocks noChangeShapeType="1"/>
            </p:cNvSpPr>
            <p:nvPr/>
          </p:nvSpPr>
          <p:spPr bwMode="auto">
            <a:xfrm>
              <a:off x="3872" y="1634"/>
              <a:ext cx="0" cy="174"/>
            </a:xfrm>
            <a:prstGeom prst="line">
              <a:avLst/>
            </a:prstGeom>
            <a:noFill/>
            <a:ln w="38100">
              <a:solidFill>
                <a:srgbClr val="FF9900"/>
              </a:solidFill>
              <a:round/>
              <a:headEnd/>
              <a:tailEnd/>
            </a:ln>
          </p:spPr>
          <p:txBody>
            <a:bodyPr lIns="0" tIns="0" rIns="0" bIns="0"/>
            <a:lstStyle/>
            <a:p>
              <a:endParaRPr lang="zh-CN" altLang="en-US"/>
            </a:p>
          </p:txBody>
        </p:sp>
        <p:sp>
          <p:nvSpPr>
            <p:cNvPr id="22" name="Line 19">
              <a:extLst>
                <a:ext uri="{FF2B5EF4-FFF2-40B4-BE49-F238E27FC236}">
                  <a16:creationId xmlns:a16="http://schemas.microsoft.com/office/drawing/2014/main" id="{67379728-F8B1-0090-382D-46ABE34D5468}"/>
                </a:ext>
              </a:extLst>
            </p:cNvPr>
            <p:cNvSpPr>
              <a:spLocks noChangeShapeType="1"/>
            </p:cNvSpPr>
            <p:nvPr/>
          </p:nvSpPr>
          <p:spPr bwMode="auto">
            <a:xfrm>
              <a:off x="3551" y="1636"/>
              <a:ext cx="0" cy="174"/>
            </a:xfrm>
            <a:prstGeom prst="line">
              <a:avLst/>
            </a:prstGeom>
            <a:noFill/>
            <a:ln w="38100">
              <a:solidFill>
                <a:srgbClr val="FF9900"/>
              </a:solidFill>
              <a:round/>
              <a:headEnd/>
              <a:tailEnd/>
            </a:ln>
          </p:spPr>
          <p:txBody>
            <a:bodyPr lIns="0" tIns="0" rIns="0" bIns="0"/>
            <a:lstStyle/>
            <a:p>
              <a:endParaRPr lang="zh-CN" altLang="en-US"/>
            </a:p>
          </p:txBody>
        </p:sp>
        <p:sp>
          <p:nvSpPr>
            <p:cNvPr id="23" name="Line 20">
              <a:extLst>
                <a:ext uri="{FF2B5EF4-FFF2-40B4-BE49-F238E27FC236}">
                  <a16:creationId xmlns:a16="http://schemas.microsoft.com/office/drawing/2014/main" id="{5D4302F8-BF97-523B-0E22-A98F0FF463F7}"/>
                </a:ext>
              </a:extLst>
            </p:cNvPr>
            <p:cNvSpPr>
              <a:spLocks noChangeShapeType="1"/>
            </p:cNvSpPr>
            <p:nvPr/>
          </p:nvSpPr>
          <p:spPr bwMode="auto">
            <a:xfrm>
              <a:off x="2920" y="1908"/>
              <a:ext cx="0" cy="180"/>
            </a:xfrm>
            <a:prstGeom prst="line">
              <a:avLst/>
            </a:prstGeom>
            <a:noFill/>
            <a:ln w="38100">
              <a:solidFill>
                <a:srgbClr val="FF9900"/>
              </a:solidFill>
              <a:round/>
              <a:headEnd/>
              <a:tailEnd/>
            </a:ln>
          </p:spPr>
          <p:txBody>
            <a:bodyPr lIns="0" tIns="0" rIns="0" bIns="0"/>
            <a:lstStyle/>
            <a:p>
              <a:endParaRPr lang="zh-CN" altLang="en-US"/>
            </a:p>
          </p:txBody>
        </p:sp>
        <p:sp>
          <p:nvSpPr>
            <p:cNvPr id="24" name="Line 21">
              <a:extLst>
                <a:ext uri="{FF2B5EF4-FFF2-40B4-BE49-F238E27FC236}">
                  <a16:creationId xmlns:a16="http://schemas.microsoft.com/office/drawing/2014/main" id="{15EA546E-C435-4F57-FFAF-AB2E5811E535}"/>
                </a:ext>
              </a:extLst>
            </p:cNvPr>
            <p:cNvSpPr>
              <a:spLocks noChangeShapeType="1"/>
            </p:cNvSpPr>
            <p:nvPr/>
          </p:nvSpPr>
          <p:spPr bwMode="auto">
            <a:xfrm>
              <a:off x="3226" y="1911"/>
              <a:ext cx="0" cy="176"/>
            </a:xfrm>
            <a:prstGeom prst="line">
              <a:avLst/>
            </a:prstGeom>
            <a:noFill/>
            <a:ln w="38100">
              <a:solidFill>
                <a:srgbClr val="FF9900"/>
              </a:solidFill>
              <a:round/>
              <a:headEnd/>
              <a:tailEnd/>
            </a:ln>
          </p:spPr>
          <p:txBody>
            <a:bodyPr lIns="0" tIns="0" rIns="0" bIns="0"/>
            <a:lstStyle/>
            <a:p>
              <a:endParaRPr lang="zh-CN" altLang="en-US"/>
            </a:p>
          </p:txBody>
        </p:sp>
        <p:sp>
          <p:nvSpPr>
            <p:cNvPr id="25" name="Text Box 22">
              <a:extLst>
                <a:ext uri="{FF2B5EF4-FFF2-40B4-BE49-F238E27FC236}">
                  <a16:creationId xmlns:a16="http://schemas.microsoft.com/office/drawing/2014/main" id="{AE6C5C60-9F91-E655-7798-B3E12E7EE1FA}"/>
                </a:ext>
              </a:extLst>
            </p:cNvPr>
            <p:cNvSpPr txBox="1">
              <a:spLocks noChangeArrowheads="1"/>
            </p:cNvSpPr>
            <p:nvPr/>
          </p:nvSpPr>
          <p:spPr bwMode="auto">
            <a:xfrm>
              <a:off x="1408" y="1438"/>
              <a:ext cx="327" cy="75"/>
            </a:xfrm>
            <a:prstGeom prst="rect">
              <a:avLst/>
            </a:prstGeom>
            <a:noFill/>
            <a:ln w="9525">
              <a:noFill/>
              <a:miter lim="800000"/>
              <a:headEnd/>
              <a:tailEnd/>
            </a:ln>
          </p:spPr>
          <p:txBody>
            <a:bodyPr lIns="0" tIns="0" rIns="0" bIns="0"/>
            <a:lstStyle/>
            <a:p>
              <a:r>
                <a:rPr lang="en-US" altLang="zh-CN" sz="2000" b="1" i="1" dirty="0">
                  <a:solidFill>
                    <a:schemeClr val="accent2"/>
                  </a:solidFill>
                </a:rPr>
                <a:t>CP</a:t>
              </a:r>
              <a:endParaRPr lang="en-US" altLang="zh-CN" sz="2000" b="1" dirty="0">
                <a:solidFill>
                  <a:schemeClr val="accent2"/>
                </a:solidFill>
              </a:endParaRPr>
            </a:p>
            <a:p>
              <a:pPr eaLnBrk="0" hangingPunct="0"/>
              <a:endParaRPr lang="zh-CN" altLang="en-US" sz="2000" b="1" dirty="0">
                <a:solidFill>
                  <a:schemeClr val="accent2"/>
                </a:solidFill>
              </a:endParaRPr>
            </a:p>
          </p:txBody>
        </p:sp>
        <p:sp>
          <p:nvSpPr>
            <p:cNvPr id="26" name="Text Box 23">
              <a:extLst>
                <a:ext uri="{FF2B5EF4-FFF2-40B4-BE49-F238E27FC236}">
                  <a16:creationId xmlns:a16="http://schemas.microsoft.com/office/drawing/2014/main" id="{7C453E55-9F2E-C1A4-5220-DDE823052E61}"/>
                </a:ext>
              </a:extLst>
            </p:cNvPr>
            <p:cNvSpPr txBox="1">
              <a:spLocks noChangeArrowheads="1"/>
            </p:cNvSpPr>
            <p:nvPr/>
          </p:nvSpPr>
          <p:spPr bwMode="auto">
            <a:xfrm>
              <a:off x="1400" y="1716"/>
              <a:ext cx="176" cy="75"/>
            </a:xfrm>
            <a:prstGeom prst="rect">
              <a:avLst/>
            </a:prstGeom>
            <a:noFill/>
            <a:ln w="9525">
              <a:noFill/>
              <a:miter lim="800000"/>
              <a:headEnd/>
              <a:tailEnd/>
            </a:ln>
          </p:spPr>
          <p:txBody>
            <a:bodyPr lIns="0" tIns="0" rIns="0" bIns="0"/>
            <a:lstStyle/>
            <a:p>
              <a:r>
                <a:rPr lang="en-US" altLang="zh-CN" sz="2000" b="1" i="1">
                  <a:solidFill>
                    <a:schemeClr val="accent2"/>
                  </a:solidFill>
                </a:rPr>
                <a:t>S</a:t>
              </a:r>
              <a:endParaRPr lang="en-US" altLang="zh-CN" sz="2000" b="1">
                <a:solidFill>
                  <a:schemeClr val="accent2"/>
                </a:solidFill>
              </a:endParaRPr>
            </a:p>
            <a:p>
              <a:pPr eaLnBrk="0" hangingPunct="0"/>
              <a:endParaRPr lang="zh-CN" altLang="en-US" sz="2000" b="1">
                <a:solidFill>
                  <a:schemeClr val="accent2"/>
                </a:solidFill>
              </a:endParaRPr>
            </a:p>
          </p:txBody>
        </p:sp>
        <p:sp>
          <p:nvSpPr>
            <p:cNvPr id="27" name="Text Box 24">
              <a:extLst>
                <a:ext uri="{FF2B5EF4-FFF2-40B4-BE49-F238E27FC236}">
                  <a16:creationId xmlns:a16="http://schemas.microsoft.com/office/drawing/2014/main" id="{C80D8B85-6036-7A75-84CC-778A3C94C270}"/>
                </a:ext>
              </a:extLst>
            </p:cNvPr>
            <p:cNvSpPr txBox="1">
              <a:spLocks noChangeArrowheads="1"/>
            </p:cNvSpPr>
            <p:nvPr/>
          </p:nvSpPr>
          <p:spPr bwMode="auto">
            <a:xfrm>
              <a:off x="1408" y="1994"/>
              <a:ext cx="175" cy="75"/>
            </a:xfrm>
            <a:prstGeom prst="rect">
              <a:avLst/>
            </a:prstGeom>
            <a:noFill/>
            <a:ln w="9525">
              <a:noFill/>
              <a:miter lim="800000"/>
              <a:headEnd/>
              <a:tailEnd/>
            </a:ln>
          </p:spPr>
          <p:txBody>
            <a:bodyPr lIns="0" tIns="0" rIns="0" bIns="0"/>
            <a:lstStyle/>
            <a:p>
              <a:r>
                <a:rPr lang="en-US" altLang="zh-CN" sz="2000" b="1" i="1">
                  <a:solidFill>
                    <a:schemeClr val="accent2"/>
                  </a:solidFill>
                </a:rPr>
                <a:t>R</a:t>
              </a:r>
              <a:endParaRPr lang="en-US" altLang="zh-CN" sz="2000" b="1">
                <a:solidFill>
                  <a:schemeClr val="accent2"/>
                </a:solidFill>
              </a:endParaRPr>
            </a:p>
            <a:p>
              <a:pPr eaLnBrk="0" hangingPunct="0"/>
              <a:endParaRPr lang="zh-CN" altLang="en-US" sz="2000" b="1">
                <a:solidFill>
                  <a:schemeClr val="accent2"/>
                </a:solidFill>
              </a:endParaRPr>
            </a:p>
          </p:txBody>
        </p:sp>
        <p:sp>
          <p:nvSpPr>
            <p:cNvPr id="28" name="Line 25">
              <a:extLst>
                <a:ext uri="{FF2B5EF4-FFF2-40B4-BE49-F238E27FC236}">
                  <a16:creationId xmlns:a16="http://schemas.microsoft.com/office/drawing/2014/main" id="{87368724-19CA-64F8-F0D0-5A272848E3DF}"/>
                </a:ext>
              </a:extLst>
            </p:cNvPr>
            <p:cNvSpPr>
              <a:spLocks noChangeShapeType="1"/>
            </p:cNvSpPr>
            <p:nvPr/>
          </p:nvSpPr>
          <p:spPr bwMode="auto">
            <a:xfrm>
              <a:off x="2134" y="1627"/>
              <a:ext cx="0" cy="177"/>
            </a:xfrm>
            <a:prstGeom prst="line">
              <a:avLst/>
            </a:prstGeom>
            <a:noFill/>
            <a:ln w="38100">
              <a:solidFill>
                <a:srgbClr val="FF9900"/>
              </a:solidFill>
              <a:round/>
              <a:headEnd/>
              <a:tailEnd/>
            </a:ln>
          </p:spPr>
          <p:txBody>
            <a:bodyPr lIns="0" tIns="0" rIns="0" bIns="0"/>
            <a:lstStyle/>
            <a:p>
              <a:endParaRPr lang="zh-CN" altLang="en-US"/>
            </a:p>
          </p:txBody>
        </p:sp>
      </p:grpSp>
      <p:sp>
        <p:nvSpPr>
          <p:cNvPr id="29" name="Rectangle 26">
            <a:extLst>
              <a:ext uri="{FF2B5EF4-FFF2-40B4-BE49-F238E27FC236}">
                <a16:creationId xmlns:a16="http://schemas.microsoft.com/office/drawing/2014/main" id="{917BCAAB-C0E6-0908-CB8E-91EE0B6DF7EC}"/>
              </a:ext>
            </a:extLst>
          </p:cNvPr>
          <p:cNvSpPr>
            <a:spLocks noChangeArrowheads="1"/>
          </p:cNvSpPr>
          <p:nvPr/>
        </p:nvSpPr>
        <p:spPr bwMode="auto">
          <a:xfrm>
            <a:off x="2007735" y="5813173"/>
            <a:ext cx="7920037" cy="519113"/>
          </a:xfrm>
          <a:prstGeom prst="rect">
            <a:avLst/>
          </a:prstGeom>
          <a:noFill/>
          <a:ln w="9525">
            <a:noFill/>
            <a:miter lim="800000"/>
            <a:headEnd/>
            <a:tailEnd/>
          </a:ln>
          <a:effectLst/>
        </p:spPr>
        <p:txBody>
          <a:bodyPr>
            <a:spAutoFit/>
          </a:bodyPr>
          <a:lstStyle/>
          <a:p>
            <a:pPr>
              <a:spcBef>
                <a:spcPct val="20000"/>
              </a:spcBef>
            </a:pPr>
            <a:r>
              <a:rPr lang="en-US" altLang="zh-CN" sz="2800" b="1" i="1" dirty="0">
                <a:solidFill>
                  <a:schemeClr val="accent2"/>
                </a:solidFill>
                <a:ea typeface="楷体_GB2312" pitchFamily="49" charset="-122"/>
              </a:rPr>
              <a:t>CP</a:t>
            </a:r>
            <a:r>
              <a:rPr lang="en-US" altLang="zh-CN" sz="2800" b="1" dirty="0">
                <a:solidFill>
                  <a:schemeClr val="accent2"/>
                </a:solidFill>
                <a:ea typeface="楷体_GB2312" pitchFamily="49" charset="-122"/>
              </a:rPr>
              <a:t>=1</a:t>
            </a:r>
            <a:r>
              <a:rPr lang="zh-CN" altLang="en-US" sz="2800" b="1" dirty="0">
                <a:solidFill>
                  <a:schemeClr val="accent2"/>
                </a:solidFill>
                <a:ea typeface="楷体_GB2312" pitchFamily="49" charset="-122"/>
              </a:rPr>
              <a:t>时，触发器的状态由</a:t>
            </a:r>
            <a:r>
              <a:rPr lang="en-US" altLang="zh-CN" sz="2800" b="1" i="1" dirty="0">
                <a:solidFill>
                  <a:schemeClr val="accent2"/>
                </a:solidFill>
                <a:ea typeface="楷体_GB2312" pitchFamily="49" charset="-122"/>
              </a:rPr>
              <a:t>R</a:t>
            </a:r>
            <a:r>
              <a:rPr lang="zh-CN" altLang="en-US" sz="2800" b="1" i="1" dirty="0">
                <a:solidFill>
                  <a:schemeClr val="accent2"/>
                </a:solidFill>
                <a:ea typeface="楷体_GB2312" pitchFamily="49" charset="-122"/>
              </a:rPr>
              <a:t> </a:t>
            </a:r>
            <a:r>
              <a:rPr lang="zh-CN" altLang="en-US" sz="2800" b="1" dirty="0">
                <a:solidFill>
                  <a:schemeClr val="accent2"/>
                </a:solidFill>
                <a:ea typeface="楷体_GB2312" pitchFamily="49" charset="-122"/>
              </a:rPr>
              <a:t>和</a:t>
            </a:r>
            <a:r>
              <a:rPr lang="en-US" altLang="zh-CN" sz="2800" b="1" i="1" dirty="0">
                <a:solidFill>
                  <a:schemeClr val="accent2"/>
                </a:solidFill>
                <a:ea typeface="楷体_GB2312" pitchFamily="49" charset="-122"/>
              </a:rPr>
              <a:t>S</a:t>
            </a:r>
            <a:r>
              <a:rPr lang="zh-CN" altLang="en-US" sz="2800" b="1" i="1" dirty="0">
                <a:solidFill>
                  <a:schemeClr val="accent2"/>
                </a:solidFill>
                <a:ea typeface="楷体_GB2312" pitchFamily="49" charset="-122"/>
              </a:rPr>
              <a:t> </a:t>
            </a:r>
            <a:r>
              <a:rPr lang="zh-CN" altLang="en-US" sz="2800" b="1" dirty="0">
                <a:solidFill>
                  <a:schemeClr val="accent2"/>
                </a:solidFill>
                <a:ea typeface="楷体_GB2312" pitchFamily="49" charset="-122"/>
              </a:rPr>
              <a:t>决定。</a:t>
            </a:r>
          </a:p>
        </p:txBody>
      </p:sp>
      <p:sp>
        <p:nvSpPr>
          <p:cNvPr id="30" name="Rectangle 27">
            <a:extLst>
              <a:ext uri="{FF2B5EF4-FFF2-40B4-BE49-F238E27FC236}">
                <a16:creationId xmlns:a16="http://schemas.microsoft.com/office/drawing/2014/main" id="{A280F0D7-3971-8B94-CC21-EE129B701D3D}"/>
              </a:ext>
            </a:extLst>
          </p:cNvPr>
          <p:cNvSpPr>
            <a:spLocks noChangeArrowheads="1"/>
          </p:cNvSpPr>
          <p:nvPr/>
        </p:nvSpPr>
        <p:spPr bwMode="auto">
          <a:xfrm>
            <a:off x="1310822" y="4335211"/>
            <a:ext cx="6983002" cy="523220"/>
          </a:xfrm>
          <a:prstGeom prst="rect">
            <a:avLst/>
          </a:prstGeom>
          <a:noFill/>
          <a:ln w="9525">
            <a:noFill/>
            <a:miter lim="800000"/>
            <a:headEnd/>
            <a:tailEnd/>
          </a:ln>
          <a:effectLst/>
        </p:spPr>
        <p:txBody>
          <a:bodyPr wrap="none">
            <a:spAutoFit/>
          </a:bodyPr>
          <a:lstStyle/>
          <a:p>
            <a:r>
              <a:rPr lang="en-US" altLang="zh-CN" sz="2800" b="1" dirty="0">
                <a:solidFill>
                  <a:schemeClr val="accent2"/>
                </a:solidFill>
                <a:ea typeface="楷体_GB2312" pitchFamily="49" charset="-122"/>
              </a:rPr>
              <a:t>[</a:t>
            </a:r>
            <a:r>
              <a:rPr lang="zh-CN" altLang="en-US" sz="2800" b="1" dirty="0">
                <a:solidFill>
                  <a:schemeClr val="accent2"/>
                </a:solidFill>
                <a:ea typeface="楷体_GB2312" pitchFamily="49" charset="-122"/>
              </a:rPr>
              <a:t>解</a:t>
            </a:r>
            <a:r>
              <a:rPr lang="en-US" altLang="zh-CN" sz="2800" b="1" dirty="0">
                <a:solidFill>
                  <a:schemeClr val="accent2"/>
                </a:solidFill>
                <a:ea typeface="楷体_GB2312" pitchFamily="49" charset="-122"/>
              </a:rPr>
              <a:t>]  </a:t>
            </a:r>
            <a:r>
              <a:rPr lang="zh-CN" altLang="en-US" sz="2800" b="1" dirty="0">
                <a:solidFill>
                  <a:schemeClr val="accent2"/>
                </a:solidFill>
                <a:ea typeface="楷体_GB2312" pitchFamily="49" charset="-122"/>
              </a:rPr>
              <a:t>由时钟控制 </a:t>
            </a:r>
            <a:r>
              <a:rPr lang="en-US" altLang="zh-CN" sz="2800" b="1" i="1" dirty="0">
                <a:solidFill>
                  <a:schemeClr val="accent2"/>
                </a:solidFill>
                <a:ea typeface="楷体_GB2312" pitchFamily="49" charset="-122"/>
              </a:rPr>
              <a:t>RS</a:t>
            </a:r>
            <a:r>
              <a:rPr lang="zh-CN" altLang="en-US" sz="2800" b="1" i="1" dirty="0">
                <a:solidFill>
                  <a:schemeClr val="accent2"/>
                </a:solidFill>
                <a:ea typeface="楷体_GB2312" pitchFamily="49" charset="-122"/>
              </a:rPr>
              <a:t> 触发</a:t>
            </a:r>
            <a:r>
              <a:rPr lang="zh-CN" altLang="en-US" sz="2800" b="1" dirty="0">
                <a:solidFill>
                  <a:schemeClr val="accent2"/>
                </a:solidFill>
                <a:ea typeface="楷体_GB2312" pitchFamily="49" charset="-122"/>
              </a:rPr>
              <a:t>器的逻辑功能知：</a:t>
            </a:r>
          </a:p>
        </p:txBody>
      </p:sp>
      <p:sp>
        <p:nvSpPr>
          <p:cNvPr id="31" name="Rectangle 28">
            <a:extLst>
              <a:ext uri="{FF2B5EF4-FFF2-40B4-BE49-F238E27FC236}">
                <a16:creationId xmlns:a16="http://schemas.microsoft.com/office/drawing/2014/main" id="{7D44297A-F4E0-DDA1-9640-7B0C7C6FCC51}"/>
              </a:ext>
            </a:extLst>
          </p:cNvPr>
          <p:cNvSpPr>
            <a:spLocks noChangeArrowheads="1"/>
          </p:cNvSpPr>
          <p:nvPr/>
        </p:nvSpPr>
        <p:spPr bwMode="auto">
          <a:xfrm>
            <a:off x="2028372" y="5076573"/>
            <a:ext cx="5575565" cy="523220"/>
          </a:xfrm>
          <a:prstGeom prst="rect">
            <a:avLst/>
          </a:prstGeom>
          <a:noFill/>
          <a:ln w="9525">
            <a:noFill/>
            <a:miter lim="800000"/>
            <a:headEnd/>
            <a:tailEnd/>
          </a:ln>
          <a:effectLst/>
        </p:spPr>
        <p:txBody>
          <a:bodyPr wrap="none">
            <a:spAutoFit/>
          </a:bodyPr>
          <a:lstStyle/>
          <a:p>
            <a:r>
              <a:rPr lang="en-US" altLang="zh-CN" sz="2800" b="1" i="1" dirty="0">
                <a:solidFill>
                  <a:schemeClr val="accent2"/>
                </a:solidFill>
                <a:ea typeface="楷体_GB2312" pitchFamily="49" charset="-122"/>
              </a:rPr>
              <a:t>CP</a:t>
            </a:r>
            <a:r>
              <a:rPr lang="en-US" altLang="zh-CN" sz="2800" b="1" dirty="0">
                <a:solidFill>
                  <a:schemeClr val="accent2"/>
                </a:solidFill>
                <a:ea typeface="楷体_GB2312" pitchFamily="49" charset="-122"/>
              </a:rPr>
              <a:t>=0</a:t>
            </a:r>
            <a:r>
              <a:rPr lang="zh-CN" altLang="en-US" sz="2800" b="1" dirty="0">
                <a:solidFill>
                  <a:schemeClr val="accent2"/>
                </a:solidFill>
                <a:ea typeface="楷体_GB2312" pitchFamily="49" charset="-122"/>
              </a:rPr>
              <a:t>时，触发器保持原状</a:t>
            </a:r>
            <a:r>
              <a:rPr lang="en-US" altLang="zh-CN" sz="2800" b="1" i="1" dirty="0">
                <a:solidFill>
                  <a:schemeClr val="accent2"/>
                </a:solidFill>
                <a:ea typeface="楷体_GB2312" pitchFamily="49" charset="-122"/>
              </a:rPr>
              <a:t>Q</a:t>
            </a:r>
            <a:r>
              <a:rPr lang="zh-CN" altLang="en-US" sz="2800" b="1" i="1" dirty="0">
                <a:solidFill>
                  <a:schemeClr val="accent2"/>
                </a:solidFill>
                <a:ea typeface="楷体_GB2312" pitchFamily="49" charset="-122"/>
              </a:rPr>
              <a:t> </a:t>
            </a:r>
            <a:r>
              <a:rPr lang="en-US" altLang="zh-CN" sz="2800" b="1" dirty="0">
                <a:solidFill>
                  <a:schemeClr val="accent2"/>
                </a:solidFill>
                <a:ea typeface="楷体_GB2312" pitchFamily="49" charset="-122"/>
              </a:rPr>
              <a:t>=</a:t>
            </a:r>
            <a:r>
              <a:rPr lang="zh-CN" altLang="en-US" sz="2800" b="1" dirty="0">
                <a:solidFill>
                  <a:schemeClr val="accent2"/>
                </a:solidFill>
                <a:ea typeface="楷体_GB2312" pitchFamily="49" charset="-122"/>
              </a:rPr>
              <a:t> </a:t>
            </a:r>
            <a:r>
              <a:rPr lang="en-US" altLang="zh-CN" sz="2800" b="1" dirty="0">
                <a:solidFill>
                  <a:schemeClr val="accent2"/>
                </a:solidFill>
                <a:ea typeface="楷体_GB2312" pitchFamily="49" charset="-122"/>
              </a:rPr>
              <a:t>0</a:t>
            </a:r>
            <a:r>
              <a:rPr lang="zh-CN" altLang="en-US" sz="2800" b="1" dirty="0">
                <a:solidFill>
                  <a:schemeClr val="accent2"/>
                </a:solidFill>
                <a:ea typeface="楷体_GB2312" pitchFamily="49" charset="-122"/>
              </a:rPr>
              <a:t>；</a:t>
            </a:r>
          </a:p>
        </p:txBody>
      </p:sp>
      <p:sp>
        <p:nvSpPr>
          <p:cNvPr id="3" name="灯片编号占位符 2">
            <a:extLst>
              <a:ext uri="{FF2B5EF4-FFF2-40B4-BE49-F238E27FC236}">
                <a16:creationId xmlns:a16="http://schemas.microsoft.com/office/drawing/2014/main" id="{2450708B-6C02-71F0-60AD-D6A45F17CCCA}"/>
              </a:ext>
            </a:extLst>
          </p:cNvPr>
          <p:cNvSpPr>
            <a:spLocks noGrp="1"/>
          </p:cNvSpPr>
          <p:nvPr>
            <p:ph type="sldNum" sz="quarter" idx="12"/>
          </p:nvPr>
        </p:nvSpPr>
        <p:spPr/>
        <p:txBody>
          <a:bodyPr/>
          <a:lstStyle/>
          <a:p>
            <a:fld id="{392CBAA0-59E6-204E-8F03-85E5040D48B8}" type="slidenum">
              <a:rPr kumimoji="1" lang="zh-CN" altLang="en-US" smtClean="0"/>
              <a:t>31</a:t>
            </a:fld>
            <a:r>
              <a:rPr kumimoji="1" lang="en-US" altLang="zh-CN"/>
              <a:t>/70</a:t>
            </a:r>
            <a:endParaRPr kumimoji="1" lang="zh-CN" altLang="en-US" dirty="0"/>
          </a:p>
        </p:txBody>
      </p:sp>
    </p:spTree>
    <p:extLst>
      <p:ext uri="{BB962C8B-B14F-4D97-AF65-F5344CB8AC3E}">
        <p14:creationId xmlns:p14="http://schemas.microsoft.com/office/powerpoint/2010/main" val="134931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P spid="30" grpId="0" autoUpdateAnimBg="0"/>
      <p:bldP spid="3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边沿触发器</a:t>
            </a:r>
          </a:p>
        </p:txBody>
      </p:sp>
      <p:grpSp>
        <p:nvGrpSpPr>
          <p:cNvPr id="5" name="Group 2">
            <a:extLst>
              <a:ext uri="{FF2B5EF4-FFF2-40B4-BE49-F238E27FC236}">
                <a16:creationId xmlns:a16="http://schemas.microsoft.com/office/drawing/2014/main" id="{CCB6EB85-0848-85E6-F600-7EFF6D06F86C}"/>
              </a:ext>
            </a:extLst>
          </p:cNvPr>
          <p:cNvGrpSpPr>
            <a:grpSpLocks/>
          </p:cNvGrpSpPr>
          <p:nvPr/>
        </p:nvGrpSpPr>
        <p:grpSpPr bwMode="auto">
          <a:xfrm>
            <a:off x="3534229" y="1121456"/>
            <a:ext cx="5330825" cy="1706562"/>
            <a:chOff x="1336" y="831"/>
            <a:chExt cx="3358" cy="1075"/>
          </a:xfrm>
        </p:grpSpPr>
        <p:sp>
          <p:nvSpPr>
            <p:cNvPr id="6" name="Line 3">
              <a:extLst>
                <a:ext uri="{FF2B5EF4-FFF2-40B4-BE49-F238E27FC236}">
                  <a16:creationId xmlns:a16="http://schemas.microsoft.com/office/drawing/2014/main" id="{8C0ECE78-3BCE-7070-3D84-B17675DF8FC1}"/>
                </a:ext>
              </a:extLst>
            </p:cNvPr>
            <p:cNvSpPr>
              <a:spLocks noChangeShapeType="1"/>
            </p:cNvSpPr>
            <p:nvPr/>
          </p:nvSpPr>
          <p:spPr bwMode="auto">
            <a:xfrm>
              <a:off x="1656" y="1012"/>
              <a:ext cx="560" cy="0"/>
            </a:xfrm>
            <a:prstGeom prst="line">
              <a:avLst/>
            </a:prstGeom>
            <a:noFill/>
            <a:ln w="38100">
              <a:solidFill>
                <a:srgbClr val="FF9900"/>
              </a:solidFill>
              <a:round/>
              <a:headEnd/>
              <a:tailEnd/>
            </a:ln>
          </p:spPr>
          <p:txBody>
            <a:bodyPr lIns="0" tIns="0" rIns="0" bIns="0"/>
            <a:lstStyle/>
            <a:p>
              <a:endParaRPr lang="zh-CN" altLang="en-US"/>
            </a:p>
          </p:txBody>
        </p:sp>
        <p:sp>
          <p:nvSpPr>
            <p:cNvPr id="7" name="Line 4">
              <a:extLst>
                <a:ext uri="{FF2B5EF4-FFF2-40B4-BE49-F238E27FC236}">
                  <a16:creationId xmlns:a16="http://schemas.microsoft.com/office/drawing/2014/main" id="{381B3F9F-F763-9544-B762-A28B4D88E459}"/>
                </a:ext>
              </a:extLst>
            </p:cNvPr>
            <p:cNvSpPr>
              <a:spLocks noChangeShapeType="1"/>
            </p:cNvSpPr>
            <p:nvPr/>
          </p:nvSpPr>
          <p:spPr bwMode="auto">
            <a:xfrm>
              <a:off x="2213" y="842"/>
              <a:ext cx="1778" cy="0"/>
            </a:xfrm>
            <a:prstGeom prst="line">
              <a:avLst/>
            </a:prstGeom>
            <a:noFill/>
            <a:ln w="38100">
              <a:solidFill>
                <a:srgbClr val="FF9900"/>
              </a:solidFill>
              <a:round/>
              <a:headEnd/>
              <a:tailEnd/>
            </a:ln>
          </p:spPr>
          <p:txBody>
            <a:bodyPr lIns="0" tIns="0" rIns="0" bIns="0"/>
            <a:lstStyle/>
            <a:p>
              <a:endParaRPr lang="zh-CN" altLang="en-US"/>
            </a:p>
          </p:txBody>
        </p:sp>
        <p:sp>
          <p:nvSpPr>
            <p:cNvPr id="8" name="Line 5">
              <a:extLst>
                <a:ext uri="{FF2B5EF4-FFF2-40B4-BE49-F238E27FC236}">
                  <a16:creationId xmlns:a16="http://schemas.microsoft.com/office/drawing/2014/main" id="{AC045CA4-D170-69EF-E8CD-A565DDEE0884}"/>
                </a:ext>
              </a:extLst>
            </p:cNvPr>
            <p:cNvSpPr>
              <a:spLocks noChangeShapeType="1"/>
            </p:cNvSpPr>
            <p:nvPr/>
          </p:nvSpPr>
          <p:spPr bwMode="auto">
            <a:xfrm>
              <a:off x="3995" y="1007"/>
              <a:ext cx="689" cy="2"/>
            </a:xfrm>
            <a:prstGeom prst="line">
              <a:avLst/>
            </a:prstGeom>
            <a:noFill/>
            <a:ln w="38100">
              <a:solidFill>
                <a:srgbClr val="FF9900"/>
              </a:solidFill>
              <a:round/>
              <a:headEnd/>
              <a:tailEnd/>
            </a:ln>
          </p:spPr>
          <p:txBody>
            <a:bodyPr lIns="0" tIns="0" rIns="0" bIns="0"/>
            <a:lstStyle/>
            <a:p>
              <a:endParaRPr lang="zh-CN" altLang="en-US"/>
            </a:p>
          </p:txBody>
        </p:sp>
        <p:sp>
          <p:nvSpPr>
            <p:cNvPr id="9" name="Line 6">
              <a:extLst>
                <a:ext uri="{FF2B5EF4-FFF2-40B4-BE49-F238E27FC236}">
                  <a16:creationId xmlns:a16="http://schemas.microsoft.com/office/drawing/2014/main" id="{66AB096C-C276-ECCA-4834-C784CE7DB085}"/>
                </a:ext>
              </a:extLst>
            </p:cNvPr>
            <p:cNvSpPr>
              <a:spLocks noChangeShapeType="1"/>
            </p:cNvSpPr>
            <p:nvPr/>
          </p:nvSpPr>
          <p:spPr bwMode="auto">
            <a:xfrm flipV="1">
              <a:off x="1673" y="1290"/>
              <a:ext cx="405" cy="0"/>
            </a:xfrm>
            <a:prstGeom prst="line">
              <a:avLst/>
            </a:prstGeom>
            <a:noFill/>
            <a:ln w="38100">
              <a:solidFill>
                <a:srgbClr val="FF9900"/>
              </a:solidFill>
              <a:round/>
              <a:headEnd/>
              <a:tailEnd/>
            </a:ln>
          </p:spPr>
          <p:txBody>
            <a:bodyPr lIns="0" tIns="0" rIns="0" bIns="0"/>
            <a:lstStyle/>
            <a:p>
              <a:endParaRPr lang="zh-CN" altLang="en-US"/>
            </a:p>
          </p:txBody>
        </p:sp>
        <p:sp>
          <p:nvSpPr>
            <p:cNvPr id="10" name="Line 7">
              <a:extLst>
                <a:ext uri="{FF2B5EF4-FFF2-40B4-BE49-F238E27FC236}">
                  <a16:creationId xmlns:a16="http://schemas.microsoft.com/office/drawing/2014/main" id="{9526563E-1CBE-DF2F-32DB-049CAD0D7F95}"/>
                </a:ext>
              </a:extLst>
            </p:cNvPr>
            <p:cNvSpPr>
              <a:spLocks noChangeShapeType="1"/>
            </p:cNvSpPr>
            <p:nvPr/>
          </p:nvSpPr>
          <p:spPr bwMode="auto">
            <a:xfrm>
              <a:off x="2061" y="1131"/>
              <a:ext cx="669" cy="0"/>
            </a:xfrm>
            <a:prstGeom prst="line">
              <a:avLst/>
            </a:prstGeom>
            <a:noFill/>
            <a:ln w="38100">
              <a:solidFill>
                <a:srgbClr val="FF9900"/>
              </a:solidFill>
              <a:round/>
              <a:headEnd/>
              <a:tailEnd/>
            </a:ln>
          </p:spPr>
          <p:txBody>
            <a:bodyPr lIns="0" tIns="0" rIns="0" bIns="0"/>
            <a:lstStyle/>
            <a:p>
              <a:endParaRPr lang="zh-CN" altLang="en-US"/>
            </a:p>
          </p:txBody>
        </p:sp>
        <p:sp>
          <p:nvSpPr>
            <p:cNvPr id="11" name="Line 8">
              <a:extLst>
                <a:ext uri="{FF2B5EF4-FFF2-40B4-BE49-F238E27FC236}">
                  <a16:creationId xmlns:a16="http://schemas.microsoft.com/office/drawing/2014/main" id="{AA917167-CC5F-8DB8-C543-FC9287C2CB61}"/>
                </a:ext>
              </a:extLst>
            </p:cNvPr>
            <p:cNvSpPr>
              <a:spLocks noChangeShapeType="1"/>
            </p:cNvSpPr>
            <p:nvPr/>
          </p:nvSpPr>
          <p:spPr bwMode="auto">
            <a:xfrm flipV="1">
              <a:off x="2712" y="1293"/>
              <a:ext cx="782" cy="0"/>
            </a:xfrm>
            <a:prstGeom prst="line">
              <a:avLst/>
            </a:prstGeom>
            <a:noFill/>
            <a:ln w="38100">
              <a:solidFill>
                <a:srgbClr val="FF9900"/>
              </a:solidFill>
              <a:round/>
              <a:headEnd/>
              <a:tailEnd/>
            </a:ln>
          </p:spPr>
          <p:txBody>
            <a:bodyPr lIns="0" tIns="0" rIns="0" bIns="0"/>
            <a:lstStyle/>
            <a:p>
              <a:endParaRPr lang="zh-CN" altLang="en-US"/>
            </a:p>
          </p:txBody>
        </p:sp>
        <p:sp>
          <p:nvSpPr>
            <p:cNvPr id="12" name="Line 9">
              <a:extLst>
                <a:ext uri="{FF2B5EF4-FFF2-40B4-BE49-F238E27FC236}">
                  <a16:creationId xmlns:a16="http://schemas.microsoft.com/office/drawing/2014/main" id="{C5ED04D9-C6E0-7E80-744A-303D7AA70B1F}"/>
                </a:ext>
              </a:extLst>
            </p:cNvPr>
            <p:cNvSpPr>
              <a:spLocks noChangeShapeType="1"/>
            </p:cNvSpPr>
            <p:nvPr/>
          </p:nvSpPr>
          <p:spPr bwMode="auto">
            <a:xfrm>
              <a:off x="3480" y="1139"/>
              <a:ext cx="339" cy="0"/>
            </a:xfrm>
            <a:prstGeom prst="line">
              <a:avLst/>
            </a:prstGeom>
            <a:noFill/>
            <a:ln w="38100">
              <a:solidFill>
                <a:srgbClr val="FF9900"/>
              </a:solidFill>
              <a:round/>
              <a:headEnd/>
              <a:tailEnd/>
            </a:ln>
          </p:spPr>
          <p:txBody>
            <a:bodyPr lIns="0" tIns="0" rIns="0" bIns="0"/>
            <a:lstStyle/>
            <a:p>
              <a:endParaRPr lang="zh-CN" altLang="en-US"/>
            </a:p>
          </p:txBody>
        </p:sp>
        <p:sp>
          <p:nvSpPr>
            <p:cNvPr id="13" name="Line 10">
              <a:extLst>
                <a:ext uri="{FF2B5EF4-FFF2-40B4-BE49-F238E27FC236}">
                  <a16:creationId xmlns:a16="http://schemas.microsoft.com/office/drawing/2014/main" id="{E0D30CD5-334C-78BD-FBE5-EFE3A53D6D96}"/>
                </a:ext>
              </a:extLst>
            </p:cNvPr>
            <p:cNvSpPr>
              <a:spLocks noChangeShapeType="1"/>
            </p:cNvSpPr>
            <p:nvPr/>
          </p:nvSpPr>
          <p:spPr bwMode="auto">
            <a:xfrm flipV="1">
              <a:off x="3799" y="1296"/>
              <a:ext cx="883" cy="0"/>
            </a:xfrm>
            <a:prstGeom prst="line">
              <a:avLst/>
            </a:prstGeom>
            <a:noFill/>
            <a:ln w="38100">
              <a:solidFill>
                <a:srgbClr val="FF9900"/>
              </a:solidFill>
              <a:round/>
              <a:headEnd/>
              <a:tailEnd/>
            </a:ln>
          </p:spPr>
          <p:txBody>
            <a:bodyPr lIns="0" tIns="0" rIns="0" bIns="0"/>
            <a:lstStyle/>
            <a:p>
              <a:endParaRPr lang="zh-CN" altLang="en-US"/>
            </a:p>
          </p:txBody>
        </p:sp>
        <p:sp>
          <p:nvSpPr>
            <p:cNvPr id="14" name="Line 11">
              <a:extLst>
                <a:ext uri="{FF2B5EF4-FFF2-40B4-BE49-F238E27FC236}">
                  <a16:creationId xmlns:a16="http://schemas.microsoft.com/office/drawing/2014/main" id="{5EF44CE6-8FC5-0475-F421-889BAEDEDD48}"/>
                </a:ext>
              </a:extLst>
            </p:cNvPr>
            <p:cNvSpPr>
              <a:spLocks noChangeShapeType="1"/>
            </p:cNvSpPr>
            <p:nvPr/>
          </p:nvSpPr>
          <p:spPr bwMode="auto">
            <a:xfrm>
              <a:off x="1670" y="1576"/>
              <a:ext cx="1186" cy="0"/>
            </a:xfrm>
            <a:prstGeom prst="line">
              <a:avLst/>
            </a:prstGeom>
            <a:noFill/>
            <a:ln w="38100">
              <a:solidFill>
                <a:srgbClr val="FF9900"/>
              </a:solidFill>
              <a:round/>
              <a:headEnd/>
              <a:tailEnd/>
            </a:ln>
          </p:spPr>
          <p:txBody>
            <a:bodyPr lIns="0" tIns="0" rIns="0" bIns="0"/>
            <a:lstStyle/>
            <a:p>
              <a:endParaRPr lang="zh-CN" altLang="en-US"/>
            </a:p>
          </p:txBody>
        </p:sp>
        <p:sp>
          <p:nvSpPr>
            <p:cNvPr id="15" name="Line 12">
              <a:extLst>
                <a:ext uri="{FF2B5EF4-FFF2-40B4-BE49-F238E27FC236}">
                  <a16:creationId xmlns:a16="http://schemas.microsoft.com/office/drawing/2014/main" id="{8E9095F6-2D17-C289-D882-1493EA3F3D92}"/>
                </a:ext>
              </a:extLst>
            </p:cNvPr>
            <p:cNvSpPr>
              <a:spLocks noChangeShapeType="1"/>
            </p:cNvSpPr>
            <p:nvPr/>
          </p:nvSpPr>
          <p:spPr bwMode="auto">
            <a:xfrm>
              <a:off x="2853" y="1414"/>
              <a:ext cx="318" cy="0"/>
            </a:xfrm>
            <a:prstGeom prst="line">
              <a:avLst/>
            </a:prstGeom>
            <a:noFill/>
            <a:ln w="38100">
              <a:solidFill>
                <a:srgbClr val="FF9900"/>
              </a:solidFill>
              <a:round/>
              <a:headEnd/>
              <a:tailEnd/>
            </a:ln>
          </p:spPr>
          <p:txBody>
            <a:bodyPr lIns="0" tIns="0" rIns="0" bIns="0"/>
            <a:lstStyle/>
            <a:p>
              <a:endParaRPr lang="zh-CN" altLang="en-US"/>
            </a:p>
          </p:txBody>
        </p:sp>
        <p:sp>
          <p:nvSpPr>
            <p:cNvPr id="16" name="Line 13">
              <a:extLst>
                <a:ext uri="{FF2B5EF4-FFF2-40B4-BE49-F238E27FC236}">
                  <a16:creationId xmlns:a16="http://schemas.microsoft.com/office/drawing/2014/main" id="{B08986C1-C162-717C-01BF-6EEBC21CBA3D}"/>
                </a:ext>
              </a:extLst>
            </p:cNvPr>
            <p:cNvSpPr>
              <a:spLocks noChangeShapeType="1"/>
            </p:cNvSpPr>
            <p:nvPr/>
          </p:nvSpPr>
          <p:spPr bwMode="auto">
            <a:xfrm flipV="1">
              <a:off x="3153" y="1576"/>
              <a:ext cx="1541" cy="0"/>
            </a:xfrm>
            <a:prstGeom prst="line">
              <a:avLst/>
            </a:prstGeom>
            <a:noFill/>
            <a:ln w="38100">
              <a:solidFill>
                <a:srgbClr val="FF9900"/>
              </a:solidFill>
              <a:round/>
              <a:headEnd/>
              <a:tailEnd/>
            </a:ln>
          </p:spPr>
          <p:txBody>
            <a:bodyPr lIns="0" tIns="0" rIns="0" bIns="0"/>
            <a:lstStyle/>
            <a:p>
              <a:endParaRPr lang="zh-CN" altLang="en-US"/>
            </a:p>
          </p:txBody>
        </p:sp>
        <p:sp>
          <p:nvSpPr>
            <p:cNvPr id="17" name="Line 14">
              <a:extLst>
                <a:ext uri="{FF2B5EF4-FFF2-40B4-BE49-F238E27FC236}">
                  <a16:creationId xmlns:a16="http://schemas.microsoft.com/office/drawing/2014/main" id="{9174C492-F777-FCFC-B206-0AA9BE5C604F}"/>
                </a:ext>
              </a:extLst>
            </p:cNvPr>
            <p:cNvSpPr>
              <a:spLocks noChangeShapeType="1"/>
            </p:cNvSpPr>
            <p:nvPr/>
          </p:nvSpPr>
          <p:spPr bwMode="auto">
            <a:xfrm flipV="1">
              <a:off x="1665" y="1882"/>
              <a:ext cx="555" cy="0"/>
            </a:xfrm>
            <a:prstGeom prst="line">
              <a:avLst/>
            </a:prstGeom>
            <a:noFill/>
            <a:ln w="38100">
              <a:solidFill>
                <a:srgbClr val="FF3300"/>
              </a:solidFill>
              <a:round/>
              <a:headEnd/>
              <a:tailEnd/>
            </a:ln>
          </p:spPr>
          <p:txBody>
            <a:bodyPr lIns="0" tIns="0" rIns="0" bIns="0"/>
            <a:lstStyle/>
            <a:p>
              <a:endParaRPr lang="zh-CN" altLang="en-US"/>
            </a:p>
          </p:txBody>
        </p:sp>
        <p:sp>
          <p:nvSpPr>
            <p:cNvPr id="18" name="Line 15">
              <a:extLst>
                <a:ext uri="{FF2B5EF4-FFF2-40B4-BE49-F238E27FC236}">
                  <a16:creationId xmlns:a16="http://schemas.microsoft.com/office/drawing/2014/main" id="{A47AAAFB-6DCC-1EE7-1C86-F504F1B51AF3}"/>
                </a:ext>
              </a:extLst>
            </p:cNvPr>
            <p:cNvSpPr>
              <a:spLocks noChangeShapeType="1"/>
            </p:cNvSpPr>
            <p:nvPr/>
          </p:nvSpPr>
          <p:spPr bwMode="auto">
            <a:xfrm>
              <a:off x="2208" y="1723"/>
              <a:ext cx="657" cy="0"/>
            </a:xfrm>
            <a:prstGeom prst="line">
              <a:avLst/>
            </a:prstGeom>
            <a:noFill/>
            <a:ln w="38100">
              <a:solidFill>
                <a:srgbClr val="FF3300"/>
              </a:solidFill>
              <a:round/>
              <a:headEnd/>
              <a:tailEnd/>
            </a:ln>
          </p:spPr>
          <p:txBody>
            <a:bodyPr lIns="0" tIns="0" rIns="0" bIns="0"/>
            <a:lstStyle/>
            <a:p>
              <a:endParaRPr lang="zh-CN" altLang="en-US"/>
            </a:p>
          </p:txBody>
        </p:sp>
        <p:sp>
          <p:nvSpPr>
            <p:cNvPr id="19" name="Line 16">
              <a:extLst>
                <a:ext uri="{FF2B5EF4-FFF2-40B4-BE49-F238E27FC236}">
                  <a16:creationId xmlns:a16="http://schemas.microsoft.com/office/drawing/2014/main" id="{7568A1C0-3070-358C-9DBE-F670F3A8151E}"/>
                </a:ext>
              </a:extLst>
            </p:cNvPr>
            <p:cNvSpPr>
              <a:spLocks noChangeShapeType="1"/>
            </p:cNvSpPr>
            <p:nvPr/>
          </p:nvSpPr>
          <p:spPr bwMode="auto">
            <a:xfrm>
              <a:off x="2845" y="1895"/>
              <a:ext cx="653" cy="0"/>
            </a:xfrm>
            <a:prstGeom prst="line">
              <a:avLst/>
            </a:prstGeom>
            <a:noFill/>
            <a:ln w="38100">
              <a:solidFill>
                <a:srgbClr val="FF3300"/>
              </a:solidFill>
              <a:round/>
              <a:headEnd/>
              <a:tailEnd/>
            </a:ln>
          </p:spPr>
          <p:txBody>
            <a:bodyPr lIns="0" tIns="0" rIns="0" bIns="0"/>
            <a:lstStyle/>
            <a:p>
              <a:endParaRPr lang="zh-CN" altLang="en-US"/>
            </a:p>
          </p:txBody>
        </p:sp>
        <p:sp>
          <p:nvSpPr>
            <p:cNvPr id="20" name="Line 17">
              <a:extLst>
                <a:ext uri="{FF2B5EF4-FFF2-40B4-BE49-F238E27FC236}">
                  <a16:creationId xmlns:a16="http://schemas.microsoft.com/office/drawing/2014/main" id="{7A80A666-CD22-9EA8-8599-E45671942888}"/>
                </a:ext>
              </a:extLst>
            </p:cNvPr>
            <p:cNvSpPr>
              <a:spLocks noChangeShapeType="1"/>
            </p:cNvSpPr>
            <p:nvPr/>
          </p:nvSpPr>
          <p:spPr bwMode="auto">
            <a:xfrm>
              <a:off x="3483" y="1730"/>
              <a:ext cx="1207" cy="0"/>
            </a:xfrm>
            <a:prstGeom prst="line">
              <a:avLst/>
            </a:prstGeom>
            <a:noFill/>
            <a:ln w="38100">
              <a:solidFill>
                <a:srgbClr val="FF3300"/>
              </a:solidFill>
              <a:round/>
              <a:headEnd/>
              <a:tailEnd/>
            </a:ln>
          </p:spPr>
          <p:txBody>
            <a:bodyPr lIns="0" tIns="0" rIns="0" bIns="0"/>
            <a:lstStyle/>
            <a:p>
              <a:endParaRPr lang="zh-CN" altLang="en-US"/>
            </a:p>
          </p:txBody>
        </p:sp>
        <p:sp>
          <p:nvSpPr>
            <p:cNvPr id="21" name="Line 18">
              <a:extLst>
                <a:ext uri="{FF2B5EF4-FFF2-40B4-BE49-F238E27FC236}">
                  <a16:creationId xmlns:a16="http://schemas.microsoft.com/office/drawing/2014/main" id="{E525404A-2346-2168-62B1-6ED4E6F0E0FF}"/>
                </a:ext>
              </a:extLst>
            </p:cNvPr>
            <p:cNvSpPr>
              <a:spLocks noChangeShapeType="1"/>
            </p:cNvSpPr>
            <p:nvPr/>
          </p:nvSpPr>
          <p:spPr bwMode="auto">
            <a:xfrm>
              <a:off x="2213" y="831"/>
              <a:ext cx="0" cy="185"/>
            </a:xfrm>
            <a:prstGeom prst="line">
              <a:avLst/>
            </a:prstGeom>
            <a:noFill/>
            <a:ln w="38100">
              <a:solidFill>
                <a:srgbClr val="FF9900"/>
              </a:solidFill>
              <a:round/>
              <a:headEnd/>
              <a:tailEnd/>
            </a:ln>
          </p:spPr>
          <p:txBody>
            <a:bodyPr lIns="0" tIns="0" rIns="0" bIns="0"/>
            <a:lstStyle/>
            <a:p>
              <a:endParaRPr lang="zh-CN" altLang="en-US"/>
            </a:p>
          </p:txBody>
        </p:sp>
        <p:sp>
          <p:nvSpPr>
            <p:cNvPr id="22" name="Line 19">
              <a:extLst>
                <a:ext uri="{FF2B5EF4-FFF2-40B4-BE49-F238E27FC236}">
                  <a16:creationId xmlns:a16="http://schemas.microsoft.com/office/drawing/2014/main" id="{C7560332-D5BA-B859-ABDD-9576C982987E}"/>
                </a:ext>
              </a:extLst>
            </p:cNvPr>
            <p:cNvSpPr>
              <a:spLocks noChangeShapeType="1"/>
            </p:cNvSpPr>
            <p:nvPr/>
          </p:nvSpPr>
          <p:spPr bwMode="auto">
            <a:xfrm>
              <a:off x="3987" y="833"/>
              <a:ext cx="0" cy="180"/>
            </a:xfrm>
            <a:prstGeom prst="line">
              <a:avLst/>
            </a:prstGeom>
            <a:noFill/>
            <a:ln w="38100">
              <a:solidFill>
                <a:srgbClr val="FF9900"/>
              </a:solidFill>
              <a:round/>
              <a:headEnd/>
              <a:tailEnd/>
            </a:ln>
          </p:spPr>
          <p:txBody>
            <a:bodyPr lIns="0" tIns="0" rIns="0" bIns="0"/>
            <a:lstStyle/>
            <a:p>
              <a:endParaRPr lang="zh-CN" altLang="en-US"/>
            </a:p>
          </p:txBody>
        </p:sp>
        <p:sp>
          <p:nvSpPr>
            <p:cNvPr id="23" name="Line 20">
              <a:extLst>
                <a:ext uri="{FF2B5EF4-FFF2-40B4-BE49-F238E27FC236}">
                  <a16:creationId xmlns:a16="http://schemas.microsoft.com/office/drawing/2014/main" id="{CAC2E3DF-9C92-F60F-5C12-A6F48A6AD467}"/>
                </a:ext>
              </a:extLst>
            </p:cNvPr>
            <p:cNvSpPr>
              <a:spLocks noChangeShapeType="1"/>
            </p:cNvSpPr>
            <p:nvPr/>
          </p:nvSpPr>
          <p:spPr bwMode="auto">
            <a:xfrm>
              <a:off x="2721" y="1126"/>
              <a:ext cx="0" cy="177"/>
            </a:xfrm>
            <a:prstGeom prst="line">
              <a:avLst/>
            </a:prstGeom>
            <a:noFill/>
            <a:ln w="38100">
              <a:solidFill>
                <a:srgbClr val="FF9900"/>
              </a:solidFill>
              <a:round/>
              <a:headEnd/>
              <a:tailEnd/>
            </a:ln>
          </p:spPr>
          <p:txBody>
            <a:bodyPr lIns="0" tIns="0" rIns="0" bIns="0"/>
            <a:lstStyle/>
            <a:p>
              <a:endParaRPr lang="zh-CN" altLang="en-US"/>
            </a:p>
          </p:txBody>
        </p:sp>
        <p:sp>
          <p:nvSpPr>
            <p:cNvPr id="24" name="Line 21">
              <a:extLst>
                <a:ext uri="{FF2B5EF4-FFF2-40B4-BE49-F238E27FC236}">
                  <a16:creationId xmlns:a16="http://schemas.microsoft.com/office/drawing/2014/main" id="{2115FC3B-A5C3-FE63-C884-1906267713E7}"/>
                </a:ext>
              </a:extLst>
            </p:cNvPr>
            <p:cNvSpPr>
              <a:spLocks noChangeShapeType="1"/>
            </p:cNvSpPr>
            <p:nvPr/>
          </p:nvSpPr>
          <p:spPr bwMode="auto">
            <a:xfrm>
              <a:off x="3808" y="1130"/>
              <a:ext cx="0" cy="174"/>
            </a:xfrm>
            <a:prstGeom prst="line">
              <a:avLst/>
            </a:prstGeom>
            <a:noFill/>
            <a:ln w="38100">
              <a:solidFill>
                <a:srgbClr val="FF9900"/>
              </a:solidFill>
              <a:round/>
              <a:headEnd/>
              <a:tailEnd/>
            </a:ln>
          </p:spPr>
          <p:txBody>
            <a:bodyPr lIns="0" tIns="0" rIns="0" bIns="0"/>
            <a:lstStyle/>
            <a:p>
              <a:endParaRPr lang="zh-CN" altLang="en-US"/>
            </a:p>
          </p:txBody>
        </p:sp>
        <p:sp>
          <p:nvSpPr>
            <p:cNvPr id="25" name="Line 22">
              <a:extLst>
                <a:ext uri="{FF2B5EF4-FFF2-40B4-BE49-F238E27FC236}">
                  <a16:creationId xmlns:a16="http://schemas.microsoft.com/office/drawing/2014/main" id="{EE497256-2808-AC7E-DE7C-51D5D6944C09}"/>
                </a:ext>
              </a:extLst>
            </p:cNvPr>
            <p:cNvSpPr>
              <a:spLocks noChangeShapeType="1"/>
            </p:cNvSpPr>
            <p:nvPr/>
          </p:nvSpPr>
          <p:spPr bwMode="auto">
            <a:xfrm>
              <a:off x="3487" y="1132"/>
              <a:ext cx="0" cy="174"/>
            </a:xfrm>
            <a:prstGeom prst="line">
              <a:avLst/>
            </a:prstGeom>
            <a:noFill/>
            <a:ln w="38100">
              <a:solidFill>
                <a:srgbClr val="FF9900"/>
              </a:solidFill>
              <a:round/>
              <a:headEnd/>
              <a:tailEnd/>
            </a:ln>
          </p:spPr>
          <p:txBody>
            <a:bodyPr lIns="0" tIns="0" rIns="0" bIns="0"/>
            <a:lstStyle/>
            <a:p>
              <a:endParaRPr lang="zh-CN" altLang="en-US"/>
            </a:p>
          </p:txBody>
        </p:sp>
        <p:sp>
          <p:nvSpPr>
            <p:cNvPr id="26" name="Line 23">
              <a:extLst>
                <a:ext uri="{FF2B5EF4-FFF2-40B4-BE49-F238E27FC236}">
                  <a16:creationId xmlns:a16="http://schemas.microsoft.com/office/drawing/2014/main" id="{0C7B3FC7-CA79-F559-4B72-1D7276DDB390}"/>
                </a:ext>
              </a:extLst>
            </p:cNvPr>
            <p:cNvSpPr>
              <a:spLocks noChangeShapeType="1"/>
            </p:cNvSpPr>
            <p:nvPr/>
          </p:nvSpPr>
          <p:spPr bwMode="auto">
            <a:xfrm>
              <a:off x="2856" y="1404"/>
              <a:ext cx="0" cy="180"/>
            </a:xfrm>
            <a:prstGeom prst="line">
              <a:avLst/>
            </a:prstGeom>
            <a:noFill/>
            <a:ln w="38100">
              <a:solidFill>
                <a:srgbClr val="FF9900"/>
              </a:solidFill>
              <a:round/>
              <a:headEnd/>
              <a:tailEnd/>
            </a:ln>
          </p:spPr>
          <p:txBody>
            <a:bodyPr lIns="0" tIns="0" rIns="0" bIns="0"/>
            <a:lstStyle/>
            <a:p>
              <a:endParaRPr lang="zh-CN" altLang="en-US"/>
            </a:p>
          </p:txBody>
        </p:sp>
        <p:sp>
          <p:nvSpPr>
            <p:cNvPr id="27" name="Line 24">
              <a:extLst>
                <a:ext uri="{FF2B5EF4-FFF2-40B4-BE49-F238E27FC236}">
                  <a16:creationId xmlns:a16="http://schemas.microsoft.com/office/drawing/2014/main" id="{A329748D-4F02-4558-DF38-608377E39D02}"/>
                </a:ext>
              </a:extLst>
            </p:cNvPr>
            <p:cNvSpPr>
              <a:spLocks noChangeShapeType="1"/>
            </p:cNvSpPr>
            <p:nvPr/>
          </p:nvSpPr>
          <p:spPr bwMode="auto">
            <a:xfrm>
              <a:off x="3162" y="1407"/>
              <a:ext cx="0" cy="176"/>
            </a:xfrm>
            <a:prstGeom prst="line">
              <a:avLst/>
            </a:prstGeom>
            <a:noFill/>
            <a:ln w="38100">
              <a:solidFill>
                <a:srgbClr val="FF9900"/>
              </a:solidFill>
              <a:round/>
              <a:headEnd/>
              <a:tailEnd/>
            </a:ln>
          </p:spPr>
          <p:txBody>
            <a:bodyPr lIns="0" tIns="0" rIns="0" bIns="0"/>
            <a:lstStyle/>
            <a:p>
              <a:endParaRPr lang="zh-CN" altLang="en-US"/>
            </a:p>
          </p:txBody>
        </p:sp>
        <p:sp>
          <p:nvSpPr>
            <p:cNvPr id="28" name="Line 25">
              <a:extLst>
                <a:ext uri="{FF2B5EF4-FFF2-40B4-BE49-F238E27FC236}">
                  <a16:creationId xmlns:a16="http://schemas.microsoft.com/office/drawing/2014/main" id="{A2F97FB9-E76B-C590-C4E8-A779C9A143AF}"/>
                </a:ext>
              </a:extLst>
            </p:cNvPr>
            <p:cNvSpPr>
              <a:spLocks noChangeShapeType="1"/>
            </p:cNvSpPr>
            <p:nvPr/>
          </p:nvSpPr>
          <p:spPr bwMode="auto">
            <a:xfrm>
              <a:off x="2214" y="1714"/>
              <a:ext cx="0" cy="177"/>
            </a:xfrm>
            <a:prstGeom prst="line">
              <a:avLst/>
            </a:prstGeom>
            <a:noFill/>
            <a:ln w="38100">
              <a:solidFill>
                <a:srgbClr val="FF3300"/>
              </a:solidFill>
              <a:round/>
              <a:headEnd/>
              <a:tailEnd/>
            </a:ln>
          </p:spPr>
          <p:txBody>
            <a:bodyPr lIns="0" tIns="0" rIns="0" bIns="0"/>
            <a:lstStyle/>
            <a:p>
              <a:endParaRPr lang="zh-CN" altLang="en-US"/>
            </a:p>
          </p:txBody>
        </p:sp>
        <p:sp>
          <p:nvSpPr>
            <p:cNvPr id="29" name="Line 26">
              <a:extLst>
                <a:ext uri="{FF2B5EF4-FFF2-40B4-BE49-F238E27FC236}">
                  <a16:creationId xmlns:a16="http://schemas.microsoft.com/office/drawing/2014/main" id="{CEFA5D45-66CB-EF2B-A775-569EB7893B19}"/>
                </a:ext>
              </a:extLst>
            </p:cNvPr>
            <p:cNvSpPr>
              <a:spLocks noChangeShapeType="1"/>
            </p:cNvSpPr>
            <p:nvPr/>
          </p:nvSpPr>
          <p:spPr bwMode="auto">
            <a:xfrm>
              <a:off x="2856" y="1714"/>
              <a:ext cx="0" cy="192"/>
            </a:xfrm>
            <a:prstGeom prst="line">
              <a:avLst/>
            </a:prstGeom>
            <a:noFill/>
            <a:ln w="38100">
              <a:solidFill>
                <a:srgbClr val="FF3300"/>
              </a:solidFill>
              <a:round/>
              <a:headEnd/>
              <a:tailEnd/>
            </a:ln>
          </p:spPr>
          <p:txBody>
            <a:bodyPr lIns="0" tIns="0" rIns="0" bIns="0"/>
            <a:lstStyle/>
            <a:p>
              <a:endParaRPr lang="zh-CN" altLang="en-US"/>
            </a:p>
          </p:txBody>
        </p:sp>
        <p:sp>
          <p:nvSpPr>
            <p:cNvPr id="30" name="Line 27">
              <a:extLst>
                <a:ext uri="{FF2B5EF4-FFF2-40B4-BE49-F238E27FC236}">
                  <a16:creationId xmlns:a16="http://schemas.microsoft.com/office/drawing/2014/main" id="{648F932B-BC7E-D48F-AF4A-71D9D07F8B9B}"/>
                </a:ext>
              </a:extLst>
            </p:cNvPr>
            <p:cNvSpPr>
              <a:spLocks noChangeShapeType="1"/>
            </p:cNvSpPr>
            <p:nvPr/>
          </p:nvSpPr>
          <p:spPr bwMode="auto">
            <a:xfrm flipH="1">
              <a:off x="2213" y="1013"/>
              <a:ext cx="0" cy="761"/>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31" name="Line 28">
              <a:extLst>
                <a:ext uri="{FF2B5EF4-FFF2-40B4-BE49-F238E27FC236}">
                  <a16:creationId xmlns:a16="http://schemas.microsoft.com/office/drawing/2014/main" id="{0535B86B-AB54-5F22-3166-2850DE69A67E}"/>
                </a:ext>
              </a:extLst>
            </p:cNvPr>
            <p:cNvSpPr>
              <a:spLocks noChangeShapeType="1"/>
            </p:cNvSpPr>
            <p:nvPr/>
          </p:nvSpPr>
          <p:spPr bwMode="auto">
            <a:xfrm>
              <a:off x="2854" y="1470"/>
              <a:ext cx="0" cy="392"/>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32" name="Line 29">
              <a:extLst>
                <a:ext uri="{FF2B5EF4-FFF2-40B4-BE49-F238E27FC236}">
                  <a16:creationId xmlns:a16="http://schemas.microsoft.com/office/drawing/2014/main" id="{D64EC402-479B-A283-B777-D24D011666FB}"/>
                </a:ext>
              </a:extLst>
            </p:cNvPr>
            <p:cNvSpPr>
              <a:spLocks noChangeShapeType="1"/>
            </p:cNvSpPr>
            <p:nvPr/>
          </p:nvSpPr>
          <p:spPr bwMode="auto">
            <a:xfrm>
              <a:off x="3491" y="1722"/>
              <a:ext cx="0" cy="183"/>
            </a:xfrm>
            <a:prstGeom prst="line">
              <a:avLst/>
            </a:prstGeom>
            <a:noFill/>
            <a:ln w="38100">
              <a:solidFill>
                <a:srgbClr val="FF3300"/>
              </a:solidFill>
              <a:round/>
              <a:headEnd/>
              <a:tailEnd/>
            </a:ln>
          </p:spPr>
          <p:txBody>
            <a:bodyPr lIns="0" tIns="0" rIns="0" bIns="0"/>
            <a:lstStyle/>
            <a:p>
              <a:endParaRPr lang="zh-CN" altLang="en-US"/>
            </a:p>
          </p:txBody>
        </p:sp>
        <p:sp>
          <p:nvSpPr>
            <p:cNvPr id="33" name="Line 30">
              <a:extLst>
                <a:ext uri="{FF2B5EF4-FFF2-40B4-BE49-F238E27FC236}">
                  <a16:creationId xmlns:a16="http://schemas.microsoft.com/office/drawing/2014/main" id="{FCC1DC5F-92A5-9EA7-1F94-FB0D92A76F63}"/>
                </a:ext>
              </a:extLst>
            </p:cNvPr>
            <p:cNvSpPr>
              <a:spLocks noChangeShapeType="1"/>
            </p:cNvSpPr>
            <p:nvPr/>
          </p:nvSpPr>
          <p:spPr bwMode="auto">
            <a:xfrm flipH="1">
              <a:off x="3985" y="1008"/>
              <a:ext cx="0" cy="888"/>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34" name="Text Box 31">
              <a:extLst>
                <a:ext uri="{FF2B5EF4-FFF2-40B4-BE49-F238E27FC236}">
                  <a16:creationId xmlns:a16="http://schemas.microsoft.com/office/drawing/2014/main" id="{CF8540A0-32F9-B965-1405-D7D027F8B56E}"/>
                </a:ext>
              </a:extLst>
            </p:cNvPr>
            <p:cNvSpPr txBox="1">
              <a:spLocks noChangeArrowheads="1"/>
            </p:cNvSpPr>
            <p:nvPr/>
          </p:nvSpPr>
          <p:spPr bwMode="auto">
            <a:xfrm>
              <a:off x="1344" y="934"/>
              <a:ext cx="327" cy="75"/>
            </a:xfrm>
            <a:prstGeom prst="rect">
              <a:avLst/>
            </a:prstGeom>
            <a:noFill/>
            <a:ln w="9525">
              <a:noFill/>
              <a:miter lim="800000"/>
              <a:headEnd/>
              <a:tailEnd/>
            </a:ln>
          </p:spPr>
          <p:txBody>
            <a:bodyPr lIns="0" tIns="0" rIns="0" bIns="0"/>
            <a:lstStyle/>
            <a:p>
              <a:r>
                <a:rPr lang="en-US" altLang="zh-CN" sz="2000" b="1" i="1" dirty="0">
                  <a:solidFill>
                    <a:schemeClr val="accent2"/>
                  </a:solidFill>
                </a:rPr>
                <a:t>CP</a:t>
              </a:r>
              <a:endParaRPr lang="en-US" altLang="zh-CN" sz="2000" b="1" dirty="0">
                <a:solidFill>
                  <a:schemeClr val="accent2"/>
                </a:solidFill>
              </a:endParaRPr>
            </a:p>
            <a:p>
              <a:pPr eaLnBrk="0" hangingPunct="0"/>
              <a:endParaRPr lang="zh-CN" altLang="en-US" sz="2000" b="1" dirty="0">
                <a:solidFill>
                  <a:schemeClr val="accent2"/>
                </a:solidFill>
              </a:endParaRPr>
            </a:p>
          </p:txBody>
        </p:sp>
        <p:sp>
          <p:nvSpPr>
            <p:cNvPr id="35" name="Text Box 32">
              <a:extLst>
                <a:ext uri="{FF2B5EF4-FFF2-40B4-BE49-F238E27FC236}">
                  <a16:creationId xmlns:a16="http://schemas.microsoft.com/office/drawing/2014/main" id="{70115D38-62CC-EEC8-B348-2586C213352D}"/>
                </a:ext>
              </a:extLst>
            </p:cNvPr>
            <p:cNvSpPr txBox="1">
              <a:spLocks noChangeArrowheads="1"/>
            </p:cNvSpPr>
            <p:nvPr/>
          </p:nvSpPr>
          <p:spPr bwMode="auto">
            <a:xfrm>
              <a:off x="1336" y="1212"/>
              <a:ext cx="176" cy="75"/>
            </a:xfrm>
            <a:prstGeom prst="rect">
              <a:avLst/>
            </a:prstGeom>
            <a:noFill/>
            <a:ln w="9525">
              <a:noFill/>
              <a:miter lim="800000"/>
              <a:headEnd/>
              <a:tailEnd/>
            </a:ln>
          </p:spPr>
          <p:txBody>
            <a:bodyPr lIns="0" tIns="0" rIns="0" bIns="0"/>
            <a:lstStyle/>
            <a:p>
              <a:r>
                <a:rPr lang="en-US" altLang="zh-CN" sz="2000" b="1" i="1">
                  <a:solidFill>
                    <a:schemeClr val="accent2"/>
                  </a:solidFill>
                </a:rPr>
                <a:t>S</a:t>
              </a:r>
              <a:endParaRPr lang="en-US" altLang="zh-CN" sz="2000" b="1">
                <a:solidFill>
                  <a:schemeClr val="accent2"/>
                </a:solidFill>
              </a:endParaRPr>
            </a:p>
            <a:p>
              <a:pPr eaLnBrk="0" hangingPunct="0"/>
              <a:endParaRPr lang="zh-CN" altLang="en-US" sz="2000" b="1">
                <a:solidFill>
                  <a:schemeClr val="accent2"/>
                </a:solidFill>
              </a:endParaRPr>
            </a:p>
          </p:txBody>
        </p:sp>
        <p:sp>
          <p:nvSpPr>
            <p:cNvPr id="36" name="Text Box 33">
              <a:extLst>
                <a:ext uri="{FF2B5EF4-FFF2-40B4-BE49-F238E27FC236}">
                  <a16:creationId xmlns:a16="http://schemas.microsoft.com/office/drawing/2014/main" id="{11F397FD-8491-3F3A-9FBD-CE2372AA08CD}"/>
                </a:ext>
              </a:extLst>
            </p:cNvPr>
            <p:cNvSpPr txBox="1">
              <a:spLocks noChangeArrowheads="1"/>
            </p:cNvSpPr>
            <p:nvPr/>
          </p:nvSpPr>
          <p:spPr bwMode="auto">
            <a:xfrm>
              <a:off x="1344" y="1490"/>
              <a:ext cx="175" cy="75"/>
            </a:xfrm>
            <a:prstGeom prst="rect">
              <a:avLst/>
            </a:prstGeom>
            <a:noFill/>
            <a:ln w="9525">
              <a:noFill/>
              <a:miter lim="800000"/>
              <a:headEnd/>
              <a:tailEnd/>
            </a:ln>
          </p:spPr>
          <p:txBody>
            <a:bodyPr lIns="0" tIns="0" rIns="0" bIns="0"/>
            <a:lstStyle/>
            <a:p>
              <a:r>
                <a:rPr lang="en-US" altLang="zh-CN" sz="2000" b="1" i="1">
                  <a:solidFill>
                    <a:schemeClr val="accent2"/>
                  </a:solidFill>
                </a:rPr>
                <a:t>R</a:t>
              </a:r>
              <a:endParaRPr lang="en-US" altLang="zh-CN" sz="2000" b="1">
                <a:solidFill>
                  <a:schemeClr val="accent2"/>
                </a:solidFill>
              </a:endParaRPr>
            </a:p>
            <a:p>
              <a:pPr eaLnBrk="0" hangingPunct="0"/>
              <a:endParaRPr lang="zh-CN" altLang="en-US" sz="2000" b="1">
                <a:solidFill>
                  <a:schemeClr val="accent2"/>
                </a:solidFill>
              </a:endParaRPr>
            </a:p>
          </p:txBody>
        </p:sp>
        <p:sp>
          <p:nvSpPr>
            <p:cNvPr id="37" name="Text Box 34">
              <a:extLst>
                <a:ext uri="{FF2B5EF4-FFF2-40B4-BE49-F238E27FC236}">
                  <a16:creationId xmlns:a16="http://schemas.microsoft.com/office/drawing/2014/main" id="{EB8083A0-3100-7DFF-F606-A4FC2B72B7EB}"/>
                </a:ext>
              </a:extLst>
            </p:cNvPr>
            <p:cNvSpPr txBox="1">
              <a:spLocks noChangeArrowheads="1"/>
            </p:cNvSpPr>
            <p:nvPr/>
          </p:nvSpPr>
          <p:spPr bwMode="auto">
            <a:xfrm>
              <a:off x="1344" y="1743"/>
              <a:ext cx="172" cy="109"/>
            </a:xfrm>
            <a:prstGeom prst="rect">
              <a:avLst/>
            </a:prstGeom>
            <a:noFill/>
            <a:ln w="9525">
              <a:noFill/>
              <a:miter lim="800000"/>
              <a:headEnd/>
              <a:tailEnd/>
            </a:ln>
          </p:spPr>
          <p:txBody>
            <a:bodyPr lIns="0" tIns="0" rIns="0" bIns="0"/>
            <a:lstStyle/>
            <a:p>
              <a:r>
                <a:rPr lang="en-US" altLang="zh-CN" sz="2000" b="1" i="1">
                  <a:solidFill>
                    <a:schemeClr val="accent2"/>
                  </a:solidFill>
                </a:rPr>
                <a:t>Q</a:t>
              </a:r>
              <a:endParaRPr lang="en-US" altLang="zh-CN" sz="2000" b="1">
                <a:solidFill>
                  <a:schemeClr val="accent2"/>
                </a:solidFill>
              </a:endParaRPr>
            </a:p>
            <a:p>
              <a:pPr eaLnBrk="0" hangingPunct="0"/>
              <a:endParaRPr lang="zh-CN" altLang="en-US" sz="2000" b="1">
                <a:solidFill>
                  <a:schemeClr val="accent2"/>
                </a:solidFill>
              </a:endParaRPr>
            </a:p>
          </p:txBody>
        </p:sp>
        <p:sp>
          <p:nvSpPr>
            <p:cNvPr id="38" name="Text Box 35">
              <a:extLst>
                <a:ext uri="{FF2B5EF4-FFF2-40B4-BE49-F238E27FC236}">
                  <a16:creationId xmlns:a16="http://schemas.microsoft.com/office/drawing/2014/main" id="{0A6816BF-7216-5651-A2F9-FF94E07AB6E3}"/>
                </a:ext>
              </a:extLst>
            </p:cNvPr>
            <p:cNvSpPr txBox="1">
              <a:spLocks noChangeArrowheads="1"/>
            </p:cNvSpPr>
            <p:nvPr/>
          </p:nvSpPr>
          <p:spPr bwMode="auto">
            <a:xfrm>
              <a:off x="1776" y="840"/>
              <a:ext cx="174" cy="75"/>
            </a:xfrm>
            <a:prstGeom prst="rect">
              <a:avLst/>
            </a:prstGeom>
            <a:noFill/>
            <a:ln w="9525">
              <a:noFill/>
              <a:miter lim="800000"/>
              <a:headEnd/>
              <a:tailEnd/>
            </a:ln>
          </p:spPr>
          <p:txBody>
            <a:bodyPr lIns="0" tIns="0" rIns="0" bIns="0"/>
            <a:lstStyle/>
            <a:p>
              <a:r>
                <a:rPr lang="en-US" altLang="zh-CN" sz="2000" b="1">
                  <a:solidFill>
                    <a:schemeClr val="accent2"/>
                  </a:solidFill>
                </a:rPr>
                <a:t>0</a:t>
              </a:r>
            </a:p>
            <a:p>
              <a:pPr eaLnBrk="0" hangingPunct="0"/>
              <a:endParaRPr lang="zh-CN" altLang="en-US" sz="2000" b="1">
                <a:solidFill>
                  <a:schemeClr val="accent2"/>
                </a:solidFill>
              </a:endParaRPr>
            </a:p>
          </p:txBody>
        </p:sp>
        <p:sp>
          <p:nvSpPr>
            <p:cNvPr id="39" name="Text Box 36">
              <a:extLst>
                <a:ext uri="{FF2B5EF4-FFF2-40B4-BE49-F238E27FC236}">
                  <a16:creationId xmlns:a16="http://schemas.microsoft.com/office/drawing/2014/main" id="{03E14197-70EF-D6B3-037A-AD151409A667}"/>
                </a:ext>
              </a:extLst>
            </p:cNvPr>
            <p:cNvSpPr txBox="1">
              <a:spLocks noChangeArrowheads="1"/>
            </p:cNvSpPr>
            <p:nvPr/>
          </p:nvSpPr>
          <p:spPr bwMode="auto">
            <a:xfrm>
              <a:off x="1776" y="1128"/>
              <a:ext cx="176" cy="75"/>
            </a:xfrm>
            <a:prstGeom prst="rect">
              <a:avLst/>
            </a:prstGeom>
            <a:noFill/>
            <a:ln w="9525">
              <a:noFill/>
              <a:miter lim="800000"/>
              <a:headEnd/>
              <a:tailEnd/>
            </a:ln>
          </p:spPr>
          <p:txBody>
            <a:bodyPr lIns="0" tIns="0" rIns="0" bIns="0"/>
            <a:lstStyle/>
            <a:p>
              <a:r>
                <a:rPr lang="en-US" altLang="zh-CN" sz="2000" b="1">
                  <a:solidFill>
                    <a:schemeClr val="accent2"/>
                  </a:solidFill>
                </a:rPr>
                <a:t>0</a:t>
              </a:r>
            </a:p>
            <a:p>
              <a:pPr eaLnBrk="0" hangingPunct="0"/>
              <a:endParaRPr lang="zh-CN" altLang="en-US" sz="2000" b="1">
                <a:solidFill>
                  <a:schemeClr val="accent2"/>
                </a:solidFill>
              </a:endParaRPr>
            </a:p>
          </p:txBody>
        </p:sp>
        <p:sp>
          <p:nvSpPr>
            <p:cNvPr id="40" name="Text Box 37">
              <a:extLst>
                <a:ext uri="{FF2B5EF4-FFF2-40B4-BE49-F238E27FC236}">
                  <a16:creationId xmlns:a16="http://schemas.microsoft.com/office/drawing/2014/main" id="{D622CBB2-C7A1-883A-5E6C-6DB725546060}"/>
                </a:ext>
              </a:extLst>
            </p:cNvPr>
            <p:cNvSpPr txBox="1">
              <a:spLocks noChangeArrowheads="1"/>
            </p:cNvSpPr>
            <p:nvPr/>
          </p:nvSpPr>
          <p:spPr bwMode="auto">
            <a:xfrm>
              <a:off x="1776" y="1408"/>
              <a:ext cx="176" cy="75"/>
            </a:xfrm>
            <a:prstGeom prst="rect">
              <a:avLst/>
            </a:prstGeom>
            <a:noFill/>
            <a:ln w="9525">
              <a:noFill/>
              <a:miter lim="800000"/>
              <a:headEnd/>
              <a:tailEnd/>
            </a:ln>
          </p:spPr>
          <p:txBody>
            <a:bodyPr lIns="0" tIns="0" rIns="0" bIns="0"/>
            <a:lstStyle/>
            <a:p>
              <a:r>
                <a:rPr lang="en-US" altLang="zh-CN" sz="2000" b="1">
                  <a:solidFill>
                    <a:schemeClr val="accent2"/>
                  </a:solidFill>
                </a:rPr>
                <a:t>0</a:t>
              </a:r>
            </a:p>
            <a:p>
              <a:pPr eaLnBrk="0" hangingPunct="0"/>
              <a:endParaRPr lang="zh-CN" altLang="en-US" sz="2000" b="1">
                <a:solidFill>
                  <a:schemeClr val="accent2"/>
                </a:solidFill>
              </a:endParaRPr>
            </a:p>
          </p:txBody>
        </p:sp>
        <p:sp>
          <p:nvSpPr>
            <p:cNvPr id="41" name="Text Box 38">
              <a:extLst>
                <a:ext uri="{FF2B5EF4-FFF2-40B4-BE49-F238E27FC236}">
                  <a16:creationId xmlns:a16="http://schemas.microsoft.com/office/drawing/2014/main" id="{7C3149F3-72DB-B500-16A2-1B0C914424A7}"/>
                </a:ext>
              </a:extLst>
            </p:cNvPr>
            <p:cNvSpPr txBox="1">
              <a:spLocks noChangeArrowheads="1"/>
            </p:cNvSpPr>
            <p:nvPr/>
          </p:nvSpPr>
          <p:spPr bwMode="auto">
            <a:xfrm>
              <a:off x="1776" y="1709"/>
              <a:ext cx="175" cy="75"/>
            </a:xfrm>
            <a:prstGeom prst="rect">
              <a:avLst/>
            </a:prstGeom>
            <a:noFill/>
            <a:ln w="9525">
              <a:noFill/>
              <a:miter lim="800000"/>
              <a:headEnd/>
              <a:tailEnd/>
            </a:ln>
          </p:spPr>
          <p:txBody>
            <a:bodyPr lIns="0" tIns="0" rIns="0" bIns="0"/>
            <a:lstStyle/>
            <a:p>
              <a:r>
                <a:rPr lang="en-US" altLang="zh-CN" sz="2000" b="1" dirty="0">
                  <a:solidFill>
                    <a:schemeClr val="accent2"/>
                  </a:solidFill>
                </a:rPr>
                <a:t>0</a:t>
              </a:r>
            </a:p>
            <a:p>
              <a:pPr eaLnBrk="0" hangingPunct="0"/>
              <a:endParaRPr lang="zh-CN" altLang="en-US" sz="2000" b="1" dirty="0">
                <a:solidFill>
                  <a:schemeClr val="accent2"/>
                </a:solidFill>
              </a:endParaRPr>
            </a:p>
          </p:txBody>
        </p:sp>
        <p:sp>
          <p:nvSpPr>
            <p:cNvPr id="42" name="Text Box 39">
              <a:extLst>
                <a:ext uri="{FF2B5EF4-FFF2-40B4-BE49-F238E27FC236}">
                  <a16:creationId xmlns:a16="http://schemas.microsoft.com/office/drawing/2014/main" id="{D0E83360-87EC-2CFD-DBF1-881E18855865}"/>
                </a:ext>
              </a:extLst>
            </p:cNvPr>
            <p:cNvSpPr txBox="1">
              <a:spLocks noChangeArrowheads="1"/>
            </p:cNvSpPr>
            <p:nvPr/>
          </p:nvSpPr>
          <p:spPr bwMode="auto">
            <a:xfrm>
              <a:off x="2844" y="904"/>
              <a:ext cx="175" cy="75"/>
            </a:xfrm>
            <a:prstGeom prst="rect">
              <a:avLst/>
            </a:prstGeom>
            <a:noFill/>
            <a:ln w="9525">
              <a:noFill/>
              <a:miter lim="800000"/>
              <a:headEnd/>
              <a:tailEnd/>
            </a:ln>
          </p:spPr>
          <p:txBody>
            <a:bodyPr lIns="0" tIns="0" rIns="0" bIns="0"/>
            <a:lstStyle/>
            <a:p>
              <a:r>
                <a:rPr lang="en-US" altLang="zh-CN" sz="2000" b="1">
                  <a:solidFill>
                    <a:schemeClr val="accent2"/>
                  </a:solidFill>
                </a:rPr>
                <a:t>1</a:t>
              </a:r>
            </a:p>
            <a:p>
              <a:pPr eaLnBrk="0" hangingPunct="0"/>
              <a:endParaRPr lang="zh-CN" altLang="en-US" sz="2000" b="1">
                <a:solidFill>
                  <a:schemeClr val="accent2"/>
                </a:solidFill>
              </a:endParaRPr>
            </a:p>
          </p:txBody>
        </p:sp>
        <p:sp>
          <p:nvSpPr>
            <p:cNvPr id="43" name="Text Box 40">
              <a:extLst>
                <a:ext uri="{FF2B5EF4-FFF2-40B4-BE49-F238E27FC236}">
                  <a16:creationId xmlns:a16="http://schemas.microsoft.com/office/drawing/2014/main" id="{A5FBC80C-BA42-1FF9-71B2-563E9260815B}"/>
                </a:ext>
              </a:extLst>
            </p:cNvPr>
            <p:cNvSpPr txBox="1">
              <a:spLocks noChangeArrowheads="1"/>
            </p:cNvSpPr>
            <p:nvPr/>
          </p:nvSpPr>
          <p:spPr bwMode="auto">
            <a:xfrm>
              <a:off x="2283" y="1177"/>
              <a:ext cx="176" cy="75"/>
            </a:xfrm>
            <a:prstGeom prst="rect">
              <a:avLst/>
            </a:prstGeom>
            <a:noFill/>
            <a:ln w="9525">
              <a:noFill/>
              <a:miter lim="800000"/>
              <a:headEnd/>
              <a:tailEnd/>
            </a:ln>
          </p:spPr>
          <p:txBody>
            <a:bodyPr lIns="0" tIns="0" rIns="0" bIns="0"/>
            <a:lstStyle/>
            <a:p>
              <a:r>
                <a:rPr lang="en-US" altLang="zh-CN" sz="2000" b="1">
                  <a:solidFill>
                    <a:schemeClr val="accent2"/>
                  </a:solidFill>
                </a:rPr>
                <a:t>1</a:t>
              </a:r>
            </a:p>
            <a:p>
              <a:pPr eaLnBrk="0" hangingPunct="0"/>
              <a:endParaRPr lang="zh-CN" altLang="en-US" sz="2000" b="1">
                <a:solidFill>
                  <a:schemeClr val="accent2"/>
                </a:solidFill>
              </a:endParaRPr>
            </a:p>
          </p:txBody>
        </p:sp>
        <p:sp>
          <p:nvSpPr>
            <p:cNvPr id="44" name="Text Box 41">
              <a:extLst>
                <a:ext uri="{FF2B5EF4-FFF2-40B4-BE49-F238E27FC236}">
                  <a16:creationId xmlns:a16="http://schemas.microsoft.com/office/drawing/2014/main" id="{B41E4BCC-C97C-8715-1D8E-DF5AACDCEAB0}"/>
                </a:ext>
              </a:extLst>
            </p:cNvPr>
            <p:cNvSpPr txBox="1">
              <a:spLocks noChangeArrowheads="1"/>
            </p:cNvSpPr>
            <p:nvPr/>
          </p:nvSpPr>
          <p:spPr bwMode="auto">
            <a:xfrm>
              <a:off x="2891" y="1468"/>
              <a:ext cx="175" cy="75"/>
            </a:xfrm>
            <a:prstGeom prst="rect">
              <a:avLst/>
            </a:prstGeom>
            <a:noFill/>
            <a:ln w="9525">
              <a:noFill/>
              <a:miter lim="800000"/>
              <a:headEnd/>
              <a:tailEnd/>
            </a:ln>
          </p:spPr>
          <p:txBody>
            <a:bodyPr lIns="0" tIns="0" rIns="0" bIns="0"/>
            <a:lstStyle/>
            <a:p>
              <a:r>
                <a:rPr lang="en-US" altLang="zh-CN" sz="2000" b="1">
                  <a:solidFill>
                    <a:schemeClr val="accent2"/>
                  </a:solidFill>
                </a:rPr>
                <a:t>1</a:t>
              </a:r>
            </a:p>
            <a:p>
              <a:pPr eaLnBrk="0" hangingPunct="0"/>
              <a:endParaRPr lang="zh-CN" altLang="en-US" sz="2000" b="1">
                <a:solidFill>
                  <a:schemeClr val="accent2"/>
                </a:solidFill>
              </a:endParaRPr>
            </a:p>
          </p:txBody>
        </p:sp>
        <p:sp>
          <p:nvSpPr>
            <p:cNvPr id="45" name="Text Box 42">
              <a:extLst>
                <a:ext uri="{FF2B5EF4-FFF2-40B4-BE49-F238E27FC236}">
                  <a16:creationId xmlns:a16="http://schemas.microsoft.com/office/drawing/2014/main" id="{FAD07007-5670-FD58-E387-D309014E77AE}"/>
                </a:ext>
              </a:extLst>
            </p:cNvPr>
            <p:cNvSpPr txBox="1">
              <a:spLocks noChangeArrowheads="1"/>
            </p:cNvSpPr>
            <p:nvPr/>
          </p:nvSpPr>
          <p:spPr bwMode="auto">
            <a:xfrm>
              <a:off x="2399" y="1763"/>
              <a:ext cx="176" cy="75"/>
            </a:xfrm>
            <a:prstGeom prst="rect">
              <a:avLst/>
            </a:prstGeom>
            <a:noFill/>
            <a:ln w="9525">
              <a:noFill/>
              <a:miter lim="800000"/>
              <a:headEnd/>
              <a:tailEnd/>
            </a:ln>
          </p:spPr>
          <p:txBody>
            <a:bodyPr lIns="0" tIns="0" rIns="0" bIns="0"/>
            <a:lstStyle/>
            <a:p>
              <a:r>
                <a:rPr lang="en-US" altLang="zh-CN" sz="2000" b="1" dirty="0">
                  <a:solidFill>
                    <a:schemeClr val="accent2"/>
                  </a:solidFill>
                </a:rPr>
                <a:t>1</a:t>
              </a:r>
            </a:p>
            <a:p>
              <a:pPr eaLnBrk="0" hangingPunct="0"/>
              <a:endParaRPr lang="zh-CN" altLang="en-US" sz="2000" b="1" dirty="0">
                <a:solidFill>
                  <a:schemeClr val="accent2"/>
                </a:solidFill>
              </a:endParaRPr>
            </a:p>
          </p:txBody>
        </p:sp>
        <p:sp>
          <p:nvSpPr>
            <p:cNvPr id="46" name="Line 43">
              <a:extLst>
                <a:ext uri="{FF2B5EF4-FFF2-40B4-BE49-F238E27FC236}">
                  <a16:creationId xmlns:a16="http://schemas.microsoft.com/office/drawing/2014/main" id="{F6014051-77E8-00E0-5114-60D5E64D8EF2}"/>
                </a:ext>
              </a:extLst>
            </p:cNvPr>
            <p:cNvSpPr>
              <a:spLocks noChangeShapeType="1"/>
            </p:cNvSpPr>
            <p:nvPr/>
          </p:nvSpPr>
          <p:spPr bwMode="auto">
            <a:xfrm flipH="1">
              <a:off x="3487" y="988"/>
              <a:ext cx="0" cy="888"/>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47" name="Line 44">
              <a:extLst>
                <a:ext uri="{FF2B5EF4-FFF2-40B4-BE49-F238E27FC236}">
                  <a16:creationId xmlns:a16="http://schemas.microsoft.com/office/drawing/2014/main" id="{38C0A9FB-A216-A54B-2939-11A26FA9DFA2}"/>
                </a:ext>
              </a:extLst>
            </p:cNvPr>
            <p:cNvSpPr>
              <a:spLocks noChangeShapeType="1"/>
            </p:cNvSpPr>
            <p:nvPr/>
          </p:nvSpPr>
          <p:spPr bwMode="auto">
            <a:xfrm>
              <a:off x="2070" y="1123"/>
              <a:ext cx="0" cy="177"/>
            </a:xfrm>
            <a:prstGeom prst="line">
              <a:avLst/>
            </a:prstGeom>
            <a:noFill/>
            <a:ln w="38100">
              <a:solidFill>
                <a:srgbClr val="FF9900"/>
              </a:solidFill>
              <a:round/>
              <a:headEnd/>
              <a:tailEnd/>
            </a:ln>
          </p:spPr>
          <p:txBody>
            <a:bodyPr lIns="0" tIns="0" rIns="0" bIns="0"/>
            <a:lstStyle/>
            <a:p>
              <a:endParaRPr lang="zh-CN" altLang="en-US"/>
            </a:p>
          </p:txBody>
        </p:sp>
        <p:sp>
          <p:nvSpPr>
            <p:cNvPr id="48" name="Line 27">
              <a:extLst>
                <a:ext uri="{FF2B5EF4-FFF2-40B4-BE49-F238E27FC236}">
                  <a16:creationId xmlns:a16="http://schemas.microsoft.com/office/drawing/2014/main" id="{09CD5BDD-C487-CAD0-0BEE-DB7F974D7FCA}"/>
                </a:ext>
              </a:extLst>
            </p:cNvPr>
            <p:cNvSpPr>
              <a:spLocks noChangeShapeType="1"/>
            </p:cNvSpPr>
            <p:nvPr/>
          </p:nvSpPr>
          <p:spPr bwMode="auto">
            <a:xfrm flipH="1">
              <a:off x="2709" y="1023"/>
              <a:ext cx="0" cy="761"/>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49" name="Line 27">
              <a:extLst>
                <a:ext uri="{FF2B5EF4-FFF2-40B4-BE49-F238E27FC236}">
                  <a16:creationId xmlns:a16="http://schemas.microsoft.com/office/drawing/2014/main" id="{FB4F8569-0D71-A4A3-74F6-4E5367C0234D}"/>
                </a:ext>
              </a:extLst>
            </p:cNvPr>
            <p:cNvSpPr>
              <a:spLocks noChangeShapeType="1"/>
            </p:cNvSpPr>
            <p:nvPr/>
          </p:nvSpPr>
          <p:spPr bwMode="auto">
            <a:xfrm flipH="1">
              <a:off x="3171" y="1056"/>
              <a:ext cx="0" cy="761"/>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50" name="Line 43">
              <a:extLst>
                <a:ext uri="{FF2B5EF4-FFF2-40B4-BE49-F238E27FC236}">
                  <a16:creationId xmlns:a16="http://schemas.microsoft.com/office/drawing/2014/main" id="{7BC759EC-C034-8FE1-1C51-F708C208D409}"/>
                </a:ext>
              </a:extLst>
            </p:cNvPr>
            <p:cNvSpPr>
              <a:spLocks noChangeShapeType="1"/>
            </p:cNvSpPr>
            <p:nvPr/>
          </p:nvSpPr>
          <p:spPr bwMode="auto">
            <a:xfrm flipH="1">
              <a:off x="3808" y="994"/>
              <a:ext cx="0" cy="888"/>
            </a:xfrm>
            <a:prstGeom prst="line">
              <a:avLst/>
            </a:prstGeom>
            <a:noFill/>
            <a:ln w="28575">
              <a:solidFill>
                <a:srgbClr val="66FF33"/>
              </a:solidFill>
              <a:prstDash val="dashDot"/>
              <a:round/>
              <a:headEnd/>
              <a:tailEnd/>
            </a:ln>
          </p:spPr>
          <p:txBody>
            <a:bodyPr lIns="0" tIns="0" rIns="0" bIns="0"/>
            <a:lstStyle/>
            <a:p>
              <a:endParaRPr lang="zh-CN" altLang="en-US"/>
            </a:p>
          </p:txBody>
        </p:sp>
        <p:sp>
          <p:nvSpPr>
            <p:cNvPr id="51" name="Text Box 42">
              <a:extLst>
                <a:ext uri="{FF2B5EF4-FFF2-40B4-BE49-F238E27FC236}">
                  <a16:creationId xmlns:a16="http://schemas.microsoft.com/office/drawing/2014/main" id="{A07D6AA5-5467-5CB8-E5E5-4BBE334C5443}"/>
                </a:ext>
              </a:extLst>
            </p:cNvPr>
            <p:cNvSpPr txBox="1">
              <a:spLocks noChangeArrowheads="1"/>
            </p:cNvSpPr>
            <p:nvPr/>
          </p:nvSpPr>
          <p:spPr bwMode="auto">
            <a:xfrm>
              <a:off x="3593" y="1771"/>
              <a:ext cx="176" cy="75"/>
            </a:xfrm>
            <a:prstGeom prst="rect">
              <a:avLst/>
            </a:prstGeom>
            <a:noFill/>
            <a:ln w="9525">
              <a:noFill/>
              <a:miter lim="800000"/>
              <a:headEnd/>
              <a:tailEnd/>
            </a:ln>
          </p:spPr>
          <p:txBody>
            <a:bodyPr lIns="0" tIns="0" rIns="0" bIns="0"/>
            <a:lstStyle/>
            <a:p>
              <a:r>
                <a:rPr lang="en-US" altLang="zh-CN" sz="2000" b="1" dirty="0">
                  <a:solidFill>
                    <a:schemeClr val="accent2"/>
                  </a:solidFill>
                </a:rPr>
                <a:t>1</a:t>
              </a:r>
            </a:p>
            <a:p>
              <a:pPr eaLnBrk="0" hangingPunct="0"/>
              <a:endParaRPr lang="zh-CN" altLang="en-US" sz="2000" b="1" dirty="0">
                <a:solidFill>
                  <a:schemeClr val="accent2"/>
                </a:solidFill>
              </a:endParaRPr>
            </a:p>
          </p:txBody>
        </p:sp>
        <p:sp>
          <p:nvSpPr>
            <p:cNvPr id="52" name="Text Box 38">
              <a:extLst>
                <a:ext uri="{FF2B5EF4-FFF2-40B4-BE49-F238E27FC236}">
                  <a16:creationId xmlns:a16="http://schemas.microsoft.com/office/drawing/2014/main" id="{68D6252B-6C1E-D35E-8BD0-95C0E7302D8B}"/>
                </a:ext>
              </a:extLst>
            </p:cNvPr>
            <p:cNvSpPr txBox="1">
              <a:spLocks noChangeArrowheads="1"/>
            </p:cNvSpPr>
            <p:nvPr/>
          </p:nvSpPr>
          <p:spPr bwMode="auto">
            <a:xfrm>
              <a:off x="3137" y="1717"/>
              <a:ext cx="175" cy="75"/>
            </a:xfrm>
            <a:prstGeom prst="rect">
              <a:avLst/>
            </a:prstGeom>
            <a:noFill/>
            <a:ln w="9525">
              <a:noFill/>
              <a:miter lim="800000"/>
              <a:headEnd/>
              <a:tailEnd/>
            </a:ln>
          </p:spPr>
          <p:txBody>
            <a:bodyPr lIns="0" tIns="0" rIns="0" bIns="0"/>
            <a:lstStyle/>
            <a:p>
              <a:r>
                <a:rPr lang="en-US" altLang="zh-CN" sz="2000" b="1" dirty="0">
                  <a:solidFill>
                    <a:schemeClr val="accent2"/>
                  </a:solidFill>
                </a:rPr>
                <a:t>0</a:t>
              </a:r>
            </a:p>
            <a:p>
              <a:pPr eaLnBrk="0" hangingPunct="0"/>
              <a:endParaRPr lang="zh-CN" altLang="en-US" sz="2000" b="1" dirty="0">
                <a:solidFill>
                  <a:schemeClr val="accent2"/>
                </a:solidFill>
              </a:endParaRPr>
            </a:p>
          </p:txBody>
        </p:sp>
      </p:grpSp>
      <p:sp>
        <p:nvSpPr>
          <p:cNvPr id="53" name="Rectangle 45">
            <a:extLst>
              <a:ext uri="{FF2B5EF4-FFF2-40B4-BE49-F238E27FC236}">
                <a16:creationId xmlns:a16="http://schemas.microsoft.com/office/drawing/2014/main" id="{98F09CD9-E193-7AAF-A42D-BD80BC28A30D}"/>
              </a:ext>
            </a:extLst>
          </p:cNvPr>
          <p:cNvSpPr>
            <a:spLocks noChangeArrowheads="1"/>
          </p:cNvSpPr>
          <p:nvPr/>
        </p:nvSpPr>
        <p:spPr bwMode="auto">
          <a:xfrm>
            <a:off x="1295854" y="1169081"/>
            <a:ext cx="1870075" cy="519112"/>
          </a:xfrm>
          <a:prstGeom prst="rect">
            <a:avLst/>
          </a:prstGeom>
          <a:noFill/>
          <a:ln w="9525">
            <a:noFill/>
            <a:miter lim="800000"/>
            <a:headEnd/>
            <a:tailEnd/>
          </a:ln>
          <a:effectLst/>
        </p:spPr>
        <p:txBody>
          <a:bodyPr wrap="none">
            <a:spAutoFit/>
          </a:bodyPr>
          <a:lstStyle/>
          <a:p>
            <a:r>
              <a:rPr lang="en-US" altLang="zh-CN" sz="2800" b="1" i="1">
                <a:solidFill>
                  <a:schemeClr val="accent2"/>
                </a:solidFill>
                <a:ea typeface="楷体_GB2312" pitchFamily="49" charset="-122"/>
              </a:rPr>
              <a:t>Q</a:t>
            </a:r>
            <a:r>
              <a:rPr lang="zh-CN" altLang="en-US" sz="2800" b="1">
                <a:solidFill>
                  <a:schemeClr val="accent2"/>
                </a:solidFill>
                <a:ea typeface="楷体_GB2312" pitchFamily="49" charset="-122"/>
              </a:rPr>
              <a:t>端的波形</a:t>
            </a:r>
          </a:p>
        </p:txBody>
      </p:sp>
      <p:sp>
        <p:nvSpPr>
          <p:cNvPr id="54" name="Rectangle 46">
            <a:extLst>
              <a:ext uri="{FF2B5EF4-FFF2-40B4-BE49-F238E27FC236}">
                <a16:creationId xmlns:a16="http://schemas.microsoft.com/office/drawing/2014/main" id="{CC14A096-F13C-A83C-D9E2-F0FCFECDF7C9}"/>
              </a:ext>
            </a:extLst>
          </p:cNvPr>
          <p:cNvSpPr>
            <a:spLocks noChangeArrowheads="1"/>
          </p:cNvSpPr>
          <p:nvPr/>
        </p:nvSpPr>
        <p:spPr bwMode="auto">
          <a:xfrm>
            <a:off x="1141867" y="3368711"/>
            <a:ext cx="7693132" cy="461665"/>
          </a:xfrm>
          <a:prstGeom prst="rect">
            <a:avLst/>
          </a:prstGeom>
          <a:noFill/>
          <a:ln w="9525">
            <a:noFill/>
            <a:miter lim="800000"/>
            <a:headEnd/>
            <a:tailEnd/>
          </a:ln>
          <a:effectLst/>
        </p:spPr>
        <p:txBody>
          <a:bodyPr wrap="none" anchor="ctr">
            <a:spAutoFit/>
          </a:bodyPr>
          <a:lstStyle/>
          <a:p>
            <a:r>
              <a:rPr lang="zh-CN" altLang="en-US" b="1" dirty="0">
                <a:solidFill>
                  <a:schemeClr val="accent2"/>
                </a:solidFill>
                <a:ea typeface="楷体_GB2312" pitchFamily="49" charset="-122"/>
              </a:rPr>
              <a:t>由图可见，在一个</a:t>
            </a:r>
            <a:r>
              <a:rPr lang="en-US" altLang="zh-CN" b="1" i="1" dirty="0">
                <a:solidFill>
                  <a:schemeClr val="accent2"/>
                </a:solidFill>
                <a:ea typeface="楷体_GB2312" pitchFamily="49" charset="-122"/>
              </a:rPr>
              <a:t>CP</a:t>
            </a:r>
            <a:r>
              <a:rPr lang="zh-CN" altLang="en-US" b="1" dirty="0">
                <a:solidFill>
                  <a:schemeClr val="accent2"/>
                </a:solidFill>
                <a:ea typeface="楷体_GB2312" pitchFamily="49" charset="-122"/>
              </a:rPr>
              <a:t>脉冲期间，触发器发生三次翻转。</a:t>
            </a:r>
          </a:p>
        </p:txBody>
      </p:sp>
      <p:sp>
        <p:nvSpPr>
          <p:cNvPr id="55" name="Rectangle 47">
            <a:extLst>
              <a:ext uri="{FF2B5EF4-FFF2-40B4-BE49-F238E27FC236}">
                <a16:creationId xmlns:a16="http://schemas.microsoft.com/office/drawing/2014/main" id="{9E3000EF-8BC5-3374-40C1-46E25B785187}"/>
              </a:ext>
            </a:extLst>
          </p:cNvPr>
          <p:cNvSpPr>
            <a:spLocks noChangeArrowheads="1"/>
          </p:cNvSpPr>
          <p:nvPr/>
        </p:nvSpPr>
        <p:spPr bwMode="auto">
          <a:xfrm>
            <a:off x="1110117" y="4956461"/>
            <a:ext cx="8266112" cy="1532727"/>
          </a:xfrm>
          <a:prstGeom prst="rect">
            <a:avLst/>
          </a:prstGeom>
          <a:noFill/>
          <a:ln w="9525">
            <a:noFill/>
            <a:miter lim="800000"/>
            <a:headEnd/>
            <a:tailEnd/>
          </a:ln>
          <a:effectLst/>
        </p:spPr>
        <p:txBody>
          <a:bodyPr anchor="ctr">
            <a:spAutoFit/>
          </a:bodyPr>
          <a:lstStyle/>
          <a:p>
            <a:pPr>
              <a:lnSpc>
                <a:spcPct val="130000"/>
              </a:lnSpc>
            </a:pPr>
            <a:r>
              <a:rPr lang="zh-CN" altLang="en-US" b="1" dirty="0">
                <a:solidFill>
                  <a:schemeClr val="accent2"/>
                </a:solidFill>
                <a:ea typeface="楷体_GB2312" pitchFamily="49" charset="-122"/>
              </a:rPr>
              <a:t>人们在钟控</a:t>
            </a:r>
            <a:r>
              <a:rPr lang="en-US" altLang="zh-CN" b="1" i="1" dirty="0">
                <a:solidFill>
                  <a:schemeClr val="accent2"/>
                </a:solidFill>
                <a:ea typeface="楷体_GB2312" pitchFamily="49" charset="-122"/>
              </a:rPr>
              <a:t>RS</a:t>
            </a:r>
            <a:r>
              <a:rPr lang="zh-CN" altLang="en-US" b="1" i="1" dirty="0">
                <a:solidFill>
                  <a:schemeClr val="accent2"/>
                </a:solidFill>
                <a:ea typeface="楷体_GB2312" pitchFamily="49" charset="-122"/>
              </a:rPr>
              <a:t>触发</a:t>
            </a:r>
            <a:r>
              <a:rPr lang="zh-CN" altLang="en-US" b="1" dirty="0">
                <a:solidFill>
                  <a:schemeClr val="accent2"/>
                </a:solidFill>
                <a:ea typeface="楷体_GB2312" pitchFamily="49" charset="-122"/>
              </a:rPr>
              <a:t>器的基础上设计出了各种触发器。它们的状态只在时钟脉冲</a:t>
            </a:r>
            <a:r>
              <a:rPr lang="zh-CN" altLang="en-US" b="1" dirty="0">
                <a:solidFill>
                  <a:srgbClr val="FF0000"/>
                </a:solidFill>
                <a:ea typeface="楷体_GB2312" pitchFamily="49" charset="-122"/>
              </a:rPr>
              <a:t>上升沿或下降沿</a:t>
            </a:r>
            <a:r>
              <a:rPr lang="zh-CN" altLang="en-US" b="1" dirty="0">
                <a:solidFill>
                  <a:schemeClr val="accent2"/>
                </a:solidFill>
                <a:ea typeface="楷体_GB2312" pitchFamily="49" charset="-122"/>
              </a:rPr>
              <a:t>发生变化，从而保证了触发器的状态在一个时钟周期内只变化一次。 </a:t>
            </a:r>
          </a:p>
        </p:txBody>
      </p:sp>
      <p:sp>
        <p:nvSpPr>
          <p:cNvPr id="56" name="Rectangle 48">
            <a:extLst>
              <a:ext uri="{FF2B5EF4-FFF2-40B4-BE49-F238E27FC236}">
                <a16:creationId xmlns:a16="http://schemas.microsoft.com/office/drawing/2014/main" id="{A53EB2B9-609F-2D81-A713-8599084D25B6}"/>
              </a:ext>
            </a:extLst>
          </p:cNvPr>
          <p:cNvSpPr>
            <a:spLocks noChangeArrowheads="1"/>
          </p:cNvSpPr>
          <p:nvPr/>
        </p:nvSpPr>
        <p:spPr bwMode="auto">
          <a:xfrm>
            <a:off x="1095829" y="3917043"/>
            <a:ext cx="8420100" cy="1052596"/>
          </a:xfrm>
          <a:prstGeom prst="rect">
            <a:avLst/>
          </a:prstGeom>
          <a:noFill/>
          <a:ln w="9525">
            <a:noFill/>
            <a:miter lim="800000"/>
            <a:headEnd/>
            <a:tailEnd/>
          </a:ln>
          <a:effectLst/>
        </p:spPr>
        <p:txBody>
          <a:bodyPr>
            <a:spAutoFit/>
          </a:bodyPr>
          <a:lstStyle/>
          <a:p>
            <a:pPr>
              <a:lnSpc>
                <a:spcPct val="130000"/>
              </a:lnSpc>
            </a:pPr>
            <a:r>
              <a:rPr lang="zh-CN" altLang="en-US" b="1" dirty="0">
                <a:solidFill>
                  <a:schemeClr val="accent2"/>
                </a:solidFill>
                <a:ea typeface="楷体_GB2312" pitchFamily="49" charset="-122"/>
              </a:rPr>
              <a:t>在数字电路中，为保证电路稳定可靠地工作，一般要求存储单元电路</a:t>
            </a:r>
            <a:r>
              <a:rPr lang="zh-CN" altLang="en-US" b="1" dirty="0">
                <a:solidFill>
                  <a:srgbClr val="FF0000"/>
                </a:solidFill>
                <a:ea typeface="楷体_GB2312" pitchFamily="49" charset="-122"/>
              </a:rPr>
              <a:t>在一个</a:t>
            </a:r>
            <a:r>
              <a:rPr lang="en-US" altLang="zh-CN" b="1" i="1" dirty="0">
                <a:solidFill>
                  <a:srgbClr val="FF0000"/>
                </a:solidFill>
                <a:ea typeface="楷体_GB2312" pitchFamily="49" charset="-122"/>
              </a:rPr>
              <a:t>CP</a:t>
            </a:r>
            <a:r>
              <a:rPr lang="zh-CN" altLang="en-US" b="1" dirty="0">
                <a:solidFill>
                  <a:srgbClr val="FF0000"/>
                </a:solidFill>
                <a:ea typeface="楷体_GB2312" pitchFamily="49" charset="-122"/>
              </a:rPr>
              <a:t>脉冲周期内只能动作一次</a:t>
            </a:r>
            <a:r>
              <a:rPr lang="zh-CN" altLang="en-US" b="1" dirty="0">
                <a:solidFill>
                  <a:schemeClr val="accent2"/>
                </a:solidFill>
                <a:ea typeface="楷体_GB2312" pitchFamily="49" charset="-122"/>
              </a:rPr>
              <a:t>。</a:t>
            </a:r>
          </a:p>
        </p:txBody>
      </p:sp>
      <p:sp>
        <p:nvSpPr>
          <p:cNvPr id="3" name="灯片编号占位符 2">
            <a:extLst>
              <a:ext uri="{FF2B5EF4-FFF2-40B4-BE49-F238E27FC236}">
                <a16:creationId xmlns:a16="http://schemas.microsoft.com/office/drawing/2014/main" id="{D496F294-9F5C-A529-5438-36231B76C775}"/>
              </a:ext>
            </a:extLst>
          </p:cNvPr>
          <p:cNvSpPr>
            <a:spLocks noGrp="1"/>
          </p:cNvSpPr>
          <p:nvPr>
            <p:ph type="sldNum" sz="quarter" idx="12"/>
          </p:nvPr>
        </p:nvSpPr>
        <p:spPr/>
        <p:txBody>
          <a:bodyPr/>
          <a:lstStyle/>
          <a:p>
            <a:fld id="{392CBAA0-59E6-204E-8F03-85E5040D48B8}" type="slidenum">
              <a:rPr kumimoji="1" lang="zh-CN" altLang="en-US" smtClean="0"/>
              <a:t>32</a:t>
            </a:fld>
            <a:r>
              <a:rPr kumimoji="1" lang="en-US" altLang="zh-CN"/>
              <a:t>/70</a:t>
            </a:r>
            <a:endParaRPr kumimoji="1" lang="zh-CN" altLang="en-US" dirty="0"/>
          </a:p>
        </p:txBody>
      </p:sp>
    </p:spTree>
    <p:extLst>
      <p:ext uri="{BB962C8B-B14F-4D97-AF65-F5344CB8AC3E}">
        <p14:creationId xmlns:p14="http://schemas.microsoft.com/office/powerpoint/2010/main" val="366667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utoUpdateAnimBg="0"/>
      <p:bldP spid="55" grpId="0" autoUpdateAnimBg="0"/>
      <p:bldP spid="5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边沿触发器</a:t>
            </a:r>
          </a:p>
        </p:txBody>
      </p:sp>
      <p:sp>
        <p:nvSpPr>
          <p:cNvPr id="5" name="Text Box 3">
            <a:extLst>
              <a:ext uri="{FF2B5EF4-FFF2-40B4-BE49-F238E27FC236}">
                <a16:creationId xmlns:a16="http://schemas.microsoft.com/office/drawing/2014/main" id="{968E3443-56EF-25E7-EBC5-FFAB5EDF7F20}"/>
              </a:ext>
            </a:extLst>
          </p:cNvPr>
          <p:cNvSpPr txBox="1">
            <a:spLocks noChangeArrowheads="1"/>
          </p:cNvSpPr>
          <p:nvPr/>
        </p:nvSpPr>
        <p:spPr bwMode="auto">
          <a:xfrm>
            <a:off x="1169307" y="1080322"/>
            <a:ext cx="8121650" cy="4791075"/>
          </a:xfrm>
          <a:prstGeom prst="rect">
            <a:avLst/>
          </a:prstGeom>
          <a:noFill/>
          <a:ln w="12700" cap="sq">
            <a:noFill/>
            <a:miter lim="800000"/>
            <a:headEnd type="none" w="sm" len="sm"/>
            <a:tailEnd type="none" w="sm" len="sm"/>
          </a:ln>
          <a:effectLst/>
        </p:spPr>
        <p:txBody>
          <a:bodyPr>
            <a:spAutoFit/>
          </a:bodyPr>
          <a:lstStyle/>
          <a:p>
            <a:pPr>
              <a:spcBef>
                <a:spcPct val="50000"/>
              </a:spcBef>
            </a:pPr>
            <a:r>
              <a:rPr lang="zh-CN" altLang="en-US" sz="2800" b="1" dirty="0">
                <a:solidFill>
                  <a:srgbClr val="0033CC"/>
                </a:solidFill>
              </a:rPr>
              <a:t>为了提高触发器的可靠性，增强抗干扰能力，希望触发器的</a:t>
            </a:r>
            <a:r>
              <a:rPr lang="zh-CN" altLang="en-US" sz="2800" b="1" dirty="0">
                <a:solidFill>
                  <a:srgbClr val="FF0000"/>
                </a:solidFill>
              </a:rPr>
              <a:t>次态</a:t>
            </a:r>
            <a:r>
              <a:rPr lang="zh-CN" altLang="en-US" sz="2800" b="1" dirty="0">
                <a:solidFill>
                  <a:srgbClr val="0033CC"/>
                </a:solidFill>
              </a:rPr>
              <a:t>仅仅取决于</a:t>
            </a:r>
            <a:r>
              <a:rPr lang="en-US" altLang="zh-CN" sz="2800" b="1" i="1" dirty="0">
                <a:solidFill>
                  <a:srgbClr val="0033CC"/>
                </a:solidFill>
              </a:rPr>
              <a:t>CP</a:t>
            </a:r>
            <a:r>
              <a:rPr lang="zh-CN" altLang="en-US" sz="2800" b="1" dirty="0">
                <a:solidFill>
                  <a:srgbClr val="0033CC"/>
                </a:solidFill>
              </a:rPr>
              <a:t>信号的</a:t>
            </a:r>
            <a:r>
              <a:rPr lang="zh-CN" altLang="en-US" sz="2800" b="1" dirty="0">
                <a:solidFill>
                  <a:srgbClr val="FF0000"/>
                </a:solidFill>
              </a:rPr>
              <a:t>下降沿</a:t>
            </a:r>
            <a:r>
              <a:rPr lang="zh-CN" altLang="en-US" sz="2800" b="1" dirty="0">
                <a:solidFill>
                  <a:srgbClr val="0033CC"/>
                </a:solidFill>
              </a:rPr>
              <a:t>（或上升沿）到达时刻</a:t>
            </a:r>
            <a:r>
              <a:rPr lang="zh-CN" altLang="en-US" sz="2800" b="1" dirty="0">
                <a:solidFill>
                  <a:srgbClr val="FF0000"/>
                </a:solidFill>
              </a:rPr>
              <a:t>输入信号的状态</a:t>
            </a:r>
            <a:r>
              <a:rPr lang="zh-CN" altLang="en-US" sz="2800" b="1" dirty="0">
                <a:solidFill>
                  <a:srgbClr val="0033CC"/>
                </a:solidFill>
              </a:rPr>
              <a:t>。而在此之前和之后输入状态的变化对触发器的次态没有影响。</a:t>
            </a:r>
          </a:p>
          <a:p>
            <a:pPr>
              <a:spcBef>
                <a:spcPct val="50000"/>
              </a:spcBef>
            </a:pPr>
            <a:r>
              <a:rPr lang="zh-CN" altLang="en-US" sz="2800" b="1" dirty="0">
                <a:solidFill>
                  <a:srgbClr val="0033CC"/>
                </a:solidFill>
              </a:rPr>
              <a:t>为实现这一设想，人们相继研制成了各种边沿触发的触发器电路。</a:t>
            </a:r>
          </a:p>
          <a:p>
            <a:pPr>
              <a:spcBef>
                <a:spcPct val="50000"/>
              </a:spcBef>
            </a:pPr>
            <a:r>
              <a:rPr lang="zh-CN" altLang="en-US" sz="2800" b="1" dirty="0">
                <a:solidFill>
                  <a:srgbClr val="0033CC"/>
                </a:solidFill>
              </a:rPr>
              <a:t>目前已用于数字集成电路产品中的边沿触发器电路有</a:t>
            </a:r>
            <a:r>
              <a:rPr lang="zh-CN" altLang="en-US" sz="2800" b="1" dirty="0">
                <a:solidFill>
                  <a:srgbClr val="FF0000"/>
                </a:solidFill>
              </a:rPr>
              <a:t>用两个电平触发</a:t>
            </a:r>
            <a:r>
              <a:rPr lang="en-US" altLang="zh-CN" sz="2800" b="1" i="1" dirty="0">
                <a:solidFill>
                  <a:srgbClr val="FF0000"/>
                </a:solidFill>
              </a:rPr>
              <a:t>D</a:t>
            </a:r>
            <a:r>
              <a:rPr lang="zh-CN" altLang="en-US" sz="2800" b="1" dirty="0">
                <a:solidFill>
                  <a:srgbClr val="FF0000"/>
                </a:solidFill>
              </a:rPr>
              <a:t>触发器</a:t>
            </a:r>
            <a:r>
              <a:rPr lang="zh-CN" altLang="en-US" sz="2800" b="1" dirty="0">
                <a:solidFill>
                  <a:srgbClr val="0033CC"/>
                </a:solidFill>
              </a:rPr>
              <a:t>构成的边沿触发器、维持阻塞触发器、利用门电路传输延迟时间的边沿触发器等几种较为常见的电路结构形式。</a:t>
            </a:r>
          </a:p>
        </p:txBody>
      </p:sp>
      <p:sp>
        <p:nvSpPr>
          <p:cNvPr id="3" name="灯片编号占位符 2">
            <a:extLst>
              <a:ext uri="{FF2B5EF4-FFF2-40B4-BE49-F238E27FC236}">
                <a16:creationId xmlns:a16="http://schemas.microsoft.com/office/drawing/2014/main" id="{76B1BD95-C886-72F2-AC19-0C3CEDC56978}"/>
              </a:ext>
            </a:extLst>
          </p:cNvPr>
          <p:cNvSpPr>
            <a:spLocks noGrp="1"/>
          </p:cNvSpPr>
          <p:nvPr>
            <p:ph type="sldNum" sz="quarter" idx="12"/>
          </p:nvPr>
        </p:nvSpPr>
        <p:spPr/>
        <p:txBody>
          <a:bodyPr/>
          <a:lstStyle/>
          <a:p>
            <a:fld id="{392CBAA0-59E6-204E-8F03-85E5040D48B8}" type="slidenum">
              <a:rPr kumimoji="1" lang="zh-CN" altLang="en-US" smtClean="0"/>
              <a:t>33</a:t>
            </a:fld>
            <a:r>
              <a:rPr kumimoji="1" lang="en-US" altLang="zh-CN"/>
              <a:t>/70</a:t>
            </a:r>
            <a:endParaRPr kumimoji="1" lang="zh-CN" altLang="en-US" dirty="0"/>
          </a:p>
        </p:txBody>
      </p:sp>
    </p:spTree>
    <p:extLst>
      <p:ext uri="{BB962C8B-B14F-4D97-AF65-F5344CB8AC3E}">
        <p14:creationId xmlns:p14="http://schemas.microsoft.com/office/powerpoint/2010/main" val="50271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边沿触发器</a:t>
            </a:r>
          </a:p>
        </p:txBody>
      </p:sp>
      <p:sp>
        <p:nvSpPr>
          <p:cNvPr id="5" name="Rectangle 2">
            <a:extLst>
              <a:ext uri="{FF2B5EF4-FFF2-40B4-BE49-F238E27FC236}">
                <a16:creationId xmlns:a16="http://schemas.microsoft.com/office/drawing/2014/main" id="{0AA0E271-DC3D-FB9B-858D-1C145E3E3DF4}"/>
              </a:ext>
            </a:extLst>
          </p:cNvPr>
          <p:cNvSpPr>
            <a:spLocks noChangeArrowheads="1"/>
          </p:cNvSpPr>
          <p:nvPr/>
        </p:nvSpPr>
        <p:spPr bwMode="auto">
          <a:xfrm>
            <a:off x="1083129" y="938412"/>
            <a:ext cx="8451850" cy="830997"/>
          </a:xfrm>
          <a:prstGeom prst="rect">
            <a:avLst/>
          </a:prstGeom>
          <a:noFill/>
          <a:ln w="9525">
            <a:noFill/>
            <a:miter lim="800000"/>
            <a:headEnd/>
            <a:tailEnd/>
          </a:ln>
          <a:effectLst/>
        </p:spPr>
        <p:txBody>
          <a:bodyPr anchor="ctr">
            <a:spAutoFit/>
          </a:bodyPr>
          <a:lstStyle/>
          <a:p>
            <a:r>
              <a:rPr lang="zh-CN" altLang="en-US" b="1" dirty="0">
                <a:solidFill>
                  <a:schemeClr val="accent2"/>
                </a:solidFill>
                <a:ea typeface="楷体_GB2312" pitchFamily="49" charset="-122"/>
              </a:rPr>
              <a:t>我们把存储单元电路按照触发方式的电路结构的不同细分为：</a:t>
            </a:r>
            <a:r>
              <a:rPr lang="zh-CN" altLang="en-US" b="1" dirty="0">
                <a:solidFill>
                  <a:srgbClr val="FF0000"/>
                </a:solidFill>
                <a:ea typeface="楷体_GB2312" pitchFamily="49" charset="-122"/>
              </a:rPr>
              <a:t>锁存器</a:t>
            </a:r>
            <a:r>
              <a:rPr lang="en-US" altLang="zh-CN" b="1" dirty="0">
                <a:solidFill>
                  <a:schemeClr val="accent2"/>
                </a:solidFill>
                <a:ea typeface="楷体_GB2312" pitchFamily="49" charset="-122"/>
              </a:rPr>
              <a:t>(LATCH) </a:t>
            </a:r>
            <a:r>
              <a:rPr lang="zh-CN" altLang="en-US" b="1" dirty="0">
                <a:solidFill>
                  <a:schemeClr val="accent2"/>
                </a:solidFill>
                <a:ea typeface="楷体_GB2312" pitchFamily="49" charset="-122"/>
              </a:rPr>
              <a:t>和 </a:t>
            </a:r>
            <a:r>
              <a:rPr lang="zh-CN" altLang="en-US" b="1" dirty="0">
                <a:solidFill>
                  <a:srgbClr val="FF0000"/>
                </a:solidFill>
                <a:ea typeface="楷体_GB2312" pitchFamily="49" charset="-122"/>
              </a:rPr>
              <a:t>触发器</a:t>
            </a:r>
            <a:r>
              <a:rPr lang="en-US" altLang="zh-CN" b="1" dirty="0">
                <a:solidFill>
                  <a:schemeClr val="accent2"/>
                </a:solidFill>
                <a:ea typeface="楷体_GB2312" pitchFamily="49" charset="-122"/>
              </a:rPr>
              <a:t>(FF)</a:t>
            </a:r>
            <a:r>
              <a:rPr lang="zh-CN" altLang="en-US" b="1" dirty="0">
                <a:solidFill>
                  <a:schemeClr val="accent2"/>
                </a:solidFill>
                <a:ea typeface="楷体_GB2312" pitchFamily="49" charset="-122"/>
              </a:rPr>
              <a:t>。</a:t>
            </a:r>
          </a:p>
        </p:txBody>
      </p:sp>
      <p:sp>
        <p:nvSpPr>
          <p:cNvPr id="6" name="Rectangle 3">
            <a:extLst>
              <a:ext uri="{FF2B5EF4-FFF2-40B4-BE49-F238E27FC236}">
                <a16:creationId xmlns:a16="http://schemas.microsoft.com/office/drawing/2014/main" id="{CD099926-E5AA-1F57-678A-1B4EA64FD815}"/>
              </a:ext>
            </a:extLst>
          </p:cNvPr>
          <p:cNvSpPr>
            <a:spLocks noChangeArrowheads="1"/>
          </p:cNvSpPr>
          <p:nvPr/>
        </p:nvSpPr>
        <p:spPr bwMode="auto">
          <a:xfrm>
            <a:off x="1203779" y="1926348"/>
            <a:ext cx="6388100" cy="457200"/>
          </a:xfrm>
          <a:prstGeom prst="rect">
            <a:avLst/>
          </a:prstGeom>
          <a:noFill/>
          <a:ln w="9525">
            <a:noFill/>
            <a:miter lim="800000"/>
            <a:headEnd/>
            <a:tailEnd/>
          </a:ln>
          <a:effectLst/>
        </p:spPr>
        <p:txBody>
          <a:bodyPr wrap="none">
            <a:spAutoFit/>
          </a:bodyPr>
          <a:lstStyle/>
          <a:p>
            <a:r>
              <a:rPr lang="zh-CN" altLang="en-US" b="1" dirty="0">
                <a:solidFill>
                  <a:schemeClr val="accent2"/>
                </a:solidFill>
                <a:ea typeface="楷体_GB2312" pitchFamily="49" charset="-122"/>
              </a:rPr>
              <a:t>锁存器可分为：基本锁存器、时钟控制锁存器</a:t>
            </a:r>
            <a:r>
              <a:rPr lang="en-US" altLang="zh-CN" b="1" dirty="0">
                <a:solidFill>
                  <a:schemeClr val="accent2"/>
                </a:solidFill>
                <a:ea typeface="楷体_GB2312" pitchFamily="49" charset="-122"/>
              </a:rPr>
              <a:t>.</a:t>
            </a:r>
          </a:p>
        </p:txBody>
      </p:sp>
      <p:sp>
        <p:nvSpPr>
          <p:cNvPr id="7" name="Rectangle 4">
            <a:extLst>
              <a:ext uri="{FF2B5EF4-FFF2-40B4-BE49-F238E27FC236}">
                <a16:creationId xmlns:a16="http://schemas.microsoft.com/office/drawing/2014/main" id="{18F8348C-AD3F-1489-9F1A-270963BB7022}"/>
              </a:ext>
            </a:extLst>
          </p:cNvPr>
          <p:cNvSpPr>
            <a:spLocks noChangeArrowheads="1"/>
          </p:cNvSpPr>
          <p:nvPr/>
        </p:nvSpPr>
        <p:spPr bwMode="auto">
          <a:xfrm>
            <a:off x="1203779" y="3372272"/>
            <a:ext cx="8553450" cy="1573212"/>
          </a:xfrm>
          <a:prstGeom prst="rect">
            <a:avLst/>
          </a:prstGeom>
          <a:noFill/>
          <a:ln w="9525">
            <a:noFill/>
            <a:miter lim="800000"/>
            <a:headEnd/>
            <a:tailEnd/>
          </a:ln>
          <a:effectLst/>
        </p:spPr>
        <p:txBody>
          <a:bodyPr anchor="ctr">
            <a:spAutoFit/>
          </a:bodyPr>
          <a:lstStyle/>
          <a:p>
            <a:pPr>
              <a:lnSpc>
                <a:spcPct val="135000"/>
              </a:lnSpc>
            </a:pPr>
            <a:r>
              <a:rPr lang="en-US" altLang="zh-CN" b="1" dirty="0">
                <a:solidFill>
                  <a:schemeClr val="accent2"/>
                </a:solidFill>
                <a:ea typeface="楷体_GB2312" pitchFamily="49" charset="-122"/>
              </a:rPr>
              <a:t>1) </a:t>
            </a:r>
            <a:r>
              <a:rPr lang="zh-CN" altLang="en-US" b="1" dirty="0">
                <a:solidFill>
                  <a:schemeClr val="accent2"/>
                </a:solidFill>
                <a:ea typeface="楷体_GB2312" pitchFamily="49" charset="-122"/>
              </a:rPr>
              <a:t>根据控制方式不同，即信号的输入方式以及触发器状态随输入信号变化的规律不同，触发器可分为主从触发器和边沿触发器。 </a:t>
            </a:r>
          </a:p>
        </p:txBody>
      </p:sp>
      <p:sp>
        <p:nvSpPr>
          <p:cNvPr id="8" name="Rectangle 5">
            <a:extLst>
              <a:ext uri="{FF2B5EF4-FFF2-40B4-BE49-F238E27FC236}">
                <a16:creationId xmlns:a16="http://schemas.microsoft.com/office/drawing/2014/main" id="{A0A534A4-A73D-2A86-A3F7-A3AFC2813F85}"/>
              </a:ext>
            </a:extLst>
          </p:cNvPr>
          <p:cNvSpPr>
            <a:spLocks noChangeArrowheads="1"/>
          </p:cNvSpPr>
          <p:nvPr/>
        </p:nvSpPr>
        <p:spPr bwMode="auto">
          <a:xfrm>
            <a:off x="1241879" y="5167662"/>
            <a:ext cx="8515350" cy="1041400"/>
          </a:xfrm>
          <a:prstGeom prst="rect">
            <a:avLst/>
          </a:prstGeom>
          <a:noFill/>
          <a:ln w="9525">
            <a:noFill/>
            <a:miter lim="800000"/>
            <a:headEnd/>
            <a:tailEnd/>
          </a:ln>
          <a:effectLst/>
        </p:spPr>
        <p:txBody>
          <a:bodyPr anchor="ctr">
            <a:spAutoFit/>
          </a:bodyPr>
          <a:lstStyle/>
          <a:p>
            <a:pPr>
              <a:lnSpc>
                <a:spcPct val="130000"/>
              </a:lnSpc>
            </a:pPr>
            <a:r>
              <a:rPr lang="en-US" altLang="zh-CN" b="1" dirty="0">
                <a:solidFill>
                  <a:schemeClr val="accent2"/>
                </a:solidFill>
                <a:ea typeface="楷体_GB2312" pitchFamily="49" charset="-122"/>
              </a:rPr>
              <a:t>2) </a:t>
            </a:r>
            <a:r>
              <a:rPr lang="zh-CN" altLang="en-US" b="1" dirty="0">
                <a:solidFill>
                  <a:schemeClr val="accent2"/>
                </a:solidFill>
                <a:ea typeface="楷体_GB2312" pitchFamily="49" charset="-122"/>
              </a:rPr>
              <a:t>根据逻辑功能的不同，触发器又可分为</a:t>
            </a:r>
            <a:r>
              <a:rPr lang="en-US" altLang="zh-CN" b="1" i="1" dirty="0">
                <a:solidFill>
                  <a:schemeClr val="accent2"/>
                </a:solidFill>
                <a:ea typeface="楷体_GB2312" pitchFamily="49" charset="-122"/>
              </a:rPr>
              <a:t>D</a:t>
            </a:r>
            <a:r>
              <a:rPr lang="zh-CN" altLang="en-US" b="1" dirty="0">
                <a:solidFill>
                  <a:schemeClr val="accent2"/>
                </a:solidFill>
                <a:ea typeface="楷体_GB2312" pitchFamily="49" charset="-122"/>
              </a:rPr>
              <a:t>触发器、</a:t>
            </a:r>
            <a:r>
              <a:rPr lang="en-US" altLang="zh-CN" b="1" i="1" dirty="0">
                <a:solidFill>
                  <a:schemeClr val="accent2"/>
                </a:solidFill>
                <a:ea typeface="楷体_GB2312" pitchFamily="49" charset="-122"/>
              </a:rPr>
              <a:t>JK</a:t>
            </a:r>
            <a:r>
              <a:rPr lang="zh-CN" altLang="en-US" b="1" dirty="0">
                <a:solidFill>
                  <a:schemeClr val="accent2"/>
                </a:solidFill>
                <a:ea typeface="楷体_GB2312" pitchFamily="49" charset="-122"/>
              </a:rPr>
              <a:t>触发器、</a:t>
            </a:r>
            <a:r>
              <a:rPr lang="en-US" altLang="zh-CN" b="1" i="1" dirty="0">
                <a:solidFill>
                  <a:schemeClr val="accent2"/>
                </a:solidFill>
                <a:ea typeface="楷体_GB2312" pitchFamily="49" charset="-122"/>
              </a:rPr>
              <a:t>T</a:t>
            </a:r>
            <a:r>
              <a:rPr lang="zh-CN" altLang="en-US" b="1" dirty="0">
                <a:solidFill>
                  <a:schemeClr val="accent2"/>
                </a:solidFill>
                <a:ea typeface="楷体_GB2312" pitchFamily="49" charset="-122"/>
              </a:rPr>
              <a:t>触发器和</a:t>
            </a:r>
            <a:r>
              <a:rPr lang="en-US" altLang="zh-CN" b="1" i="1" dirty="0">
                <a:solidFill>
                  <a:schemeClr val="accent2"/>
                </a:solidFill>
                <a:ea typeface="楷体_GB2312" pitchFamily="49" charset="-122"/>
              </a:rPr>
              <a:t>RS</a:t>
            </a:r>
            <a:r>
              <a:rPr lang="zh-CN" altLang="en-US" b="1" dirty="0">
                <a:solidFill>
                  <a:schemeClr val="accent2"/>
                </a:solidFill>
                <a:ea typeface="楷体_GB2312" pitchFamily="49" charset="-122"/>
              </a:rPr>
              <a:t>触发器等几种类型。 </a:t>
            </a:r>
          </a:p>
        </p:txBody>
      </p:sp>
      <p:sp>
        <p:nvSpPr>
          <p:cNvPr id="9" name="Rectangle 6">
            <a:extLst>
              <a:ext uri="{FF2B5EF4-FFF2-40B4-BE49-F238E27FC236}">
                <a16:creationId xmlns:a16="http://schemas.microsoft.com/office/drawing/2014/main" id="{604F626D-7FFA-9E00-06B7-A90B0E15FE1D}"/>
              </a:ext>
            </a:extLst>
          </p:cNvPr>
          <p:cNvSpPr>
            <a:spLocks noChangeArrowheads="1"/>
          </p:cNvSpPr>
          <p:nvPr/>
        </p:nvSpPr>
        <p:spPr bwMode="auto">
          <a:xfrm>
            <a:off x="1281567" y="2649310"/>
            <a:ext cx="2124075" cy="457200"/>
          </a:xfrm>
          <a:prstGeom prst="rect">
            <a:avLst/>
          </a:prstGeom>
          <a:noFill/>
          <a:ln w="9525">
            <a:noFill/>
            <a:miter lim="800000"/>
            <a:headEnd/>
            <a:tailEnd/>
          </a:ln>
          <a:effectLst/>
        </p:spPr>
        <p:txBody>
          <a:bodyPr wrap="none">
            <a:spAutoFit/>
          </a:bodyPr>
          <a:lstStyle/>
          <a:p>
            <a:r>
              <a:rPr lang="zh-CN" altLang="en-US" b="1">
                <a:solidFill>
                  <a:schemeClr val="accent2"/>
                </a:solidFill>
                <a:ea typeface="楷体_GB2312" pitchFamily="49" charset="-122"/>
              </a:rPr>
              <a:t>触发器的分类</a:t>
            </a:r>
            <a:r>
              <a:rPr lang="en-US" altLang="zh-CN" b="1">
                <a:solidFill>
                  <a:schemeClr val="accent2"/>
                </a:solidFill>
                <a:ea typeface="楷体_GB2312" pitchFamily="49" charset="-122"/>
              </a:rPr>
              <a:t>:</a:t>
            </a:r>
          </a:p>
        </p:txBody>
      </p:sp>
      <p:sp>
        <p:nvSpPr>
          <p:cNvPr id="3" name="灯片编号占位符 2">
            <a:extLst>
              <a:ext uri="{FF2B5EF4-FFF2-40B4-BE49-F238E27FC236}">
                <a16:creationId xmlns:a16="http://schemas.microsoft.com/office/drawing/2014/main" id="{B1B63A3F-31AA-E582-DD05-B664612877FF}"/>
              </a:ext>
            </a:extLst>
          </p:cNvPr>
          <p:cNvSpPr>
            <a:spLocks noGrp="1"/>
          </p:cNvSpPr>
          <p:nvPr>
            <p:ph type="sldNum" sz="quarter" idx="12"/>
          </p:nvPr>
        </p:nvSpPr>
        <p:spPr/>
        <p:txBody>
          <a:bodyPr/>
          <a:lstStyle/>
          <a:p>
            <a:fld id="{392CBAA0-59E6-204E-8F03-85E5040D48B8}" type="slidenum">
              <a:rPr kumimoji="1" lang="zh-CN" altLang="en-US" smtClean="0"/>
              <a:t>34</a:t>
            </a:fld>
            <a:r>
              <a:rPr kumimoji="1" lang="en-US" altLang="zh-CN"/>
              <a:t>/70</a:t>
            </a:r>
            <a:endParaRPr kumimoji="1" lang="zh-CN" altLang="en-US" dirty="0"/>
          </a:p>
        </p:txBody>
      </p:sp>
    </p:spTree>
    <p:extLst>
      <p:ext uri="{BB962C8B-B14F-4D97-AF65-F5344CB8AC3E}">
        <p14:creationId xmlns:p14="http://schemas.microsoft.com/office/powerpoint/2010/main" val="309351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同步触发器</a:t>
            </a:r>
          </a:p>
        </p:txBody>
      </p:sp>
      <p:sp>
        <p:nvSpPr>
          <p:cNvPr id="176" name="灯片编号占位符 175">
            <a:extLst>
              <a:ext uri="{FF2B5EF4-FFF2-40B4-BE49-F238E27FC236}">
                <a16:creationId xmlns:a16="http://schemas.microsoft.com/office/drawing/2014/main" id="{CFCEC18C-F5C5-9FF2-7C71-5EBE8AA17EAB}"/>
              </a:ext>
            </a:extLst>
          </p:cNvPr>
          <p:cNvSpPr>
            <a:spLocks noGrp="1"/>
          </p:cNvSpPr>
          <p:nvPr>
            <p:ph type="sldNum" sz="quarter" idx="12"/>
          </p:nvPr>
        </p:nvSpPr>
        <p:spPr/>
        <p:txBody>
          <a:bodyPr/>
          <a:lstStyle/>
          <a:p>
            <a:fld id="{392CBAA0-59E6-204E-8F03-85E5040D48B8}" type="slidenum">
              <a:rPr kumimoji="1" lang="zh-CN" altLang="en-US" smtClean="0"/>
              <a:t>35</a:t>
            </a:fld>
            <a:r>
              <a:rPr kumimoji="1" lang="en-US" altLang="zh-CN"/>
              <a:t>/70</a:t>
            </a:r>
            <a:endParaRPr kumimoji="1" lang="zh-CN" altLang="en-US" dirty="0"/>
          </a:p>
        </p:txBody>
      </p:sp>
      <p:sp>
        <p:nvSpPr>
          <p:cNvPr id="177" name="文本框 176">
            <a:extLst>
              <a:ext uri="{FF2B5EF4-FFF2-40B4-BE49-F238E27FC236}">
                <a16:creationId xmlns:a16="http://schemas.microsoft.com/office/drawing/2014/main" id="{98AF2A74-614A-D6FE-3CFB-F51F0D9C90F4}"/>
              </a:ext>
            </a:extLst>
          </p:cNvPr>
          <p:cNvSpPr txBox="1"/>
          <p:nvPr/>
        </p:nvSpPr>
        <p:spPr>
          <a:xfrm>
            <a:off x="1704218" y="983270"/>
            <a:ext cx="8319911" cy="4154984"/>
          </a:xfrm>
          <a:prstGeom prst="rect">
            <a:avLst/>
          </a:prstGeom>
          <a:noFill/>
        </p:spPr>
        <p:txBody>
          <a:bodyPr wrap="square" rtlCol="0">
            <a:spAutoFit/>
          </a:bodyPr>
          <a:lstStyle/>
          <a:p>
            <a:r>
              <a:rPr lang="zh-CN" altLang="en-US" sz="2400" dirty="0">
                <a:solidFill>
                  <a:schemeClr val="accent2"/>
                </a:solidFill>
              </a:rPr>
              <a:t>锁存器</a:t>
            </a:r>
          </a:p>
          <a:p>
            <a:r>
              <a:rPr lang="zh-CN" altLang="en-US" sz="2400" dirty="0">
                <a:solidFill>
                  <a:schemeClr val="accent2"/>
                </a:solidFill>
              </a:rPr>
              <a:t>锁存器（</a:t>
            </a:r>
            <a:r>
              <a:rPr lang="en-US" altLang="zh-CN" sz="2400" dirty="0">
                <a:solidFill>
                  <a:schemeClr val="accent2"/>
                </a:solidFill>
              </a:rPr>
              <a:t>latch</a:t>
            </a:r>
            <a:r>
              <a:rPr lang="zh-CN" altLang="en-US" sz="2400" dirty="0">
                <a:solidFill>
                  <a:schemeClr val="accent2"/>
                </a:solidFill>
              </a:rPr>
              <a:t>）</a:t>
            </a:r>
            <a:r>
              <a:rPr lang="en-US" altLang="zh-CN" sz="2400" dirty="0">
                <a:solidFill>
                  <a:schemeClr val="accent2"/>
                </a:solidFill>
              </a:rPr>
              <a:t>---</a:t>
            </a:r>
            <a:r>
              <a:rPr lang="zh-CN" altLang="en-US" sz="2400" dirty="0">
                <a:solidFill>
                  <a:schemeClr val="accent2"/>
                </a:solidFill>
              </a:rPr>
              <a:t>对脉冲电平敏感，在时钟脉冲的电平作用下改变状态</a:t>
            </a:r>
          </a:p>
          <a:p>
            <a:endParaRPr lang="zh-CN" altLang="en-US" sz="2400" dirty="0">
              <a:solidFill>
                <a:schemeClr val="accent2"/>
              </a:solidFill>
            </a:endParaRPr>
          </a:p>
          <a:p>
            <a:r>
              <a:rPr lang="zh-CN" altLang="en-US" sz="2400" dirty="0">
                <a:solidFill>
                  <a:schemeClr val="accent2"/>
                </a:solidFill>
              </a:rPr>
              <a:t>锁存器是电平触发的存储单元，数据存储的动作取决于输入时钟（或者使能）信号的电平值，仅当锁存器处于使能状态时，输出才会随着数据输入发生变化。</a:t>
            </a:r>
          </a:p>
          <a:p>
            <a:r>
              <a:rPr lang="zh-CN" altLang="en-US" sz="2400" dirty="0">
                <a:solidFill>
                  <a:schemeClr val="accent2"/>
                </a:solidFill>
              </a:rPr>
              <a:t>锁存器不同于触发器，它在不锁存数据时，输出端的信号随输入信号变化，就像信号通过一个缓冲器一样；一旦锁存信号起锁存作用，则数据被锁住，输入信号不起作用。锁存器也称为透明锁存器，指的是不锁存时输出对于输入是透明的。</a:t>
            </a:r>
          </a:p>
        </p:txBody>
      </p:sp>
      <p:sp>
        <p:nvSpPr>
          <p:cNvPr id="178" name="文本框 177">
            <a:extLst>
              <a:ext uri="{FF2B5EF4-FFF2-40B4-BE49-F238E27FC236}">
                <a16:creationId xmlns:a16="http://schemas.microsoft.com/office/drawing/2014/main" id="{77714662-287B-07E2-6ACD-9E7B4007D001}"/>
              </a:ext>
            </a:extLst>
          </p:cNvPr>
          <p:cNvSpPr txBox="1"/>
          <p:nvPr/>
        </p:nvSpPr>
        <p:spPr>
          <a:xfrm>
            <a:off x="2265036" y="5506783"/>
            <a:ext cx="6671733" cy="461665"/>
          </a:xfrm>
          <a:prstGeom prst="rect">
            <a:avLst/>
          </a:prstGeom>
          <a:noFill/>
        </p:spPr>
        <p:txBody>
          <a:bodyPr wrap="square" rtlCol="0">
            <a:spAutoFit/>
          </a:bodyPr>
          <a:lstStyle/>
          <a:p>
            <a:r>
              <a:rPr lang="zh-CN" altLang="en-US" sz="2400" b="1" dirty="0">
                <a:solidFill>
                  <a:srgbClr val="FF0000"/>
                </a:solidFill>
              </a:rPr>
              <a:t>锁存器的缺点：容易产生毛刺</a:t>
            </a:r>
            <a:r>
              <a:rPr lang="en-US" altLang="zh-CN" sz="2400" b="1" dirty="0">
                <a:solidFill>
                  <a:srgbClr val="FF0000"/>
                </a:solidFill>
              </a:rPr>
              <a:t>, </a:t>
            </a:r>
            <a:r>
              <a:rPr lang="zh-CN" altLang="en-US" sz="2400" b="1" dirty="0">
                <a:solidFill>
                  <a:srgbClr val="FF0000"/>
                </a:solidFill>
              </a:rPr>
              <a:t>时序分析较困难</a:t>
            </a:r>
          </a:p>
        </p:txBody>
      </p:sp>
    </p:spTree>
    <p:extLst>
      <p:ext uri="{BB962C8B-B14F-4D97-AF65-F5344CB8AC3E}">
        <p14:creationId xmlns:p14="http://schemas.microsoft.com/office/powerpoint/2010/main" val="2289166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边沿触发器</a:t>
            </a:r>
          </a:p>
        </p:txBody>
      </p:sp>
      <p:sp>
        <p:nvSpPr>
          <p:cNvPr id="5" name="Rectangle 2">
            <a:extLst>
              <a:ext uri="{FF2B5EF4-FFF2-40B4-BE49-F238E27FC236}">
                <a16:creationId xmlns:a16="http://schemas.microsoft.com/office/drawing/2014/main" id="{447359B5-CAAA-C255-C980-618D4323B251}"/>
              </a:ext>
            </a:extLst>
          </p:cNvPr>
          <p:cNvSpPr>
            <a:spLocks noChangeArrowheads="1"/>
          </p:cNvSpPr>
          <p:nvPr/>
        </p:nvSpPr>
        <p:spPr bwMode="auto">
          <a:xfrm>
            <a:off x="1177472" y="2034268"/>
            <a:ext cx="8604250" cy="2397125"/>
          </a:xfrm>
          <a:prstGeom prst="rect">
            <a:avLst/>
          </a:prstGeom>
          <a:noFill/>
          <a:ln w="9525">
            <a:noFill/>
            <a:miter lim="800000"/>
            <a:headEnd/>
            <a:tailEnd/>
          </a:ln>
          <a:effectLst/>
        </p:spPr>
        <p:txBody>
          <a:bodyPr anchor="ctr">
            <a:spAutoFit/>
          </a:bodyPr>
          <a:lstStyle/>
          <a:p>
            <a:pPr>
              <a:lnSpc>
                <a:spcPct val="135000"/>
              </a:lnSpc>
            </a:pPr>
            <a:r>
              <a:rPr lang="zh-CN" altLang="en-US" sz="2800" b="1" dirty="0">
                <a:solidFill>
                  <a:srgbClr val="FF0000"/>
                </a:solidFill>
                <a:ea typeface="楷体_GB2312" pitchFamily="49" charset="-122"/>
              </a:rPr>
              <a:t>锁存器</a:t>
            </a:r>
            <a:r>
              <a:rPr lang="zh-CN" altLang="en-US" sz="2800" b="1" dirty="0">
                <a:solidFill>
                  <a:schemeClr val="accent2"/>
                </a:solidFill>
                <a:ea typeface="楷体_GB2312" pitchFamily="49" charset="-122"/>
              </a:rPr>
              <a:t>是利用</a:t>
            </a:r>
            <a:r>
              <a:rPr lang="zh-CN" altLang="en-US" sz="2800" b="1" dirty="0">
                <a:solidFill>
                  <a:srgbClr val="FF0000"/>
                </a:solidFill>
                <a:ea typeface="楷体_GB2312" pitchFamily="49" charset="-122"/>
              </a:rPr>
              <a:t>电平控制</a:t>
            </a:r>
            <a:r>
              <a:rPr lang="zh-CN" altLang="en-US" sz="2800" b="1" dirty="0">
                <a:solidFill>
                  <a:schemeClr val="accent2"/>
                </a:solidFill>
                <a:ea typeface="楷体_GB2312" pitchFamily="49" charset="-122"/>
              </a:rPr>
              <a:t>数据的输入，它包括不带控制信号的锁存器（其输入电平直接影响输出）和带控制信号的锁存器（仅当控制信号输入有效时，其输入电平才影响输出）。</a:t>
            </a:r>
          </a:p>
        </p:txBody>
      </p:sp>
      <p:sp>
        <p:nvSpPr>
          <p:cNvPr id="6" name="Rectangle 3">
            <a:extLst>
              <a:ext uri="{FF2B5EF4-FFF2-40B4-BE49-F238E27FC236}">
                <a16:creationId xmlns:a16="http://schemas.microsoft.com/office/drawing/2014/main" id="{16CC03F8-576A-901A-9D01-407EE6E2D7A5}"/>
              </a:ext>
            </a:extLst>
          </p:cNvPr>
          <p:cNvSpPr>
            <a:spLocks noChangeArrowheads="1"/>
          </p:cNvSpPr>
          <p:nvPr/>
        </p:nvSpPr>
        <p:spPr bwMode="auto">
          <a:xfrm>
            <a:off x="1167947" y="1262743"/>
            <a:ext cx="4470400" cy="519113"/>
          </a:xfrm>
          <a:prstGeom prst="rect">
            <a:avLst/>
          </a:prstGeom>
          <a:noFill/>
          <a:ln w="9525">
            <a:noFill/>
            <a:miter lim="800000"/>
            <a:headEnd/>
            <a:tailEnd/>
          </a:ln>
          <a:effectLst/>
        </p:spPr>
        <p:txBody>
          <a:bodyPr wrap="none">
            <a:spAutoFit/>
          </a:bodyPr>
          <a:lstStyle/>
          <a:p>
            <a:r>
              <a:rPr lang="zh-CN" altLang="en-US" sz="2800" b="1">
                <a:solidFill>
                  <a:schemeClr val="accent2"/>
                </a:solidFill>
                <a:ea typeface="楷体_GB2312" pitchFamily="49" charset="-122"/>
              </a:rPr>
              <a:t>锁存器与触发器的区别为：</a:t>
            </a:r>
          </a:p>
        </p:txBody>
      </p:sp>
      <p:sp>
        <p:nvSpPr>
          <p:cNvPr id="7" name="Rectangle 4">
            <a:extLst>
              <a:ext uri="{FF2B5EF4-FFF2-40B4-BE49-F238E27FC236}">
                <a16:creationId xmlns:a16="http://schemas.microsoft.com/office/drawing/2014/main" id="{1016667B-48B8-6C44-F6F6-445322AF9B60}"/>
              </a:ext>
            </a:extLst>
          </p:cNvPr>
          <p:cNvSpPr>
            <a:spLocks noChangeArrowheads="1"/>
          </p:cNvSpPr>
          <p:nvPr/>
        </p:nvSpPr>
        <p:spPr bwMode="auto">
          <a:xfrm>
            <a:off x="1264785" y="4933043"/>
            <a:ext cx="7059612" cy="519113"/>
          </a:xfrm>
          <a:prstGeom prst="rect">
            <a:avLst/>
          </a:prstGeom>
          <a:noFill/>
          <a:ln w="9525">
            <a:noFill/>
            <a:miter lim="800000"/>
            <a:headEnd/>
            <a:tailEnd/>
          </a:ln>
          <a:effectLst/>
        </p:spPr>
        <p:txBody>
          <a:bodyPr wrap="none">
            <a:spAutoFit/>
          </a:bodyPr>
          <a:lstStyle/>
          <a:p>
            <a:r>
              <a:rPr lang="zh-CN" altLang="en-US" sz="2800" b="1" dirty="0">
                <a:solidFill>
                  <a:srgbClr val="FF0000"/>
                </a:solidFill>
                <a:ea typeface="楷体_GB2312" pitchFamily="49" charset="-122"/>
              </a:rPr>
              <a:t>触发器</a:t>
            </a:r>
            <a:r>
              <a:rPr lang="zh-CN" altLang="en-US" sz="2800" b="1" dirty="0">
                <a:solidFill>
                  <a:schemeClr val="accent2"/>
                </a:solidFill>
                <a:ea typeface="楷体_GB2312" pitchFamily="49" charset="-122"/>
              </a:rPr>
              <a:t>则是利用</a:t>
            </a:r>
            <a:r>
              <a:rPr lang="zh-CN" altLang="en-US" sz="2800" b="1" dirty="0">
                <a:solidFill>
                  <a:srgbClr val="FF0000"/>
                </a:solidFill>
                <a:ea typeface="楷体_GB2312" pitchFamily="49" charset="-122"/>
              </a:rPr>
              <a:t>脉冲边沿</a:t>
            </a:r>
            <a:r>
              <a:rPr lang="zh-CN" altLang="en-US" sz="2800" b="1" dirty="0">
                <a:solidFill>
                  <a:schemeClr val="accent2"/>
                </a:solidFill>
                <a:ea typeface="楷体_GB2312" pitchFamily="49" charset="-122"/>
              </a:rPr>
              <a:t>控制数据的输入。 </a:t>
            </a:r>
          </a:p>
        </p:txBody>
      </p:sp>
      <p:sp>
        <p:nvSpPr>
          <p:cNvPr id="3" name="灯片编号占位符 2">
            <a:extLst>
              <a:ext uri="{FF2B5EF4-FFF2-40B4-BE49-F238E27FC236}">
                <a16:creationId xmlns:a16="http://schemas.microsoft.com/office/drawing/2014/main" id="{8D80519B-E5C7-1B68-756E-2B0BF1A876E3}"/>
              </a:ext>
            </a:extLst>
          </p:cNvPr>
          <p:cNvSpPr>
            <a:spLocks noGrp="1"/>
          </p:cNvSpPr>
          <p:nvPr>
            <p:ph type="sldNum" sz="quarter" idx="12"/>
          </p:nvPr>
        </p:nvSpPr>
        <p:spPr/>
        <p:txBody>
          <a:bodyPr/>
          <a:lstStyle/>
          <a:p>
            <a:fld id="{392CBAA0-59E6-204E-8F03-85E5040D48B8}" type="slidenum">
              <a:rPr kumimoji="1" lang="zh-CN" altLang="en-US" smtClean="0"/>
              <a:t>36</a:t>
            </a:fld>
            <a:r>
              <a:rPr kumimoji="1" lang="en-US" altLang="zh-CN"/>
              <a:t>/70</a:t>
            </a:r>
            <a:endParaRPr kumimoji="1" lang="zh-CN" altLang="en-US" dirty="0"/>
          </a:p>
        </p:txBody>
      </p:sp>
    </p:spTree>
    <p:extLst>
      <p:ext uri="{BB962C8B-B14F-4D97-AF65-F5344CB8AC3E}">
        <p14:creationId xmlns:p14="http://schemas.microsoft.com/office/powerpoint/2010/main" val="59493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3.1</a:t>
            </a:r>
            <a:r>
              <a:rPr kumimoji="1" lang="zh-CN" altLang="en-US" dirty="0"/>
              <a:t> 边沿</a:t>
            </a:r>
            <a:r>
              <a:rPr kumimoji="1" lang="en-US" altLang="zh-CN" dirty="0"/>
              <a:t>D</a:t>
            </a:r>
            <a:r>
              <a:rPr kumimoji="1" lang="zh-CN" altLang="en-US" dirty="0"/>
              <a:t>触发器</a:t>
            </a:r>
          </a:p>
        </p:txBody>
      </p:sp>
      <p:sp>
        <p:nvSpPr>
          <p:cNvPr id="5" name="Text Box 6">
            <a:extLst>
              <a:ext uri="{FF2B5EF4-FFF2-40B4-BE49-F238E27FC236}">
                <a16:creationId xmlns:a16="http://schemas.microsoft.com/office/drawing/2014/main" id="{080284F0-DC09-CD9F-E3D0-E12FBB24957B}"/>
              </a:ext>
            </a:extLst>
          </p:cNvPr>
          <p:cNvSpPr txBox="1">
            <a:spLocks noChangeArrowheads="1"/>
          </p:cNvSpPr>
          <p:nvPr/>
        </p:nvSpPr>
        <p:spPr bwMode="auto">
          <a:xfrm>
            <a:off x="1064306" y="1020309"/>
            <a:ext cx="4343400" cy="488950"/>
          </a:xfrm>
          <a:prstGeom prst="rect">
            <a:avLst/>
          </a:prstGeom>
          <a:noFill/>
          <a:ln w="9525">
            <a:noFill/>
            <a:miter lim="800000"/>
            <a:headEnd/>
            <a:tailEnd/>
          </a:ln>
        </p:spPr>
        <p:txBody>
          <a:bodyPr>
            <a:spAutoFit/>
          </a:bodyPr>
          <a:lstStyle/>
          <a:p>
            <a:r>
              <a:rPr lang="zh-CN" altLang="en-US" sz="2600" b="1">
                <a:solidFill>
                  <a:srgbClr val="0033CC"/>
                </a:solidFill>
              </a:rPr>
              <a:t>一、电路组成及工作原理</a:t>
            </a:r>
          </a:p>
        </p:txBody>
      </p:sp>
      <p:grpSp>
        <p:nvGrpSpPr>
          <p:cNvPr id="6" name="Group 92">
            <a:extLst>
              <a:ext uri="{FF2B5EF4-FFF2-40B4-BE49-F238E27FC236}">
                <a16:creationId xmlns:a16="http://schemas.microsoft.com/office/drawing/2014/main" id="{93CFCA97-30E0-6EC1-CDB3-67387ED27695}"/>
              </a:ext>
            </a:extLst>
          </p:cNvPr>
          <p:cNvGrpSpPr>
            <a:grpSpLocks/>
          </p:cNvGrpSpPr>
          <p:nvPr/>
        </p:nvGrpSpPr>
        <p:grpSpPr bwMode="auto">
          <a:xfrm>
            <a:off x="4018643" y="2123621"/>
            <a:ext cx="2609850" cy="3908425"/>
            <a:chOff x="350" y="1320"/>
            <a:chExt cx="1644" cy="2462"/>
          </a:xfrm>
        </p:grpSpPr>
        <p:sp>
          <p:nvSpPr>
            <p:cNvPr id="7" name="Rectangle 93">
              <a:extLst>
                <a:ext uri="{FF2B5EF4-FFF2-40B4-BE49-F238E27FC236}">
                  <a16:creationId xmlns:a16="http://schemas.microsoft.com/office/drawing/2014/main" id="{B6F787FF-4CAA-6131-3AB8-F4C606EF7AD4}"/>
                </a:ext>
              </a:extLst>
            </p:cNvPr>
            <p:cNvSpPr>
              <a:spLocks noChangeArrowheads="1"/>
            </p:cNvSpPr>
            <p:nvPr/>
          </p:nvSpPr>
          <p:spPr bwMode="auto">
            <a:xfrm>
              <a:off x="392" y="2124"/>
              <a:ext cx="531"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grpSp>
          <p:nvGrpSpPr>
            <p:cNvPr id="8" name="Group 94">
              <a:extLst>
                <a:ext uri="{FF2B5EF4-FFF2-40B4-BE49-F238E27FC236}">
                  <a16:creationId xmlns:a16="http://schemas.microsoft.com/office/drawing/2014/main" id="{4A4D21C0-13C7-42DC-A9C8-383673657E05}"/>
                </a:ext>
              </a:extLst>
            </p:cNvPr>
            <p:cNvGrpSpPr>
              <a:grpSpLocks/>
            </p:cNvGrpSpPr>
            <p:nvPr/>
          </p:nvGrpSpPr>
          <p:grpSpPr bwMode="auto">
            <a:xfrm>
              <a:off x="1256" y="2232"/>
              <a:ext cx="507" cy="288"/>
              <a:chOff x="2840" y="2460"/>
              <a:chExt cx="507" cy="288"/>
            </a:xfrm>
          </p:grpSpPr>
          <p:sp>
            <p:nvSpPr>
              <p:cNvPr id="56" name="Rectangle 95">
                <a:extLst>
                  <a:ext uri="{FF2B5EF4-FFF2-40B4-BE49-F238E27FC236}">
                    <a16:creationId xmlns:a16="http://schemas.microsoft.com/office/drawing/2014/main" id="{96B0ABD6-E5F8-D0AC-992F-2BD1A01CDB7B}"/>
                  </a:ext>
                </a:extLst>
              </p:cNvPr>
              <p:cNvSpPr>
                <a:spLocks noChangeArrowheads="1"/>
              </p:cNvSpPr>
              <p:nvPr/>
            </p:nvSpPr>
            <p:spPr bwMode="auto">
              <a:xfrm>
                <a:off x="2840" y="2460"/>
                <a:ext cx="507"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sp>
            <p:nvSpPr>
              <p:cNvPr id="57" name="Line 96">
                <a:extLst>
                  <a:ext uri="{FF2B5EF4-FFF2-40B4-BE49-F238E27FC236}">
                    <a16:creationId xmlns:a16="http://schemas.microsoft.com/office/drawing/2014/main" id="{B68ED227-BD52-DDA1-56B7-0FBDAD89225A}"/>
                  </a:ext>
                </a:extLst>
              </p:cNvPr>
              <p:cNvSpPr>
                <a:spLocks noChangeShapeType="1"/>
              </p:cNvSpPr>
              <p:nvPr/>
            </p:nvSpPr>
            <p:spPr bwMode="auto">
              <a:xfrm>
                <a:off x="2924" y="2499"/>
                <a:ext cx="128" cy="0"/>
              </a:xfrm>
              <a:prstGeom prst="line">
                <a:avLst/>
              </a:prstGeom>
              <a:noFill/>
              <a:ln w="28575">
                <a:solidFill>
                  <a:srgbClr val="009900"/>
                </a:solidFill>
                <a:round/>
                <a:headEnd/>
                <a:tailEnd/>
              </a:ln>
            </p:spPr>
            <p:txBody>
              <a:bodyPr>
                <a:spAutoFit/>
              </a:bodyPr>
              <a:lstStyle/>
              <a:p>
                <a:endParaRPr lang="zh-CN" altLang="en-US"/>
              </a:p>
            </p:txBody>
          </p:sp>
        </p:grpSp>
        <p:grpSp>
          <p:nvGrpSpPr>
            <p:cNvPr id="9" name="Group 97">
              <a:extLst>
                <a:ext uri="{FF2B5EF4-FFF2-40B4-BE49-F238E27FC236}">
                  <a16:creationId xmlns:a16="http://schemas.microsoft.com/office/drawing/2014/main" id="{42832C19-5B1B-7112-7A71-986E01E651CF}"/>
                </a:ext>
              </a:extLst>
            </p:cNvPr>
            <p:cNvGrpSpPr>
              <a:grpSpLocks/>
            </p:cNvGrpSpPr>
            <p:nvPr/>
          </p:nvGrpSpPr>
          <p:grpSpPr bwMode="auto">
            <a:xfrm>
              <a:off x="350" y="1320"/>
              <a:ext cx="1644" cy="2462"/>
              <a:chOff x="350" y="1320"/>
              <a:chExt cx="1644" cy="2462"/>
            </a:xfrm>
          </p:grpSpPr>
          <p:sp>
            <p:nvSpPr>
              <p:cNvPr id="10" name="Rectangle 98">
                <a:extLst>
                  <a:ext uri="{FF2B5EF4-FFF2-40B4-BE49-F238E27FC236}">
                    <a16:creationId xmlns:a16="http://schemas.microsoft.com/office/drawing/2014/main" id="{C3473EA1-7DD0-F38C-FF79-3570F0AC4BA1}"/>
                  </a:ext>
                </a:extLst>
              </p:cNvPr>
              <p:cNvSpPr>
                <a:spLocks noChangeArrowheads="1"/>
              </p:cNvSpPr>
              <p:nvPr/>
            </p:nvSpPr>
            <p:spPr bwMode="auto">
              <a:xfrm>
                <a:off x="1486" y="3473"/>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grpSp>
            <p:nvGrpSpPr>
              <p:cNvPr id="11" name="Group 99">
                <a:extLst>
                  <a:ext uri="{FF2B5EF4-FFF2-40B4-BE49-F238E27FC236}">
                    <a16:creationId xmlns:a16="http://schemas.microsoft.com/office/drawing/2014/main" id="{B249750E-CA4E-5E9E-1E79-5056E9C2D86F}"/>
                  </a:ext>
                </a:extLst>
              </p:cNvPr>
              <p:cNvGrpSpPr>
                <a:grpSpLocks/>
              </p:cNvGrpSpPr>
              <p:nvPr/>
            </p:nvGrpSpPr>
            <p:grpSpPr bwMode="auto">
              <a:xfrm>
                <a:off x="1625" y="3221"/>
                <a:ext cx="45" cy="299"/>
                <a:chOff x="2131" y="2070"/>
                <a:chExt cx="45" cy="299"/>
              </a:xfrm>
            </p:grpSpPr>
            <p:sp>
              <p:nvSpPr>
                <p:cNvPr id="54" name="Line 100">
                  <a:extLst>
                    <a:ext uri="{FF2B5EF4-FFF2-40B4-BE49-F238E27FC236}">
                      <a16:creationId xmlns:a16="http://schemas.microsoft.com/office/drawing/2014/main" id="{E508D29C-5895-899C-DAD6-1956FDECDED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5" name="Oval 101">
                  <a:extLst>
                    <a:ext uri="{FF2B5EF4-FFF2-40B4-BE49-F238E27FC236}">
                      <a16:creationId xmlns:a16="http://schemas.microsoft.com/office/drawing/2014/main" id="{F08BEE13-C493-3B78-11C2-B8536698EB9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2" name="Rectangle 102">
                <a:extLst>
                  <a:ext uri="{FF2B5EF4-FFF2-40B4-BE49-F238E27FC236}">
                    <a16:creationId xmlns:a16="http://schemas.microsoft.com/office/drawing/2014/main" id="{8807B461-7B5F-4643-74DD-39F7C5735E25}"/>
                  </a:ext>
                </a:extLst>
              </p:cNvPr>
              <p:cNvSpPr>
                <a:spLocks noChangeArrowheads="1"/>
              </p:cNvSpPr>
              <p:nvPr/>
            </p:nvSpPr>
            <p:spPr bwMode="auto">
              <a:xfrm>
                <a:off x="1240" y="3227"/>
                <a:ext cx="307"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13" name="Rectangle 103">
                <a:extLst>
                  <a:ext uri="{FF2B5EF4-FFF2-40B4-BE49-F238E27FC236}">
                    <a16:creationId xmlns:a16="http://schemas.microsoft.com/office/drawing/2014/main" id="{6A7D9B0E-6A45-F9E1-8842-6FD35F1EB17B}"/>
                  </a:ext>
                </a:extLst>
              </p:cNvPr>
              <p:cNvSpPr>
                <a:spLocks noChangeArrowheads="1"/>
              </p:cNvSpPr>
              <p:nvPr/>
            </p:nvSpPr>
            <p:spPr bwMode="auto">
              <a:xfrm>
                <a:off x="536" y="3209"/>
                <a:ext cx="292"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14" name="Oval 104">
                <a:extLst>
                  <a:ext uri="{FF2B5EF4-FFF2-40B4-BE49-F238E27FC236}">
                    <a16:creationId xmlns:a16="http://schemas.microsoft.com/office/drawing/2014/main" id="{9105850F-2AEC-4F6D-36AF-2D134F668330}"/>
                  </a:ext>
                </a:extLst>
              </p:cNvPr>
              <p:cNvSpPr>
                <a:spLocks noChangeArrowheads="1"/>
              </p:cNvSpPr>
              <p:nvPr/>
            </p:nvSpPr>
            <p:spPr bwMode="auto">
              <a:xfrm flipH="1">
                <a:off x="1623" y="3259"/>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15" name="Freeform 105">
                <a:extLst>
                  <a:ext uri="{FF2B5EF4-FFF2-40B4-BE49-F238E27FC236}">
                    <a16:creationId xmlns:a16="http://schemas.microsoft.com/office/drawing/2014/main" id="{2964E69E-4F1F-B1B2-85B7-FFA764625533}"/>
                  </a:ext>
                </a:extLst>
              </p:cNvPr>
              <p:cNvSpPr>
                <a:spLocks/>
              </p:cNvSpPr>
              <p:nvPr/>
            </p:nvSpPr>
            <p:spPr bwMode="auto">
              <a:xfrm flipH="1">
                <a:off x="486" y="3180"/>
                <a:ext cx="792" cy="336"/>
              </a:xfrm>
              <a:custGeom>
                <a:avLst/>
                <a:gdLst>
                  <a:gd name="T0" fmla="*/ 0 w 480"/>
                  <a:gd name="T1" fmla="*/ 0 h 192"/>
                  <a:gd name="T2" fmla="*/ 0 w 480"/>
                  <a:gd name="T3" fmla="*/ 336 h 192"/>
                  <a:gd name="T4" fmla="*/ 792 w 480"/>
                  <a:gd name="T5" fmla="*/ 336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sp>
            <p:nvSpPr>
              <p:cNvPr id="16" name="Line 106">
                <a:extLst>
                  <a:ext uri="{FF2B5EF4-FFF2-40B4-BE49-F238E27FC236}">
                    <a16:creationId xmlns:a16="http://schemas.microsoft.com/office/drawing/2014/main" id="{29C96579-E44E-AF16-EBAA-DFFD335D6743}"/>
                  </a:ext>
                </a:extLst>
              </p:cNvPr>
              <p:cNvSpPr>
                <a:spLocks noChangeShapeType="1"/>
              </p:cNvSpPr>
              <p:nvPr/>
            </p:nvSpPr>
            <p:spPr bwMode="auto">
              <a:xfrm flipH="1">
                <a:off x="748" y="2075"/>
                <a:ext cx="0" cy="1423"/>
              </a:xfrm>
              <a:prstGeom prst="line">
                <a:avLst/>
              </a:prstGeom>
              <a:noFill/>
              <a:ln w="28575">
                <a:solidFill>
                  <a:schemeClr val="tx1"/>
                </a:solidFill>
                <a:round/>
                <a:headEnd/>
                <a:tailEnd/>
              </a:ln>
            </p:spPr>
            <p:txBody>
              <a:bodyPr/>
              <a:lstStyle/>
              <a:p>
                <a:endParaRPr lang="zh-CN" altLang="en-US"/>
              </a:p>
            </p:txBody>
          </p:sp>
          <p:sp>
            <p:nvSpPr>
              <p:cNvPr id="17" name="Line 107">
                <a:extLst>
                  <a:ext uri="{FF2B5EF4-FFF2-40B4-BE49-F238E27FC236}">
                    <a16:creationId xmlns:a16="http://schemas.microsoft.com/office/drawing/2014/main" id="{D8C239BA-4D56-7D3C-9445-0A17EE4578DC}"/>
                  </a:ext>
                </a:extLst>
              </p:cNvPr>
              <p:cNvSpPr>
                <a:spLocks noChangeShapeType="1"/>
              </p:cNvSpPr>
              <p:nvPr/>
            </p:nvSpPr>
            <p:spPr bwMode="auto">
              <a:xfrm>
                <a:off x="1270" y="2106"/>
                <a:ext cx="0" cy="355"/>
              </a:xfrm>
              <a:prstGeom prst="line">
                <a:avLst/>
              </a:prstGeom>
              <a:noFill/>
              <a:ln w="28575">
                <a:solidFill>
                  <a:schemeClr val="tx1"/>
                </a:solidFill>
                <a:round/>
                <a:headEnd/>
                <a:tailEnd/>
              </a:ln>
            </p:spPr>
            <p:txBody>
              <a:bodyPr/>
              <a:lstStyle/>
              <a:p>
                <a:endParaRPr lang="zh-CN" altLang="en-US"/>
              </a:p>
            </p:txBody>
          </p:sp>
          <p:grpSp>
            <p:nvGrpSpPr>
              <p:cNvPr id="18" name="Group 108">
                <a:extLst>
                  <a:ext uri="{FF2B5EF4-FFF2-40B4-BE49-F238E27FC236}">
                    <a16:creationId xmlns:a16="http://schemas.microsoft.com/office/drawing/2014/main" id="{C912FD52-23FF-DD6A-E2B4-A0B207566BE1}"/>
                  </a:ext>
                </a:extLst>
              </p:cNvPr>
              <p:cNvGrpSpPr>
                <a:grpSpLocks/>
              </p:cNvGrpSpPr>
              <p:nvPr/>
            </p:nvGrpSpPr>
            <p:grpSpPr bwMode="auto">
              <a:xfrm flipV="1">
                <a:off x="755" y="1373"/>
                <a:ext cx="45" cy="299"/>
                <a:chOff x="2131" y="2070"/>
                <a:chExt cx="45" cy="299"/>
              </a:xfrm>
            </p:grpSpPr>
            <p:sp>
              <p:nvSpPr>
                <p:cNvPr id="52" name="Line 109">
                  <a:extLst>
                    <a:ext uri="{FF2B5EF4-FFF2-40B4-BE49-F238E27FC236}">
                      <a16:creationId xmlns:a16="http://schemas.microsoft.com/office/drawing/2014/main" id="{3FD7BC8A-4523-C633-1D86-474C7692C13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3" name="Oval 110">
                  <a:extLst>
                    <a:ext uri="{FF2B5EF4-FFF2-40B4-BE49-F238E27FC236}">
                      <a16:creationId xmlns:a16="http://schemas.microsoft.com/office/drawing/2014/main" id="{7BEAB5FF-8709-D151-0D77-813C3FFEAFA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9" name="Rectangle 111">
                <a:extLst>
                  <a:ext uri="{FF2B5EF4-FFF2-40B4-BE49-F238E27FC236}">
                    <a16:creationId xmlns:a16="http://schemas.microsoft.com/office/drawing/2014/main" id="{3B0A221A-7D09-633A-C904-42746B5C0A67}"/>
                  </a:ext>
                </a:extLst>
              </p:cNvPr>
              <p:cNvSpPr>
                <a:spLocks noChangeArrowheads="1"/>
              </p:cNvSpPr>
              <p:nvPr/>
            </p:nvSpPr>
            <p:spPr bwMode="auto">
              <a:xfrm>
                <a:off x="1232" y="1356"/>
                <a:ext cx="387"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20" name="Line 112">
                <a:extLst>
                  <a:ext uri="{FF2B5EF4-FFF2-40B4-BE49-F238E27FC236}">
                    <a16:creationId xmlns:a16="http://schemas.microsoft.com/office/drawing/2014/main" id="{930AD99E-DC36-79EC-0289-B2C663903ED3}"/>
                  </a:ext>
                </a:extLst>
              </p:cNvPr>
              <p:cNvSpPr>
                <a:spLocks noChangeShapeType="1"/>
              </p:cNvSpPr>
              <p:nvPr/>
            </p:nvSpPr>
            <p:spPr bwMode="auto">
              <a:xfrm>
                <a:off x="1316" y="1395"/>
                <a:ext cx="128" cy="0"/>
              </a:xfrm>
              <a:prstGeom prst="line">
                <a:avLst/>
              </a:prstGeom>
              <a:noFill/>
              <a:ln w="28575">
                <a:solidFill>
                  <a:srgbClr val="FF0066"/>
                </a:solidFill>
                <a:round/>
                <a:headEnd/>
                <a:tailEnd/>
              </a:ln>
            </p:spPr>
            <p:txBody>
              <a:bodyPr>
                <a:spAutoFit/>
              </a:bodyPr>
              <a:lstStyle/>
              <a:p>
                <a:endParaRPr lang="zh-CN" altLang="en-US"/>
              </a:p>
            </p:txBody>
          </p:sp>
          <p:sp>
            <p:nvSpPr>
              <p:cNvPr id="21" name="Rectangle 113">
                <a:extLst>
                  <a:ext uri="{FF2B5EF4-FFF2-40B4-BE49-F238E27FC236}">
                    <a16:creationId xmlns:a16="http://schemas.microsoft.com/office/drawing/2014/main" id="{24F2E67E-545E-466A-86B6-55963C54787D}"/>
                  </a:ext>
                </a:extLst>
              </p:cNvPr>
              <p:cNvSpPr>
                <a:spLocks noChangeArrowheads="1"/>
              </p:cNvSpPr>
              <p:nvPr/>
            </p:nvSpPr>
            <p:spPr bwMode="auto">
              <a:xfrm>
                <a:off x="432" y="1320"/>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22" name="Rectangle 114">
                <a:extLst>
                  <a:ext uri="{FF2B5EF4-FFF2-40B4-BE49-F238E27FC236}">
                    <a16:creationId xmlns:a16="http://schemas.microsoft.com/office/drawing/2014/main" id="{063B3F4B-EDA7-0CD8-F2D2-F0C932C837F1}"/>
                  </a:ext>
                </a:extLst>
              </p:cNvPr>
              <p:cNvSpPr>
                <a:spLocks noChangeArrowheads="1"/>
              </p:cNvSpPr>
              <p:nvPr/>
            </p:nvSpPr>
            <p:spPr bwMode="auto">
              <a:xfrm>
                <a:off x="640" y="1643"/>
                <a:ext cx="792" cy="468"/>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nvGrpSpPr>
              <p:cNvPr id="23" name="Group 115">
                <a:extLst>
                  <a:ext uri="{FF2B5EF4-FFF2-40B4-BE49-F238E27FC236}">
                    <a16:creationId xmlns:a16="http://schemas.microsoft.com/office/drawing/2014/main" id="{04B7E37B-9331-D1DA-BF0A-C13B03871D32}"/>
                  </a:ext>
                </a:extLst>
              </p:cNvPr>
              <p:cNvGrpSpPr>
                <a:grpSpLocks/>
              </p:cNvGrpSpPr>
              <p:nvPr/>
            </p:nvGrpSpPr>
            <p:grpSpPr bwMode="auto">
              <a:xfrm flipV="1">
                <a:off x="1193" y="1355"/>
                <a:ext cx="45" cy="299"/>
                <a:chOff x="2131" y="2070"/>
                <a:chExt cx="45" cy="299"/>
              </a:xfrm>
            </p:grpSpPr>
            <p:sp>
              <p:nvSpPr>
                <p:cNvPr id="50" name="Line 116">
                  <a:extLst>
                    <a:ext uri="{FF2B5EF4-FFF2-40B4-BE49-F238E27FC236}">
                      <a16:creationId xmlns:a16="http://schemas.microsoft.com/office/drawing/2014/main" id="{ECFEC651-C408-C72D-1A5E-A14A5C07859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1" name="Oval 117">
                  <a:extLst>
                    <a:ext uri="{FF2B5EF4-FFF2-40B4-BE49-F238E27FC236}">
                      <a16:creationId xmlns:a16="http://schemas.microsoft.com/office/drawing/2014/main" id="{D144E373-F5AB-548E-E54B-0A533FB3C06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4" name="Rectangle 118">
                <a:extLst>
                  <a:ext uri="{FF2B5EF4-FFF2-40B4-BE49-F238E27FC236}">
                    <a16:creationId xmlns:a16="http://schemas.microsoft.com/office/drawing/2014/main" id="{ADE8D155-B418-119C-CF0A-38569D202AE8}"/>
                  </a:ext>
                </a:extLst>
              </p:cNvPr>
              <p:cNvSpPr>
                <a:spLocks noChangeArrowheads="1"/>
              </p:cNvSpPr>
              <p:nvPr/>
            </p:nvSpPr>
            <p:spPr bwMode="auto">
              <a:xfrm>
                <a:off x="634" y="1830"/>
                <a:ext cx="1007" cy="288"/>
              </a:xfrm>
              <a:prstGeom prst="rect">
                <a:avLst/>
              </a:prstGeom>
              <a:noFill/>
              <a:ln w="9525">
                <a:noFill/>
                <a:miter lim="800000"/>
                <a:headEnd/>
                <a:tailEnd/>
              </a:ln>
            </p:spPr>
            <p:txBody>
              <a:bodyPr>
                <a:spAutoFit/>
              </a:bodyPr>
              <a:lstStyle/>
              <a:p>
                <a:r>
                  <a:rPr lang="en-US" altLang="zh-CN" b="1">
                    <a:solidFill>
                      <a:srgbClr val="0033CC"/>
                    </a:solidFill>
                  </a:rPr>
                  <a:t>S </a:t>
                </a:r>
                <a:r>
                  <a:rPr lang="en-US" altLang="zh-CN" b="1" baseline="-25000">
                    <a:solidFill>
                      <a:srgbClr val="0033CC"/>
                    </a:solidFill>
                  </a:rPr>
                  <a:t> </a:t>
                </a:r>
                <a:r>
                  <a:rPr lang="en-US" altLang="zh-CN" b="1">
                    <a:solidFill>
                      <a:srgbClr val="0033CC"/>
                    </a:solidFill>
                  </a:rPr>
                  <a:t>C1 </a:t>
                </a:r>
                <a:r>
                  <a:rPr lang="en-US" altLang="zh-CN" b="1" baseline="-25000">
                    <a:solidFill>
                      <a:srgbClr val="FF0066"/>
                    </a:solidFill>
                  </a:rPr>
                  <a:t> </a:t>
                </a:r>
                <a:r>
                  <a:rPr lang="en-US" altLang="zh-CN" b="1">
                    <a:solidFill>
                      <a:srgbClr val="0033CC"/>
                    </a:solidFill>
                  </a:rPr>
                  <a:t>R</a:t>
                </a:r>
                <a:endParaRPr lang="en-US" altLang="zh-CN" b="1" baseline="-25000">
                  <a:solidFill>
                    <a:srgbClr val="0033CC"/>
                  </a:solidFill>
                </a:endParaRPr>
              </a:p>
            </p:txBody>
          </p:sp>
          <p:sp>
            <p:nvSpPr>
              <p:cNvPr id="25" name="Oval 119">
                <a:extLst>
                  <a:ext uri="{FF2B5EF4-FFF2-40B4-BE49-F238E27FC236}">
                    <a16:creationId xmlns:a16="http://schemas.microsoft.com/office/drawing/2014/main" id="{1CBCE2C8-FDE3-5FA8-3E5A-D6E615B108A9}"/>
                  </a:ext>
                </a:extLst>
              </p:cNvPr>
              <p:cNvSpPr>
                <a:spLocks noChangeArrowheads="1"/>
              </p:cNvSpPr>
              <p:nvPr/>
            </p:nvSpPr>
            <p:spPr bwMode="auto">
              <a:xfrm>
                <a:off x="1176" y="1560"/>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6" name="Line 120">
                <a:extLst>
                  <a:ext uri="{FF2B5EF4-FFF2-40B4-BE49-F238E27FC236}">
                    <a16:creationId xmlns:a16="http://schemas.microsoft.com/office/drawing/2014/main" id="{67683EB0-90ED-0D22-62EA-CC36A1C156E0}"/>
                  </a:ext>
                </a:extLst>
              </p:cNvPr>
              <p:cNvSpPr>
                <a:spLocks noChangeShapeType="1"/>
              </p:cNvSpPr>
              <p:nvPr/>
            </p:nvSpPr>
            <p:spPr bwMode="auto">
              <a:xfrm>
                <a:off x="988" y="3131"/>
                <a:ext cx="0" cy="168"/>
              </a:xfrm>
              <a:prstGeom prst="line">
                <a:avLst/>
              </a:prstGeom>
              <a:noFill/>
              <a:ln w="28575">
                <a:solidFill>
                  <a:schemeClr val="tx1"/>
                </a:solidFill>
                <a:round/>
                <a:headEnd/>
                <a:tailEnd/>
              </a:ln>
            </p:spPr>
            <p:txBody>
              <a:bodyPr/>
              <a:lstStyle/>
              <a:p>
                <a:endParaRPr lang="zh-CN" altLang="en-US"/>
              </a:p>
            </p:txBody>
          </p:sp>
          <p:sp>
            <p:nvSpPr>
              <p:cNvPr id="27" name="Rectangle 121">
                <a:extLst>
                  <a:ext uri="{FF2B5EF4-FFF2-40B4-BE49-F238E27FC236}">
                    <a16:creationId xmlns:a16="http://schemas.microsoft.com/office/drawing/2014/main" id="{B0409CA5-3639-AD10-E164-817356C15A03}"/>
                  </a:ext>
                </a:extLst>
              </p:cNvPr>
              <p:cNvSpPr>
                <a:spLocks noChangeArrowheads="1"/>
              </p:cNvSpPr>
              <p:nvPr/>
            </p:nvSpPr>
            <p:spPr bwMode="auto">
              <a:xfrm>
                <a:off x="628" y="2711"/>
                <a:ext cx="792" cy="46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28" name="Rectangle 122">
                <a:extLst>
                  <a:ext uri="{FF2B5EF4-FFF2-40B4-BE49-F238E27FC236}">
                    <a16:creationId xmlns:a16="http://schemas.microsoft.com/office/drawing/2014/main" id="{0C36E559-A75D-F9C2-1B23-49A6E780722C}"/>
                  </a:ext>
                </a:extLst>
              </p:cNvPr>
              <p:cNvSpPr>
                <a:spLocks noChangeArrowheads="1"/>
              </p:cNvSpPr>
              <p:nvPr/>
            </p:nvSpPr>
            <p:spPr bwMode="auto">
              <a:xfrm>
                <a:off x="1120" y="2910"/>
                <a:ext cx="447" cy="288"/>
              </a:xfrm>
              <a:prstGeom prst="rect">
                <a:avLst/>
              </a:prstGeom>
              <a:noFill/>
              <a:ln w="9525">
                <a:noFill/>
                <a:miter lim="800000"/>
                <a:headEnd/>
                <a:tailEnd/>
              </a:ln>
            </p:spPr>
            <p:txBody>
              <a:bodyPr>
                <a:spAutoFit/>
              </a:bodyPr>
              <a:lstStyle/>
              <a:p>
                <a:r>
                  <a:rPr lang="en-US" altLang="zh-CN" b="1">
                    <a:solidFill>
                      <a:srgbClr val="0033CC"/>
                    </a:solidFill>
                  </a:rPr>
                  <a:t> R</a:t>
                </a:r>
                <a:r>
                  <a:rPr lang="en-US" altLang="zh-CN" b="1" baseline="-25000">
                    <a:solidFill>
                      <a:srgbClr val="0033CC"/>
                    </a:solidFill>
                  </a:rPr>
                  <a:t> </a:t>
                </a:r>
              </a:p>
            </p:txBody>
          </p:sp>
          <p:sp>
            <p:nvSpPr>
              <p:cNvPr id="29" name="Rectangle 123">
                <a:extLst>
                  <a:ext uri="{FF2B5EF4-FFF2-40B4-BE49-F238E27FC236}">
                    <a16:creationId xmlns:a16="http://schemas.microsoft.com/office/drawing/2014/main" id="{B0B2936E-0CB8-A3C6-0B1E-6215B0FE92F7}"/>
                  </a:ext>
                </a:extLst>
              </p:cNvPr>
              <p:cNvSpPr>
                <a:spLocks noChangeArrowheads="1"/>
              </p:cNvSpPr>
              <p:nvPr/>
            </p:nvSpPr>
            <p:spPr bwMode="auto">
              <a:xfrm>
                <a:off x="622" y="2910"/>
                <a:ext cx="271" cy="288"/>
              </a:xfrm>
              <a:prstGeom prst="rect">
                <a:avLst/>
              </a:prstGeom>
              <a:noFill/>
              <a:ln w="9525">
                <a:noFill/>
                <a:miter lim="800000"/>
                <a:headEnd/>
                <a:tailEnd/>
              </a:ln>
            </p:spPr>
            <p:txBody>
              <a:bodyPr wrap="none">
                <a:spAutoFit/>
              </a:bodyPr>
              <a:lstStyle/>
              <a:p>
                <a:r>
                  <a:rPr lang="en-US" altLang="zh-CN" b="1">
                    <a:solidFill>
                      <a:srgbClr val="0033CC"/>
                    </a:solidFill>
                  </a:rPr>
                  <a:t>S </a:t>
                </a:r>
                <a:endParaRPr lang="en-US" altLang="zh-CN" b="1" baseline="-25000">
                  <a:solidFill>
                    <a:srgbClr val="0033CC"/>
                  </a:solidFill>
                </a:endParaRPr>
              </a:p>
            </p:txBody>
          </p:sp>
          <p:sp>
            <p:nvSpPr>
              <p:cNvPr id="30" name="Rectangle 124">
                <a:extLst>
                  <a:ext uri="{FF2B5EF4-FFF2-40B4-BE49-F238E27FC236}">
                    <a16:creationId xmlns:a16="http://schemas.microsoft.com/office/drawing/2014/main" id="{EE1CDE8D-C88E-5FC9-7AD3-D65B509CF918}"/>
                  </a:ext>
                </a:extLst>
              </p:cNvPr>
              <p:cNvSpPr>
                <a:spLocks noChangeArrowheads="1"/>
              </p:cNvSpPr>
              <p:nvPr/>
            </p:nvSpPr>
            <p:spPr bwMode="auto">
              <a:xfrm>
                <a:off x="833" y="2892"/>
                <a:ext cx="351" cy="288"/>
              </a:xfrm>
              <a:prstGeom prst="rect">
                <a:avLst/>
              </a:prstGeom>
              <a:noFill/>
              <a:ln w="9525">
                <a:noFill/>
                <a:miter lim="800000"/>
                <a:headEnd/>
                <a:tailEnd/>
              </a:ln>
            </p:spPr>
            <p:txBody>
              <a:bodyPr wrap="none">
                <a:spAutoFit/>
              </a:bodyPr>
              <a:lstStyle/>
              <a:p>
                <a:r>
                  <a:rPr lang="en-US" altLang="zh-CN" b="1">
                    <a:solidFill>
                      <a:srgbClr val="0033CC"/>
                    </a:solidFill>
                  </a:rPr>
                  <a:t>C1</a:t>
                </a:r>
                <a:endParaRPr lang="en-US" altLang="zh-CN" b="1" baseline="-25000">
                  <a:solidFill>
                    <a:srgbClr val="0033CC"/>
                  </a:solidFill>
                </a:endParaRPr>
              </a:p>
            </p:txBody>
          </p:sp>
          <p:sp>
            <p:nvSpPr>
              <p:cNvPr id="31" name="Freeform 125">
                <a:extLst>
                  <a:ext uri="{FF2B5EF4-FFF2-40B4-BE49-F238E27FC236}">
                    <a16:creationId xmlns:a16="http://schemas.microsoft.com/office/drawing/2014/main" id="{42C0B851-D7E1-8C1A-1FF6-B4450D357E16}"/>
                  </a:ext>
                </a:extLst>
              </p:cNvPr>
              <p:cNvSpPr>
                <a:spLocks/>
              </p:cNvSpPr>
              <p:nvPr/>
            </p:nvSpPr>
            <p:spPr bwMode="auto">
              <a:xfrm>
                <a:off x="996" y="2100"/>
                <a:ext cx="660" cy="108"/>
              </a:xfrm>
              <a:custGeom>
                <a:avLst/>
                <a:gdLst>
                  <a:gd name="T0" fmla="*/ 0 w 480"/>
                  <a:gd name="T1" fmla="*/ 0 h 192"/>
                  <a:gd name="T2" fmla="*/ 0 w 480"/>
                  <a:gd name="T3" fmla="*/ 108 h 192"/>
                  <a:gd name="T4" fmla="*/ 660 w 480"/>
                  <a:gd name="T5" fmla="*/ 108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sp>
            <p:nvSpPr>
              <p:cNvPr id="32" name="Freeform 126">
                <a:extLst>
                  <a:ext uri="{FF2B5EF4-FFF2-40B4-BE49-F238E27FC236}">
                    <a16:creationId xmlns:a16="http://schemas.microsoft.com/office/drawing/2014/main" id="{E5D184AE-341B-F9B4-E372-7C13E2669F58}"/>
                  </a:ext>
                </a:extLst>
              </p:cNvPr>
              <p:cNvSpPr>
                <a:spLocks/>
              </p:cNvSpPr>
              <p:nvPr/>
            </p:nvSpPr>
            <p:spPr bwMode="auto">
              <a:xfrm flipH="1">
                <a:off x="990" y="2202"/>
                <a:ext cx="660" cy="1086"/>
              </a:xfrm>
              <a:custGeom>
                <a:avLst/>
                <a:gdLst>
                  <a:gd name="T0" fmla="*/ 0 w 480"/>
                  <a:gd name="T1" fmla="*/ 0 h 192"/>
                  <a:gd name="T2" fmla="*/ 0 w 480"/>
                  <a:gd name="T3" fmla="*/ 1086 h 192"/>
                  <a:gd name="T4" fmla="*/ 660 w 480"/>
                  <a:gd name="T5" fmla="*/ 1086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grpSp>
            <p:nvGrpSpPr>
              <p:cNvPr id="33" name="Group 127">
                <a:extLst>
                  <a:ext uri="{FF2B5EF4-FFF2-40B4-BE49-F238E27FC236}">
                    <a16:creationId xmlns:a16="http://schemas.microsoft.com/office/drawing/2014/main" id="{41F7E0F8-83B2-BBF5-ACEB-CCB8806D8215}"/>
                  </a:ext>
                </a:extLst>
              </p:cNvPr>
              <p:cNvGrpSpPr>
                <a:grpSpLocks/>
              </p:cNvGrpSpPr>
              <p:nvPr/>
            </p:nvGrpSpPr>
            <p:grpSpPr bwMode="auto">
              <a:xfrm>
                <a:off x="1509" y="2715"/>
                <a:ext cx="312" cy="296"/>
                <a:chOff x="1551" y="2967"/>
                <a:chExt cx="312" cy="296"/>
              </a:xfrm>
            </p:grpSpPr>
            <p:sp>
              <p:nvSpPr>
                <p:cNvPr id="47" name="Oval 128">
                  <a:extLst>
                    <a:ext uri="{FF2B5EF4-FFF2-40B4-BE49-F238E27FC236}">
                      <a16:creationId xmlns:a16="http://schemas.microsoft.com/office/drawing/2014/main" id="{2A168942-E167-7C41-E94C-2BA0ACF8D479}"/>
                    </a:ext>
                  </a:extLst>
                </p:cNvPr>
                <p:cNvSpPr>
                  <a:spLocks noChangeArrowheads="1"/>
                </p:cNvSpPr>
                <p:nvPr/>
              </p:nvSpPr>
              <p:spPr bwMode="auto">
                <a:xfrm rot="10800000" flipH="1">
                  <a:off x="1651" y="2967"/>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8" name="Rectangle 129">
                  <a:extLst>
                    <a:ext uri="{FF2B5EF4-FFF2-40B4-BE49-F238E27FC236}">
                      <a16:creationId xmlns:a16="http://schemas.microsoft.com/office/drawing/2014/main" id="{AB4A741C-6725-1ED6-678F-A77B5D6465F9}"/>
                    </a:ext>
                  </a:extLst>
                </p:cNvPr>
                <p:cNvSpPr>
                  <a:spLocks noChangeArrowheads="1"/>
                </p:cNvSpPr>
                <p:nvPr/>
              </p:nvSpPr>
              <p:spPr bwMode="auto">
                <a:xfrm rot="10800000">
                  <a:off x="1551" y="3059"/>
                  <a:ext cx="312" cy="204"/>
                </a:xfrm>
                <a:prstGeom prst="rect">
                  <a:avLst/>
                </a:prstGeom>
                <a:solidFill>
                  <a:schemeClr val="bg1"/>
                </a:solidFill>
                <a:ln w="38100">
                  <a:solidFill>
                    <a:schemeClr val="tx1"/>
                  </a:solidFill>
                  <a:miter lim="800000"/>
                  <a:headEnd/>
                  <a:tailEnd/>
                </a:ln>
              </p:spPr>
              <p:txBody>
                <a:bodyPr rot="10800000" wrap="none" anchor="ctr"/>
                <a:lstStyle/>
                <a:p>
                  <a:pPr algn="ctr">
                    <a:spcAft>
                      <a:spcPct val="100000"/>
                    </a:spcAft>
                  </a:pPr>
                  <a:endParaRPr lang="zh-CN" altLang="zh-CN" sz="2000" b="1">
                    <a:solidFill>
                      <a:srgbClr val="FF0066"/>
                    </a:solidFill>
                    <a:ea typeface="楷体_GB2312" pitchFamily="49" charset="-122"/>
                  </a:endParaRPr>
                </a:p>
              </p:txBody>
            </p:sp>
            <p:sp>
              <p:nvSpPr>
                <p:cNvPr id="49" name="Rectangle 130">
                  <a:extLst>
                    <a:ext uri="{FF2B5EF4-FFF2-40B4-BE49-F238E27FC236}">
                      <a16:creationId xmlns:a16="http://schemas.microsoft.com/office/drawing/2014/main" id="{A7B0E9F7-57C9-3AFB-C54B-186AC38AD6DD}"/>
                    </a:ext>
                  </a:extLst>
                </p:cNvPr>
                <p:cNvSpPr>
                  <a:spLocks noChangeArrowheads="1"/>
                </p:cNvSpPr>
                <p:nvPr/>
              </p:nvSpPr>
              <p:spPr bwMode="auto">
                <a:xfrm>
                  <a:off x="1614" y="3013"/>
                  <a:ext cx="196" cy="250"/>
                </a:xfrm>
                <a:prstGeom prst="rect">
                  <a:avLst/>
                </a:prstGeom>
                <a:noFill/>
                <a:ln w="9525">
                  <a:noFill/>
                  <a:miter lim="800000"/>
                  <a:headEnd/>
                  <a:tailEnd/>
                </a:ln>
              </p:spPr>
              <p:txBody>
                <a:bodyPr wrap="none">
                  <a:spAutoFit/>
                </a:bodyPr>
                <a:lstStyle/>
                <a:p>
                  <a:r>
                    <a:rPr lang="en-US" altLang="zh-CN" sz="2000" b="1"/>
                    <a:t>1</a:t>
                  </a:r>
                </a:p>
              </p:txBody>
            </p:sp>
          </p:grpSp>
          <p:sp>
            <p:nvSpPr>
              <p:cNvPr id="34" name="Oval 131">
                <a:extLst>
                  <a:ext uri="{FF2B5EF4-FFF2-40B4-BE49-F238E27FC236}">
                    <a16:creationId xmlns:a16="http://schemas.microsoft.com/office/drawing/2014/main" id="{2EA8353A-DAEB-69D1-F8CE-B4A71738D090}"/>
                  </a:ext>
                </a:extLst>
              </p:cNvPr>
              <p:cNvSpPr>
                <a:spLocks noChangeArrowheads="1"/>
              </p:cNvSpPr>
              <p:nvPr/>
            </p:nvSpPr>
            <p:spPr bwMode="auto">
              <a:xfrm flipH="1">
                <a:off x="725" y="2419"/>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35" name="Line 132">
                <a:extLst>
                  <a:ext uri="{FF2B5EF4-FFF2-40B4-BE49-F238E27FC236}">
                    <a16:creationId xmlns:a16="http://schemas.microsoft.com/office/drawing/2014/main" id="{4CDB0D33-D602-4232-1362-9B243D8274AC}"/>
                  </a:ext>
                </a:extLst>
              </p:cNvPr>
              <p:cNvSpPr>
                <a:spLocks noChangeShapeType="1"/>
              </p:cNvSpPr>
              <p:nvPr/>
            </p:nvSpPr>
            <p:spPr bwMode="auto">
              <a:xfrm rot="16200000" flipH="1">
                <a:off x="1007" y="2189"/>
                <a:ext cx="0" cy="521"/>
              </a:xfrm>
              <a:prstGeom prst="line">
                <a:avLst/>
              </a:prstGeom>
              <a:noFill/>
              <a:ln w="28575">
                <a:solidFill>
                  <a:schemeClr val="tx1"/>
                </a:solidFill>
                <a:round/>
                <a:headEnd/>
                <a:tailEnd/>
              </a:ln>
            </p:spPr>
            <p:txBody>
              <a:bodyPr/>
              <a:lstStyle/>
              <a:p>
                <a:endParaRPr lang="zh-CN" altLang="en-US"/>
              </a:p>
            </p:txBody>
          </p:sp>
          <p:grpSp>
            <p:nvGrpSpPr>
              <p:cNvPr id="36" name="Group 133">
                <a:extLst>
                  <a:ext uri="{FF2B5EF4-FFF2-40B4-BE49-F238E27FC236}">
                    <a16:creationId xmlns:a16="http://schemas.microsoft.com/office/drawing/2014/main" id="{2F3D1B23-D2B0-EDE5-1477-5C7C9DB27EB4}"/>
                  </a:ext>
                </a:extLst>
              </p:cNvPr>
              <p:cNvGrpSpPr>
                <a:grpSpLocks/>
              </p:cNvGrpSpPr>
              <p:nvPr/>
            </p:nvGrpSpPr>
            <p:grpSpPr bwMode="auto">
              <a:xfrm rot="5400000">
                <a:off x="879" y="2325"/>
                <a:ext cx="312" cy="284"/>
                <a:chOff x="1983" y="1719"/>
                <a:chExt cx="312" cy="284"/>
              </a:xfrm>
            </p:grpSpPr>
            <p:sp>
              <p:nvSpPr>
                <p:cNvPr id="45" name="Oval 134">
                  <a:extLst>
                    <a:ext uri="{FF2B5EF4-FFF2-40B4-BE49-F238E27FC236}">
                      <a16:creationId xmlns:a16="http://schemas.microsoft.com/office/drawing/2014/main" id="{551A15EA-1F63-19E2-5131-E854F765C0F1}"/>
                    </a:ext>
                  </a:extLst>
                </p:cNvPr>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6" name="Rectangle 135">
                  <a:extLst>
                    <a:ext uri="{FF2B5EF4-FFF2-40B4-BE49-F238E27FC236}">
                      <a16:creationId xmlns:a16="http://schemas.microsoft.com/office/drawing/2014/main" id="{A3C3E9CD-F881-BE7D-056E-CB0B684FC19B}"/>
                    </a:ext>
                  </a:extLst>
                </p:cNvPr>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grpSp>
          <p:sp>
            <p:nvSpPr>
              <p:cNvPr id="37" name="Rectangle 136">
                <a:extLst>
                  <a:ext uri="{FF2B5EF4-FFF2-40B4-BE49-F238E27FC236}">
                    <a16:creationId xmlns:a16="http://schemas.microsoft.com/office/drawing/2014/main" id="{385AFCEF-B1AE-15B1-2651-C0D879733535}"/>
                  </a:ext>
                </a:extLst>
              </p:cNvPr>
              <p:cNvSpPr>
                <a:spLocks noChangeArrowheads="1"/>
              </p:cNvSpPr>
              <p:nvPr/>
            </p:nvSpPr>
            <p:spPr bwMode="auto">
              <a:xfrm>
                <a:off x="894" y="2269"/>
                <a:ext cx="196" cy="250"/>
              </a:xfrm>
              <a:prstGeom prst="rect">
                <a:avLst/>
              </a:prstGeom>
              <a:noFill/>
              <a:ln w="9525">
                <a:noFill/>
                <a:miter lim="800000"/>
                <a:headEnd/>
                <a:tailEnd/>
              </a:ln>
            </p:spPr>
            <p:txBody>
              <a:bodyPr wrap="none">
                <a:spAutoFit/>
              </a:bodyPr>
              <a:lstStyle/>
              <a:p>
                <a:r>
                  <a:rPr lang="en-US" altLang="zh-CN" sz="2000" b="1"/>
                  <a:t>1</a:t>
                </a:r>
              </a:p>
            </p:txBody>
          </p:sp>
          <p:sp>
            <p:nvSpPr>
              <p:cNvPr id="38" name="Oval 137">
                <a:extLst>
                  <a:ext uri="{FF2B5EF4-FFF2-40B4-BE49-F238E27FC236}">
                    <a16:creationId xmlns:a16="http://schemas.microsoft.com/office/drawing/2014/main" id="{6E4E3132-D014-5AD1-3769-4268466F958E}"/>
                  </a:ext>
                </a:extLst>
              </p:cNvPr>
              <p:cNvSpPr>
                <a:spLocks noChangeArrowheads="1"/>
              </p:cNvSpPr>
              <p:nvPr/>
            </p:nvSpPr>
            <p:spPr bwMode="auto">
              <a:xfrm flipH="1">
                <a:off x="723" y="3487"/>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grpSp>
            <p:nvGrpSpPr>
              <p:cNvPr id="39" name="Group 138">
                <a:extLst>
                  <a:ext uri="{FF2B5EF4-FFF2-40B4-BE49-F238E27FC236}">
                    <a16:creationId xmlns:a16="http://schemas.microsoft.com/office/drawing/2014/main" id="{FD6DA573-21C4-91C3-5194-B58AD9F20C1F}"/>
                  </a:ext>
                </a:extLst>
              </p:cNvPr>
              <p:cNvGrpSpPr>
                <a:grpSpLocks/>
              </p:cNvGrpSpPr>
              <p:nvPr/>
            </p:nvGrpSpPr>
            <p:grpSpPr bwMode="auto">
              <a:xfrm rot="5400000">
                <a:off x="877" y="3381"/>
                <a:ext cx="312" cy="284"/>
                <a:chOff x="1983" y="1719"/>
                <a:chExt cx="312" cy="284"/>
              </a:xfrm>
            </p:grpSpPr>
            <p:sp>
              <p:nvSpPr>
                <p:cNvPr id="43" name="Oval 139">
                  <a:extLst>
                    <a:ext uri="{FF2B5EF4-FFF2-40B4-BE49-F238E27FC236}">
                      <a16:creationId xmlns:a16="http://schemas.microsoft.com/office/drawing/2014/main" id="{E1BDE977-BA6C-74A5-D2B7-7FB854D4D176}"/>
                    </a:ext>
                  </a:extLst>
                </p:cNvPr>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4" name="Rectangle 140">
                  <a:extLst>
                    <a:ext uri="{FF2B5EF4-FFF2-40B4-BE49-F238E27FC236}">
                      <a16:creationId xmlns:a16="http://schemas.microsoft.com/office/drawing/2014/main" id="{2C73F5BC-9F28-E682-0D9D-A2876825A21D}"/>
                    </a:ext>
                  </a:extLst>
                </p:cNvPr>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grpSp>
          <p:sp>
            <p:nvSpPr>
              <p:cNvPr id="40" name="Rectangle 141">
                <a:extLst>
                  <a:ext uri="{FF2B5EF4-FFF2-40B4-BE49-F238E27FC236}">
                    <a16:creationId xmlns:a16="http://schemas.microsoft.com/office/drawing/2014/main" id="{3ABE4D66-B6D9-5702-A585-D84847650CEF}"/>
                  </a:ext>
                </a:extLst>
              </p:cNvPr>
              <p:cNvSpPr>
                <a:spLocks noChangeArrowheads="1"/>
              </p:cNvSpPr>
              <p:nvPr/>
            </p:nvSpPr>
            <p:spPr bwMode="auto">
              <a:xfrm>
                <a:off x="916" y="3337"/>
                <a:ext cx="196" cy="250"/>
              </a:xfrm>
              <a:prstGeom prst="rect">
                <a:avLst/>
              </a:prstGeom>
              <a:noFill/>
              <a:ln w="9525">
                <a:noFill/>
                <a:miter lim="800000"/>
                <a:headEnd/>
                <a:tailEnd/>
              </a:ln>
            </p:spPr>
            <p:txBody>
              <a:bodyPr wrap="none">
                <a:spAutoFit/>
              </a:bodyPr>
              <a:lstStyle/>
              <a:p>
                <a:r>
                  <a:rPr lang="en-US" altLang="zh-CN" sz="2000" b="1"/>
                  <a:t>1</a:t>
                </a:r>
              </a:p>
            </p:txBody>
          </p:sp>
          <p:sp>
            <p:nvSpPr>
              <p:cNvPr id="41" name="Oval 142">
                <a:extLst>
                  <a:ext uri="{FF2B5EF4-FFF2-40B4-BE49-F238E27FC236}">
                    <a16:creationId xmlns:a16="http://schemas.microsoft.com/office/drawing/2014/main" id="{516DDBC0-24B6-87CD-4952-A6ED87F739B2}"/>
                  </a:ext>
                </a:extLst>
              </p:cNvPr>
              <p:cNvSpPr>
                <a:spLocks noChangeArrowheads="1"/>
              </p:cNvSpPr>
              <p:nvPr/>
            </p:nvSpPr>
            <p:spPr bwMode="auto">
              <a:xfrm flipH="1">
                <a:off x="447" y="3493"/>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42" name="Text Box 143">
                <a:extLst>
                  <a:ext uri="{FF2B5EF4-FFF2-40B4-BE49-F238E27FC236}">
                    <a16:creationId xmlns:a16="http://schemas.microsoft.com/office/drawing/2014/main" id="{D7043CBD-5E50-572E-E4A6-94D8AEEFA8D8}"/>
                  </a:ext>
                </a:extLst>
              </p:cNvPr>
              <p:cNvSpPr txBox="1">
                <a:spLocks noChangeArrowheads="1"/>
              </p:cNvSpPr>
              <p:nvPr/>
            </p:nvSpPr>
            <p:spPr bwMode="auto">
              <a:xfrm>
                <a:off x="350" y="3494"/>
                <a:ext cx="363" cy="288"/>
              </a:xfrm>
              <a:prstGeom prst="rect">
                <a:avLst/>
              </a:prstGeom>
              <a:noFill/>
              <a:ln>
                <a:noFill/>
              </a:ln>
              <a:effectLst/>
            </p:spPr>
            <p:txBody>
              <a:bodyPr>
                <a:spAutoFit/>
              </a:bodyPr>
              <a:lstStyle/>
              <a:p>
                <a:pPr>
                  <a:defRPr/>
                </a:pPr>
                <a:r>
                  <a:rPr lang="en-US" altLang="zh-CN" b="1" i="1">
                    <a:solidFill>
                      <a:schemeClr val="accent2"/>
                    </a:solidFill>
                    <a:effectLst>
                      <a:outerShdw blurRad="38100" dist="38100" dir="2700000" algn="tl">
                        <a:srgbClr val="C0C0C0"/>
                      </a:outerShdw>
                    </a:effectLst>
                    <a:ea typeface="隶书" panose="02010509060101010101" pitchFamily="49" charset="-122"/>
                  </a:rPr>
                  <a:t>D</a:t>
                </a:r>
              </a:p>
            </p:txBody>
          </p:sp>
        </p:grpSp>
      </p:grpSp>
      <p:grpSp>
        <p:nvGrpSpPr>
          <p:cNvPr id="58" name="Group 147">
            <a:extLst>
              <a:ext uri="{FF2B5EF4-FFF2-40B4-BE49-F238E27FC236}">
                <a16:creationId xmlns:a16="http://schemas.microsoft.com/office/drawing/2014/main" id="{A2911DF9-06E9-08D6-F5BC-5C0A31568F83}"/>
              </a:ext>
            </a:extLst>
          </p:cNvPr>
          <p:cNvGrpSpPr>
            <a:grpSpLocks/>
          </p:cNvGrpSpPr>
          <p:nvPr/>
        </p:nvGrpSpPr>
        <p:grpSpPr bwMode="auto">
          <a:xfrm>
            <a:off x="6777718" y="1310821"/>
            <a:ext cx="3333750" cy="4683125"/>
            <a:chOff x="432" y="1132"/>
            <a:chExt cx="2100" cy="2950"/>
          </a:xfrm>
        </p:grpSpPr>
        <p:grpSp>
          <p:nvGrpSpPr>
            <p:cNvPr id="59" name="Group 91">
              <a:extLst>
                <a:ext uri="{FF2B5EF4-FFF2-40B4-BE49-F238E27FC236}">
                  <a16:creationId xmlns:a16="http://schemas.microsoft.com/office/drawing/2014/main" id="{42725135-5398-B06C-6A4E-E91BC7353B17}"/>
                </a:ext>
              </a:extLst>
            </p:cNvPr>
            <p:cNvGrpSpPr>
              <a:grpSpLocks/>
            </p:cNvGrpSpPr>
            <p:nvPr/>
          </p:nvGrpSpPr>
          <p:grpSpPr bwMode="auto">
            <a:xfrm>
              <a:off x="432" y="1132"/>
              <a:ext cx="2100" cy="2950"/>
              <a:chOff x="432" y="1100"/>
              <a:chExt cx="2100" cy="2950"/>
            </a:xfrm>
          </p:grpSpPr>
          <p:sp>
            <p:nvSpPr>
              <p:cNvPr id="63" name="Freeform 8">
                <a:extLst>
                  <a:ext uri="{FF2B5EF4-FFF2-40B4-BE49-F238E27FC236}">
                    <a16:creationId xmlns:a16="http://schemas.microsoft.com/office/drawing/2014/main" id="{C59DBE96-3EE5-8053-1184-8ADE7CAB7038}"/>
                  </a:ext>
                </a:extLst>
              </p:cNvPr>
              <p:cNvSpPr>
                <a:spLocks/>
              </p:cNvSpPr>
              <p:nvPr/>
            </p:nvSpPr>
            <p:spPr bwMode="auto">
              <a:xfrm>
                <a:off x="586" y="3553"/>
                <a:ext cx="904" cy="356"/>
              </a:xfrm>
              <a:custGeom>
                <a:avLst/>
                <a:gdLst>
                  <a:gd name="T0" fmla="*/ 0 w 528"/>
                  <a:gd name="T1" fmla="*/ 356 h 312"/>
                  <a:gd name="T2" fmla="*/ 904 w 528"/>
                  <a:gd name="T3" fmla="*/ 356 h 312"/>
                  <a:gd name="T4" fmla="*/ 904 w 528"/>
                  <a:gd name="T5" fmla="*/ 0 h 312"/>
                  <a:gd name="T6" fmla="*/ 0 60000 65536"/>
                  <a:gd name="T7" fmla="*/ 0 60000 65536"/>
                  <a:gd name="T8" fmla="*/ 0 60000 65536"/>
                  <a:gd name="T9" fmla="*/ 0 w 528"/>
                  <a:gd name="T10" fmla="*/ 0 h 312"/>
                  <a:gd name="T11" fmla="*/ 528 w 528"/>
                  <a:gd name="T12" fmla="*/ 312 h 312"/>
                </a:gdLst>
                <a:ahLst/>
                <a:cxnLst>
                  <a:cxn ang="T6">
                    <a:pos x="T0" y="T1"/>
                  </a:cxn>
                  <a:cxn ang="T7">
                    <a:pos x="T2" y="T3"/>
                  </a:cxn>
                  <a:cxn ang="T8">
                    <a:pos x="T4" y="T5"/>
                  </a:cxn>
                </a:cxnLst>
                <a:rect l="T9" t="T10" r="T11" b="T12"/>
                <a:pathLst>
                  <a:path w="528" h="312">
                    <a:moveTo>
                      <a:pt x="0" y="312"/>
                    </a:moveTo>
                    <a:lnTo>
                      <a:pt x="528" y="312"/>
                    </a:lnTo>
                    <a:lnTo>
                      <a:pt x="528" y="0"/>
                    </a:lnTo>
                  </a:path>
                </a:pathLst>
              </a:custGeom>
              <a:noFill/>
              <a:ln w="28575" cmpd="sng">
                <a:solidFill>
                  <a:schemeClr val="tx1"/>
                </a:solidFill>
                <a:round/>
                <a:headEnd/>
                <a:tailEnd/>
              </a:ln>
            </p:spPr>
            <p:txBody>
              <a:bodyPr/>
              <a:lstStyle/>
              <a:p>
                <a:endParaRPr lang="zh-CN" altLang="en-US"/>
              </a:p>
            </p:txBody>
          </p:sp>
          <p:sp>
            <p:nvSpPr>
              <p:cNvPr id="64" name="Rectangle 9">
                <a:extLst>
                  <a:ext uri="{FF2B5EF4-FFF2-40B4-BE49-F238E27FC236}">
                    <a16:creationId xmlns:a16="http://schemas.microsoft.com/office/drawing/2014/main" id="{67B06273-5312-F0EE-04E4-A3570388458E}"/>
                  </a:ext>
                </a:extLst>
              </p:cNvPr>
              <p:cNvSpPr>
                <a:spLocks noChangeArrowheads="1"/>
              </p:cNvSpPr>
              <p:nvPr/>
            </p:nvSpPr>
            <p:spPr bwMode="auto">
              <a:xfrm>
                <a:off x="432" y="3273"/>
                <a:ext cx="360" cy="250"/>
              </a:xfrm>
              <a:prstGeom prst="rect">
                <a:avLst/>
              </a:prstGeom>
              <a:noFill/>
              <a:ln w="9525">
                <a:noFill/>
                <a:miter lim="800000"/>
                <a:headEnd/>
                <a:tailEnd/>
              </a:ln>
            </p:spPr>
            <p:txBody>
              <a:bodyPr>
                <a:spAutoFit/>
              </a:bodyPr>
              <a:lstStyle/>
              <a:p>
                <a:pPr algn="just">
                  <a:spcBef>
                    <a:spcPct val="50000"/>
                  </a:spcBef>
                </a:pPr>
                <a:r>
                  <a:rPr lang="en-US" altLang="zh-CN" sz="2000" b="1"/>
                  <a:t>G</a:t>
                </a:r>
                <a:r>
                  <a:rPr lang="en-US" altLang="zh-CN" sz="2000" b="1" baseline="-25000"/>
                  <a:t>7</a:t>
                </a:r>
              </a:p>
            </p:txBody>
          </p:sp>
          <p:sp>
            <p:nvSpPr>
              <p:cNvPr id="65" name="Text Box 10">
                <a:extLst>
                  <a:ext uri="{FF2B5EF4-FFF2-40B4-BE49-F238E27FC236}">
                    <a16:creationId xmlns:a16="http://schemas.microsoft.com/office/drawing/2014/main" id="{E3E6B2B0-13E8-2E36-9C13-AA91BE94F207}"/>
                  </a:ext>
                </a:extLst>
              </p:cNvPr>
              <p:cNvSpPr txBox="1">
                <a:spLocks noChangeArrowheads="1"/>
              </p:cNvSpPr>
              <p:nvPr/>
            </p:nvSpPr>
            <p:spPr bwMode="auto">
              <a:xfrm>
                <a:off x="2051" y="3628"/>
                <a:ext cx="481" cy="288"/>
              </a:xfrm>
              <a:prstGeom prst="rect">
                <a:avLst/>
              </a:prstGeom>
              <a:noFill/>
              <a:ln>
                <a:noFill/>
              </a:ln>
              <a:effectLst/>
            </p:spPr>
            <p:txBody>
              <a:bodyPr>
                <a:spAutoFit/>
              </a:bodyPr>
              <a:lstStyle/>
              <a:p>
                <a:pPr>
                  <a:defRPr/>
                </a:pPr>
                <a:r>
                  <a:rPr lang="en-US" altLang="zh-CN" b="1" i="1" dirty="0">
                    <a:solidFill>
                      <a:srgbClr val="FF0066"/>
                    </a:solidFill>
                    <a:effectLst>
                      <a:outerShdw blurRad="38100" dist="38100" dir="2700000" algn="tl">
                        <a:srgbClr val="C0C0C0"/>
                      </a:outerShdw>
                    </a:effectLst>
                    <a:ea typeface="宋体" panose="02010600030101010101" pitchFamily="2" charset="-122"/>
                  </a:rPr>
                  <a:t>CP</a:t>
                </a:r>
              </a:p>
            </p:txBody>
          </p:sp>
          <p:sp>
            <p:nvSpPr>
              <p:cNvPr id="66" name="Oval 11">
                <a:extLst>
                  <a:ext uri="{FF2B5EF4-FFF2-40B4-BE49-F238E27FC236}">
                    <a16:creationId xmlns:a16="http://schemas.microsoft.com/office/drawing/2014/main" id="{2A5D05C6-FE5B-2209-3D9D-8FC69E76B131}"/>
                  </a:ext>
                </a:extLst>
              </p:cNvPr>
              <p:cNvSpPr>
                <a:spLocks noChangeArrowheads="1"/>
              </p:cNvSpPr>
              <p:nvPr/>
            </p:nvSpPr>
            <p:spPr bwMode="auto">
              <a:xfrm flipH="1" flipV="1">
                <a:off x="2076" y="3607"/>
                <a:ext cx="34" cy="36"/>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67" name="Freeform 12">
                <a:extLst>
                  <a:ext uri="{FF2B5EF4-FFF2-40B4-BE49-F238E27FC236}">
                    <a16:creationId xmlns:a16="http://schemas.microsoft.com/office/drawing/2014/main" id="{AE8A394A-BEC3-744C-9AAC-6638EEDD9DDF}"/>
                  </a:ext>
                </a:extLst>
              </p:cNvPr>
              <p:cNvSpPr>
                <a:spLocks/>
              </p:cNvSpPr>
              <p:nvPr/>
            </p:nvSpPr>
            <p:spPr bwMode="auto">
              <a:xfrm>
                <a:off x="949" y="2180"/>
                <a:ext cx="443" cy="106"/>
              </a:xfrm>
              <a:custGeom>
                <a:avLst/>
                <a:gdLst>
                  <a:gd name="T0" fmla="*/ 0 w 660"/>
                  <a:gd name="T1" fmla="*/ 0 h 162"/>
                  <a:gd name="T2" fmla="*/ 0 w 660"/>
                  <a:gd name="T3" fmla="*/ 106 h 162"/>
                  <a:gd name="T4" fmla="*/ 443 w 660"/>
                  <a:gd name="T5" fmla="*/ 106 h 162"/>
                  <a:gd name="T6" fmla="*/ 443 w 660"/>
                  <a:gd name="T7" fmla="*/ 20 h 162"/>
                  <a:gd name="T8" fmla="*/ 0 60000 65536"/>
                  <a:gd name="T9" fmla="*/ 0 60000 65536"/>
                  <a:gd name="T10" fmla="*/ 0 60000 65536"/>
                  <a:gd name="T11" fmla="*/ 0 60000 65536"/>
                  <a:gd name="T12" fmla="*/ 0 w 660"/>
                  <a:gd name="T13" fmla="*/ 0 h 162"/>
                  <a:gd name="T14" fmla="*/ 660 w 660"/>
                  <a:gd name="T15" fmla="*/ 162 h 162"/>
                </a:gdLst>
                <a:ahLst/>
                <a:cxnLst>
                  <a:cxn ang="T8">
                    <a:pos x="T0" y="T1"/>
                  </a:cxn>
                  <a:cxn ang="T9">
                    <a:pos x="T2" y="T3"/>
                  </a:cxn>
                  <a:cxn ang="T10">
                    <a:pos x="T4" y="T5"/>
                  </a:cxn>
                  <a:cxn ang="T11">
                    <a:pos x="T6" y="T7"/>
                  </a:cxn>
                </a:cxnLst>
                <a:rect l="T12" t="T13" r="T14" b="T15"/>
                <a:pathLst>
                  <a:path w="660" h="162">
                    <a:moveTo>
                      <a:pt x="0" y="0"/>
                    </a:moveTo>
                    <a:lnTo>
                      <a:pt x="0" y="162"/>
                    </a:lnTo>
                    <a:lnTo>
                      <a:pt x="660" y="162"/>
                    </a:lnTo>
                    <a:lnTo>
                      <a:pt x="660" y="30"/>
                    </a:lnTo>
                  </a:path>
                </a:pathLst>
              </a:custGeom>
              <a:noFill/>
              <a:ln w="28575" cmpd="sng">
                <a:solidFill>
                  <a:schemeClr val="tx1"/>
                </a:solidFill>
                <a:round/>
                <a:headEnd/>
                <a:tailEnd/>
              </a:ln>
            </p:spPr>
            <p:txBody>
              <a:bodyPr/>
              <a:lstStyle/>
              <a:p>
                <a:endParaRPr lang="zh-CN" altLang="en-US"/>
              </a:p>
            </p:txBody>
          </p:sp>
          <p:sp>
            <p:nvSpPr>
              <p:cNvPr id="68" name="Rectangle 13">
                <a:extLst>
                  <a:ext uri="{FF2B5EF4-FFF2-40B4-BE49-F238E27FC236}">
                    <a16:creationId xmlns:a16="http://schemas.microsoft.com/office/drawing/2014/main" id="{B9927B2C-3B4B-6773-8592-22A64C124BCE}"/>
                  </a:ext>
                </a:extLst>
              </p:cNvPr>
              <p:cNvSpPr>
                <a:spLocks noChangeArrowheads="1"/>
              </p:cNvSpPr>
              <p:nvPr/>
            </p:nvSpPr>
            <p:spPr bwMode="auto">
              <a:xfrm>
                <a:off x="619" y="1100"/>
                <a:ext cx="255"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69" name="Line 14">
                <a:extLst>
                  <a:ext uri="{FF2B5EF4-FFF2-40B4-BE49-F238E27FC236}">
                    <a16:creationId xmlns:a16="http://schemas.microsoft.com/office/drawing/2014/main" id="{FADDC6FA-D5E2-7A13-792D-2734C490EEFD}"/>
                  </a:ext>
                </a:extLst>
              </p:cNvPr>
              <p:cNvSpPr>
                <a:spLocks noChangeShapeType="1"/>
              </p:cNvSpPr>
              <p:nvPr/>
            </p:nvSpPr>
            <p:spPr bwMode="auto">
              <a:xfrm>
                <a:off x="866" y="1615"/>
                <a:ext cx="0" cy="302"/>
              </a:xfrm>
              <a:prstGeom prst="line">
                <a:avLst/>
              </a:prstGeom>
              <a:noFill/>
              <a:ln w="28575">
                <a:solidFill>
                  <a:schemeClr val="tx1"/>
                </a:solidFill>
                <a:round/>
                <a:headEnd/>
                <a:tailEnd/>
              </a:ln>
            </p:spPr>
            <p:txBody>
              <a:bodyPr/>
              <a:lstStyle/>
              <a:p>
                <a:endParaRPr lang="zh-CN" altLang="en-US"/>
              </a:p>
            </p:txBody>
          </p:sp>
          <p:sp>
            <p:nvSpPr>
              <p:cNvPr id="70" name="Line 15">
                <a:extLst>
                  <a:ext uri="{FF2B5EF4-FFF2-40B4-BE49-F238E27FC236}">
                    <a16:creationId xmlns:a16="http://schemas.microsoft.com/office/drawing/2014/main" id="{C01A3950-3293-0A9B-2D46-E96A6384454F}"/>
                  </a:ext>
                </a:extLst>
              </p:cNvPr>
              <p:cNvSpPr>
                <a:spLocks noChangeShapeType="1"/>
              </p:cNvSpPr>
              <p:nvPr/>
            </p:nvSpPr>
            <p:spPr bwMode="auto">
              <a:xfrm flipH="1">
                <a:off x="1489" y="1610"/>
                <a:ext cx="0" cy="302"/>
              </a:xfrm>
              <a:prstGeom prst="line">
                <a:avLst/>
              </a:prstGeom>
              <a:noFill/>
              <a:ln w="28575">
                <a:solidFill>
                  <a:schemeClr val="tx1"/>
                </a:solidFill>
                <a:round/>
                <a:headEnd/>
                <a:tailEnd/>
              </a:ln>
            </p:spPr>
            <p:txBody>
              <a:bodyPr/>
              <a:lstStyle/>
              <a:p>
                <a:endParaRPr lang="zh-CN" altLang="en-US"/>
              </a:p>
            </p:txBody>
          </p:sp>
          <p:sp>
            <p:nvSpPr>
              <p:cNvPr id="71" name="Oval 16">
                <a:extLst>
                  <a:ext uri="{FF2B5EF4-FFF2-40B4-BE49-F238E27FC236}">
                    <a16:creationId xmlns:a16="http://schemas.microsoft.com/office/drawing/2014/main" id="{F71A7C84-DA44-FB89-A556-4A2C2282B030}"/>
                  </a:ext>
                </a:extLst>
              </p:cNvPr>
              <p:cNvSpPr>
                <a:spLocks noChangeArrowheads="1"/>
              </p:cNvSpPr>
              <p:nvPr/>
            </p:nvSpPr>
            <p:spPr bwMode="auto">
              <a:xfrm flipH="1">
                <a:off x="1377" y="2268"/>
                <a:ext cx="33" cy="3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72" name="Rectangle 17">
                <a:extLst>
                  <a:ext uri="{FF2B5EF4-FFF2-40B4-BE49-F238E27FC236}">
                    <a16:creationId xmlns:a16="http://schemas.microsoft.com/office/drawing/2014/main" id="{48D51659-11DA-B93E-3D9C-80863EEE3AC6}"/>
                  </a:ext>
                </a:extLst>
              </p:cNvPr>
              <p:cNvSpPr>
                <a:spLocks noChangeArrowheads="1"/>
              </p:cNvSpPr>
              <p:nvPr/>
            </p:nvSpPr>
            <p:spPr bwMode="auto">
              <a:xfrm>
                <a:off x="709" y="1483"/>
                <a:ext cx="324" cy="227"/>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73" name="Group 18">
                <a:extLst>
                  <a:ext uri="{FF2B5EF4-FFF2-40B4-BE49-F238E27FC236}">
                    <a16:creationId xmlns:a16="http://schemas.microsoft.com/office/drawing/2014/main" id="{95D56947-12ED-30E8-92F4-CE82897934BC}"/>
                  </a:ext>
                </a:extLst>
              </p:cNvPr>
              <p:cNvGrpSpPr>
                <a:grpSpLocks/>
              </p:cNvGrpSpPr>
              <p:nvPr/>
            </p:nvGrpSpPr>
            <p:grpSpPr bwMode="auto">
              <a:xfrm flipV="1">
                <a:off x="850" y="1143"/>
                <a:ext cx="33" cy="339"/>
                <a:chOff x="518" y="1962"/>
                <a:chExt cx="45" cy="431"/>
              </a:xfrm>
            </p:grpSpPr>
            <p:sp>
              <p:nvSpPr>
                <p:cNvPr id="144" name="Line 19">
                  <a:extLst>
                    <a:ext uri="{FF2B5EF4-FFF2-40B4-BE49-F238E27FC236}">
                      <a16:creationId xmlns:a16="http://schemas.microsoft.com/office/drawing/2014/main" id="{8F55F969-7A23-039C-1AA5-E4CEBD394A70}"/>
                    </a:ext>
                  </a:extLst>
                </p:cNvPr>
                <p:cNvSpPr>
                  <a:spLocks noChangeShapeType="1"/>
                </p:cNvSpPr>
                <p:nvPr/>
              </p:nvSpPr>
              <p:spPr bwMode="auto">
                <a:xfrm>
                  <a:off x="540" y="1962"/>
                  <a:ext cx="0" cy="384"/>
                </a:xfrm>
                <a:prstGeom prst="line">
                  <a:avLst/>
                </a:prstGeom>
                <a:noFill/>
                <a:ln w="28575">
                  <a:solidFill>
                    <a:schemeClr val="tx1"/>
                  </a:solidFill>
                  <a:round/>
                  <a:headEnd/>
                  <a:tailEnd/>
                </a:ln>
              </p:spPr>
              <p:txBody>
                <a:bodyPr/>
                <a:lstStyle/>
                <a:p>
                  <a:endParaRPr lang="zh-CN" altLang="en-US"/>
                </a:p>
              </p:txBody>
            </p:sp>
            <p:sp>
              <p:nvSpPr>
                <p:cNvPr id="145" name="Oval 20">
                  <a:extLst>
                    <a:ext uri="{FF2B5EF4-FFF2-40B4-BE49-F238E27FC236}">
                      <a16:creationId xmlns:a16="http://schemas.microsoft.com/office/drawing/2014/main" id="{63A35C96-0117-435F-76C6-85436B5AE90F}"/>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74" name="Rectangle 21">
                <a:extLst>
                  <a:ext uri="{FF2B5EF4-FFF2-40B4-BE49-F238E27FC236}">
                    <a16:creationId xmlns:a16="http://schemas.microsoft.com/office/drawing/2014/main" id="{8D2AFD1B-1651-EF8A-152C-626E61ECEFF7}"/>
                  </a:ext>
                </a:extLst>
              </p:cNvPr>
              <p:cNvSpPr>
                <a:spLocks noChangeArrowheads="1"/>
              </p:cNvSpPr>
              <p:nvPr/>
            </p:nvSpPr>
            <p:spPr bwMode="auto">
              <a:xfrm>
                <a:off x="751" y="1474"/>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75" name="Rectangle 22">
                <a:extLst>
                  <a:ext uri="{FF2B5EF4-FFF2-40B4-BE49-F238E27FC236}">
                    <a16:creationId xmlns:a16="http://schemas.microsoft.com/office/drawing/2014/main" id="{65EE92D6-071B-6ACF-5877-5C98E56373C4}"/>
                  </a:ext>
                </a:extLst>
              </p:cNvPr>
              <p:cNvSpPr>
                <a:spLocks noChangeArrowheads="1"/>
              </p:cNvSpPr>
              <p:nvPr/>
            </p:nvSpPr>
            <p:spPr bwMode="auto">
              <a:xfrm flipH="1">
                <a:off x="1312" y="1483"/>
                <a:ext cx="325" cy="227"/>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76" name="Group 23">
                <a:extLst>
                  <a:ext uri="{FF2B5EF4-FFF2-40B4-BE49-F238E27FC236}">
                    <a16:creationId xmlns:a16="http://schemas.microsoft.com/office/drawing/2014/main" id="{D4B0872A-429E-3B26-6E5B-0C966C457545}"/>
                  </a:ext>
                </a:extLst>
              </p:cNvPr>
              <p:cNvGrpSpPr>
                <a:grpSpLocks/>
              </p:cNvGrpSpPr>
              <p:nvPr/>
            </p:nvGrpSpPr>
            <p:grpSpPr bwMode="auto">
              <a:xfrm flipH="1" flipV="1">
                <a:off x="1462" y="1133"/>
                <a:ext cx="34" cy="339"/>
                <a:chOff x="518" y="1962"/>
                <a:chExt cx="45" cy="431"/>
              </a:xfrm>
            </p:grpSpPr>
            <p:sp>
              <p:nvSpPr>
                <p:cNvPr id="142" name="Line 24">
                  <a:extLst>
                    <a:ext uri="{FF2B5EF4-FFF2-40B4-BE49-F238E27FC236}">
                      <a16:creationId xmlns:a16="http://schemas.microsoft.com/office/drawing/2014/main" id="{7A4C393C-FE97-AE3B-0BA7-3F94BAB62561}"/>
                    </a:ext>
                  </a:extLst>
                </p:cNvPr>
                <p:cNvSpPr>
                  <a:spLocks noChangeShapeType="1"/>
                </p:cNvSpPr>
                <p:nvPr/>
              </p:nvSpPr>
              <p:spPr bwMode="auto">
                <a:xfrm>
                  <a:off x="540" y="1962"/>
                  <a:ext cx="0" cy="384"/>
                </a:xfrm>
                <a:prstGeom prst="line">
                  <a:avLst/>
                </a:prstGeom>
                <a:noFill/>
                <a:ln w="28575">
                  <a:solidFill>
                    <a:schemeClr val="tx1"/>
                  </a:solidFill>
                  <a:round/>
                  <a:headEnd/>
                  <a:tailEnd/>
                </a:ln>
              </p:spPr>
              <p:txBody>
                <a:bodyPr/>
                <a:lstStyle/>
                <a:p>
                  <a:endParaRPr lang="zh-CN" altLang="en-US"/>
                </a:p>
              </p:txBody>
            </p:sp>
            <p:sp>
              <p:nvSpPr>
                <p:cNvPr id="143" name="Oval 25">
                  <a:extLst>
                    <a:ext uri="{FF2B5EF4-FFF2-40B4-BE49-F238E27FC236}">
                      <a16:creationId xmlns:a16="http://schemas.microsoft.com/office/drawing/2014/main" id="{1225CCD0-9DA9-A9FA-42F0-AC640365768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77" name="Oval 26">
                <a:extLst>
                  <a:ext uri="{FF2B5EF4-FFF2-40B4-BE49-F238E27FC236}">
                    <a16:creationId xmlns:a16="http://schemas.microsoft.com/office/drawing/2014/main" id="{86A525D8-78F0-0E25-7485-27C5A11832C5}"/>
                  </a:ext>
                </a:extLst>
              </p:cNvPr>
              <p:cNvSpPr>
                <a:spLocks noChangeArrowheads="1"/>
              </p:cNvSpPr>
              <p:nvPr/>
            </p:nvSpPr>
            <p:spPr bwMode="auto">
              <a:xfrm flipH="1">
                <a:off x="1454" y="1413"/>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78" name="Rectangle 27">
                <a:extLst>
                  <a:ext uri="{FF2B5EF4-FFF2-40B4-BE49-F238E27FC236}">
                    <a16:creationId xmlns:a16="http://schemas.microsoft.com/office/drawing/2014/main" id="{75152928-244E-8D7E-7CF8-2EAFD6881C0A}"/>
                  </a:ext>
                </a:extLst>
              </p:cNvPr>
              <p:cNvSpPr>
                <a:spLocks noChangeArrowheads="1"/>
              </p:cNvSpPr>
              <p:nvPr/>
            </p:nvSpPr>
            <p:spPr bwMode="auto">
              <a:xfrm>
                <a:off x="1386" y="1460"/>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79" name="Oval 28">
                <a:extLst>
                  <a:ext uri="{FF2B5EF4-FFF2-40B4-BE49-F238E27FC236}">
                    <a16:creationId xmlns:a16="http://schemas.microsoft.com/office/drawing/2014/main" id="{EAEB6EB3-1D38-DBC1-C2E3-8C67DFB969F7}"/>
                  </a:ext>
                </a:extLst>
              </p:cNvPr>
              <p:cNvSpPr>
                <a:spLocks noChangeArrowheads="1"/>
              </p:cNvSpPr>
              <p:nvPr/>
            </p:nvSpPr>
            <p:spPr bwMode="auto">
              <a:xfrm>
                <a:off x="850" y="1329"/>
                <a:ext cx="33" cy="34"/>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80" name="Oval 29">
                <a:extLst>
                  <a:ext uri="{FF2B5EF4-FFF2-40B4-BE49-F238E27FC236}">
                    <a16:creationId xmlns:a16="http://schemas.microsoft.com/office/drawing/2014/main" id="{1B065836-6392-3F93-7093-C3E07F4A4FC1}"/>
                  </a:ext>
                </a:extLst>
              </p:cNvPr>
              <p:cNvSpPr>
                <a:spLocks noChangeArrowheads="1"/>
              </p:cNvSpPr>
              <p:nvPr/>
            </p:nvSpPr>
            <p:spPr bwMode="auto">
              <a:xfrm>
                <a:off x="1463" y="1329"/>
                <a:ext cx="34" cy="34"/>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81" name="Rectangle 30">
                <a:extLst>
                  <a:ext uri="{FF2B5EF4-FFF2-40B4-BE49-F238E27FC236}">
                    <a16:creationId xmlns:a16="http://schemas.microsoft.com/office/drawing/2014/main" id="{9B05B115-5494-0BFE-C4A6-8349FFADD670}"/>
                  </a:ext>
                </a:extLst>
              </p:cNvPr>
              <p:cNvSpPr>
                <a:spLocks noChangeArrowheads="1"/>
              </p:cNvSpPr>
              <p:nvPr/>
            </p:nvSpPr>
            <p:spPr bwMode="auto">
              <a:xfrm>
                <a:off x="1515" y="1123"/>
                <a:ext cx="255"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82" name="Line 31">
                <a:extLst>
                  <a:ext uri="{FF2B5EF4-FFF2-40B4-BE49-F238E27FC236}">
                    <a16:creationId xmlns:a16="http://schemas.microsoft.com/office/drawing/2014/main" id="{A7C0E74B-CBCF-801A-4CF5-370E5E6870F6}"/>
                  </a:ext>
                </a:extLst>
              </p:cNvPr>
              <p:cNvSpPr>
                <a:spLocks noChangeShapeType="1"/>
              </p:cNvSpPr>
              <p:nvPr/>
            </p:nvSpPr>
            <p:spPr bwMode="auto">
              <a:xfrm flipV="1">
                <a:off x="1579" y="1159"/>
                <a:ext cx="99" cy="0"/>
              </a:xfrm>
              <a:prstGeom prst="line">
                <a:avLst/>
              </a:prstGeom>
              <a:noFill/>
              <a:ln w="28575">
                <a:solidFill>
                  <a:srgbClr val="FF0066"/>
                </a:solidFill>
                <a:round/>
                <a:headEnd/>
                <a:tailEnd/>
              </a:ln>
            </p:spPr>
            <p:txBody>
              <a:bodyPr>
                <a:spAutoFit/>
              </a:bodyPr>
              <a:lstStyle/>
              <a:p>
                <a:endParaRPr lang="zh-CN" altLang="en-US"/>
              </a:p>
            </p:txBody>
          </p:sp>
          <p:sp>
            <p:nvSpPr>
              <p:cNvPr id="83" name="Freeform 32">
                <a:extLst>
                  <a:ext uri="{FF2B5EF4-FFF2-40B4-BE49-F238E27FC236}">
                    <a16:creationId xmlns:a16="http://schemas.microsoft.com/office/drawing/2014/main" id="{25F1A2E8-3229-DAD2-5549-D3B53872947D}"/>
                  </a:ext>
                </a:extLst>
              </p:cNvPr>
              <p:cNvSpPr>
                <a:spLocks/>
              </p:cNvSpPr>
              <p:nvPr/>
            </p:nvSpPr>
            <p:spPr bwMode="auto">
              <a:xfrm>
                <a:off x="870" y="1346"/>
                <a:ext cx="393" cy="491"/>
              </a:xfrm>
              <a:custGeom>
                <a:avLst/>
                <a:gdLst>
                  <a:gd name="T0" fmla="*/ 0 w 576"/>
                  <a:gd name="T1" fmla="*/ 0 h 528"/>
                  <a:gd name="T2" fmla="*/ 197 w 576"/>
                  <a:gd name="T3" fmla="*/ 0 h 528"/>
                  <a:gd name="T4" fmla="*/ 393 w 576"/>
                  <a:gd name="T5" fmla="*/ 491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84" name="Freeform 33">
                <a:extLst>
                  <a:ext uri="{FF2B5EF4-FFF2-40B4-BE49-F238E27FC236}">
                    <a16:creationId xmlns:a16="http://schemas.microsoft.com/office/drawing/2014/main" id="{3ED4A4F2-A008-861D-D2C3-8933F5750BD7}"/>
                  </a:ext>
                </a:extLst>
              </p:cNvPr>
              <p:cNvSpPr>
                <a:spLocks/>
              </p:cNvSpPr>
              <p:nvPr/>
            </p:nvSpPr>
            <p:spPr bwMode="auto">
              <a:xfrm flipH="1">
                <a:off x="1083" y="1346"/>
                <a:ext cx="379" cy="491"/>
              </a:xfrm>
              <a:custGeom>
                <a:avLst/>
                <a:gdLst>
                  <a:gd name="T0" fmla="*/ 0 w 576"/>
                  <a:gd name="T1" fmla="*/ 0 h 528"/>
                  <a:gd name="T2" fmla="*/ 190 w 576"/>
                  <a:gd name="T3" fmla="*/ 0 h 528"/>
                  <a:gd name="T4" fmla="*/ 379 w 576"/>
                  <a:gd name="T5" fmla="*/ 491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85" name="Freeform 34">
                <a:extLst>
                  <a:ext uri="{FF2B5EF4-FFF2-40B4-BE49-F238E27FC236}">
                    <a16:creationId xmlns:a16="http://schemas.microsoft.com/office/drawing/2014/main" id="{48632D1B-2774-CC9E-AA94-04381CD1A30C}"/>
                  </a:ext>
                </a:extLst>
              </p:cNvPr>
              <p:cNvSpPr>
                <a:spLocks/>
              </p:cNvSpPr>
              <p:nvPr/>
            </p:nvSpPr>
            <p:spPr bwMode="auto">
              <a:xfrm>
                <a:off x="1259" y="1714"/>
                <a:ext cx="157" cy="118"/>
              </a:xfrm>
              <a:custGeom>
                <a:avLst/>
                <a:gdLst>
                  <a:gd name="T0" fmla="*/ 157 w 210"/>
                  <a:gd name="T1" fmla="*/ 0 h 138"/>
                  <a:gd name="T2" fmla="*/ 157 w 210"/>
                  <a:gd name="T3" fmla="*/ 118 h 138"/>
                  <a:gd name="T4" fmla="*/ 0 w 210"/>
                  <a:gd name="T5" fmla="*/ 118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86" name="Freeform 35">
                <a:extLst>
                  <a:ext uri="{FF2B5EF4-FFF2-40B4-BE49-F238E27FC236}">
                    <a16:creationId xmlns:a16="http://schemas.microsoft.com/office/drawing/2014/main" id="{ED0BE745-CBF4-555E-F383-1F52CD0897C3}"/>
                  </a:ext>
                </a:extLst>
              </p:cNvPr>
              <p:cNvSpPr>
                <a:spLocks/>
              </p:cNvSpPr>
              <p:nvPr/>
            </p:nvSpPr>
            <p:spPr bwMode="auto">
              <a:xfrm flipH="1">
                <a:off x="930" y="1718"/>
                <a:ext cx="157" cy="119"/>
              </a:xfrm>
              <a:custGeom>
                <a:avLst/>
                <a:gdLst>
                  <a:gd name="T0" fmla="*/ 157 w 210"/>
                  <a:gd name="T1" fmla="*/ 0 h 138"/>
                  <a:gd name="T2" fmla="*/ 157 w 210"/>
                  <a:gd name="T3" fmla="*/ 119 h 138"/>
                  <a:gd name="T4" fmla="*/ 0 w 210"/>
                  <a:gd name="T5" fmla="*/ 119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87" name="Oval 36">
                <a:extLst>
                  <a:ext uri="{FF2B5EF4-FFF2-40B4-BE49-F238E27FC236}">
                    <a16:creationId xmlns:a16="http://schemas.microsoft.com/office/drawing/2014/main" id="{78D5B6E1-686A-AB98-B757-69AB5528262D}"/>
                  </a:ext>
                </a:extLst>
              </p:cNvPr>
              <p:cNvSpPr>
                <a:spLocks noChangeArrowheads="1"/>
              </p:cNvSpPr>
              <p:nvPr/>
            </p:nvSpPr>
            <p:spPr bwMode="auto">
              <a:xfrm flipH="1">
                <a:off x="836" y="1413"/>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88" name="Rectangle 37">
                <a:extLst>
                  <a:ext uri="{FF2B5EF4-FFF2-40B4-BE49-F238E27FC236}">
                    <a16:creationId xmlns:a16="http://schemas.microsoft.com/office/drawing/2014/main" id="{F1E81521-D8A3-965A-A0BE-3D974DC786EC}"/>
                  </a:ext>
                </a:extLst>
              </p:cNvPr>
              <p:cNvSpPr>
                <a:spLocks noChangeArrowheads="1"/>
              </p:cNvSpPr>
              <p:nvPr/>
            </p:nvSpPr>
            <p:spPr bwMode="auto">
              <a:xfrm>
                <a:off x="458" y="1981"/>
                <a:ext cx="292" cy="250"/>
              </a:xfrm>
              <a:prstGeom prst="rect">
                <a:avLst/>
              </a:prstGeom>
              <a:noFill/>
              <a:ln w="9525">
                <a:noFill/>
                <a:miter lim="800000"/>
                <a:headEnd/>
                <a:tailEnd/>
              </a:ln>
            </p:spPr>
            <p:txBody>
              <a:bodyPr wrap="none">
                <a:spAutoFit/>
              </a:bodyPr>
              <a:lstStyle/>
              <a:p>
                <a:pPr algn="just">
                  <a:spcBef>
                    <a:spcPct val="50000"/>
                  </a:spcBef>
                </a:pPr>
                <a:r>
                  <a:rPr lang="en-US" altLang="zh-CN" sz="2000" b="1"/>
                  <a:t>G</a:t>
                </a:r>
                <a:r>
                  <a:rPr lang="en-US" altLang="zh-CN" sz="2000" b="1" baseline="-25000"/>
                  <a:t>3</a:t>
                </a:r>
              </a:p>
            </p:txBody>
          </p:sp>
          <p:sp>
            <p:nvSpPr>
              <p:cNvPr id="89" name="Line 38">
                <a:extLst>
                  <a:ext uri="{FF2B5EF4-FFF2-40B4-BE49-F238E27FC236}">
                    <a16:creationId xmlns:a16="http://schemas.microsoft.com/office/drawing/2014/main" id="{75F33FC2-CA07-442E-E4C8-C985EBEA06F3}"/>
                  </a:ext>
                </a:extLst>
              </p:cNvPr>
              <p:cNvSpPr>
                <a:spLocks noChangeShapeType="1"/>
              </p:cNvSpPr>
              <p:nvPr/>
            </p:nvSpPr>
            <p:spPr bwMode="auto">
              <a:xfrm rot="5400000" flipV="1">
                <a:off x="1806" y="3180"/>
                <a:ext cx="0" cy="899"/>
              </a:xfrm>
              <a:prstGeom prst="line">
                <a:avLst/>
              </a:prstGeom>
              <a:noFill/>
              <a:ln w="28575">
                <a:solidFill>
                  <a:schemeClr val="tx1"/>
                </a:solidFill>
                <a:round/>
                <a:headEnd/>
                <a:tailEnd/>
              </a:ln>
            </p:spPr>
            <p:txBody>
              <a:bodyPr/>
              <a:lstStyle/>
              <a:p>
                <a:endParaRPr lang="zh-CN" altLang="en-US"/>
              </a:p>
            </p:txBody>
          </p:sp>
          <p:grpSp>
            <p:nvGrpSpPr>
              <p:cNvPr id="90" name="Group 39">
                <a:extLst>
                  <a:ext uri="{FF2B5EF4-FFF2-40B4-BE49-F238E27FC236}">
                    <a16:creationId xmlns:a16="http://schemas.microsoft.com/office/drawing/2014/main" id="{4BBBEBA8-4219-D3C1-CBD5-E8971BA47ADF}"/>
                  </a:ext>
                </a:extLst>
              </p:cNvPr>
              <p:cNvGrpSpPr>
                <a:grpSpLocks/>
              </p:cNvGrpSpPr>
              <p:nvPr/>
            </p:nvGrpSpPr>
            <p:grpSpPr bwMode="auto">
              <a:xfrm flipH="1">
                <a:off x="837" y="3541"/>
                <a:ext cx="23" cy="388"/>
                <a:chOff x="518" y="1962"/>
                <a:chExt cx="45" cy="431"/>
              </a:xfrm>
            </p:grpSpPr>
            <p:sp>
              <p:nvSpPr>
                <p:cNvPr id="140" name="Line 40">
                  <a:extLst>
                    <a:ext uri="{FF2B5EF4-FFF2-40B4-BE49-F238E27FC236}">
                      <a16:creationId xmlns:a16="http://schemas.microsoft.com/office/drawing/2014/main" id="{D080810B-D51F-3177-8240-835357CF8E18}"/>
                    </a:ext>
                  </a:extLst>
                </p:cNvPr>
                <p:cNvSpPr>
                  <a:spLocks noChangeShapeType="1"/>
                </p:cNvSpPr>
                <p:nvPr/>
              </p:nvSpPr>
              <p:spPr bwMode="auto">
                <a:xfrm>
                  <a:off x="540" y="1962"/>
                  <a:ext cx="0" cy="384"/>
                </a:xfrm>
                <a:prstGeom prst="line">
                  <a:avLst/>
                </a:prstGeom>
                <a:noFill/>
                <a:ln w="28575">
                  <a:solidFill>
                    <a:schemeClr val="tx1"/>
                  </a:solidFill>
                  <a:round/>
                  <a:headEnd/>
                  <a:tailEnd/>
                </a:ln>
              </p:spPr>
              <p:txBody>
                <a:bodyPr/>
                <a:lstStyle/>
                <a:p>
                  <a:endParaRPr lang="zh-CN" altLang="en-US"/>
                </a:p>
              </p:txBody>
            </p:sp>
            <p:sp>
              <p:nvSpPr>
                <p:cNvPr id="141" name="Oval 41">
                  <a:extLst>
                    <a:ext uri="{FF2B5EF4-FFF2-40B4-BE49-F238E27FC236}">
                      <a16:creationId xmlns:a16="http://schemas.microsoft.com/office/drawing/2014/main" id="{B8CC140B-8E0F-8506-7652-09FD39516961}"/>
                    </a:ext>
                  </a:extLst>
                </p:cNvPr>
                <p:cNvSpPr>
                  <a:spLocks noChangeArrowheads="1"/>
                </p:cNvSpPr>
                <p:nvPr/>
              </p:nvSpPr>
              <p:spPr bwMode="auto">
                <a:xfrm>
                  <a:off x="518" y="2348"/>
                  <a:ext cx="45" cy="45"/>
                </a:xfrm>
                <a:prstGeom prst="ellipse">
                  <a:avLst/>
                </a:prstGeom>
                <a:solidFill>
                  <a:schemeClr val="tx1"/>
                </a:solidFill>
                <a:ln w="28575">
                  <a:solidFill>
                    <a:schemeClr val="tx1"/>
                  </a:solidFill>
                  <a:round/>
                  <a:headEnd/>
                  <a:tailEnd/>
                </a:ln>
              </p:spPr>
              <p:txBody>
                <a:bodyPr wrap="none" anchor="ctr"/>
                <a:lstStyle/>
                <a:p>
                  <a:endParaRPr lang="zh-CN" altLang="en-US"/>
                </a:p>
              </p:txBody>
            </p:sp>
          </p:grpSp>
          <p:sp>
            <p:nvSpPr>
              <p:cNvPr id="91" name="Rectangle 42">
                <a:extLst>
                  <a:ext uri="{FF2B5EF4-FFF2-40B4-BE49-F238E27FC236}">
                    <a16:creationId xmlns:a16="http://schemas.microsoft.com/office/drawing/2014/main" id="{AE2947ED-7C48-5A0D-21D3-496008F9683E}"/>
                  </a:ext>
                </a:extLst>
              </p:cNvPr>
              <p:cNvSpPr>
                <a:spLocks noChangeArrowheads="1"/>
              </p:cNvSpPr>
              <p:nvPr/>
            </p:nvSpPr>
            <p:spPr bwMode="auto">
              <a:xfrm>
                <a:off x="709" y="1971"/>
                <a:ext cx="324" cy="227"/>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92" name="Rectangle 43">
                <a:extLst>
                  <a:ext uri="{FF2B5EF4-FFF2-40B4-BE49-F238E27FC236}">
                    <a16:creationId xmlns:a16="http://schemas.microsoft.com/office/drawing/2014/main" id="{B54A3D50-04E5-46F4-A3DD-31A3C856605C}"/>
                  </a:ext>
                </a:extLst>
              </p:cNvPr>
              <p:cNvSpPr>
                <a:spLocks noChangeArrowheads="1"/>
              </p:cNvSpPr>
              <p:nvPr/>
            </p:nvSpPr>
            <p:spPr bwMode="auto">
              <a:xfrm>
                <a:off x="751" y="1964"/>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93" name="Rectangle 44">
                <a:extLst>
                  <a:ext uri="{FF2B5EF4-FFF2-40B4-BE49-F238E27FC236}">
                    <a16:creationId xmlns:a16="http://schemas.microsoft.com/office/drawing/2014/main" id="{0E997015-3C5B-385E-FC40-8D17CDF9E0F8}"/>
                  </a:ext>
                </a:extLst>
              </p:cNvPr>
              <p:cNvSpPr>
                <a:spLocks noChangeArrowheads="1"/>
              </p:cNvSpPr>
              <p:nvPr/>
            </p:nvSpPr>
            <p:spPr bwMode="auto">
              <a:xfrm flipH="1">
                <a:off x="1312" y="1971"/>
                <a:ext cx="325" cy="227"/>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94" name="Oval 45">
                <a:extLst>
                  <a:ext uri="{FF2B5EF4-FFF2-40B4-BE49-F238E27FC236}">
                    <a16:creationId xmlns:a16="http://schemas.microsoft.com/office/drawing/2014/main" id="{C237B21B-4569-98CC-3E4E-5DEC5B9F588D}"/>
                  </a:ext>
                </a:extLst>
              </p:cNvPr>
              <p:cNvSpPr>
                <a:spLocks noChangeArrowheads="1"/>
              </p:cNvSpPr>
              <p:nvPr/>
            </p:nvSpPr>
            <p:spPr bwMode="auto">
              <a:xfrm flipH="1">
                <a:off x="1454" y="1902"/>
                <a:ext cx="58" cy="62"/>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95" name="Rectangle 46">
                <a:extLst>
                  <a:ext uri="{FF2B5EF4-FFF2-40B4-BE49-F238E27FC236}">
                    <a16:creationId xmlns:a16="http://schemas.microsoft.com/office/drawing/2014/main" id="{F01715C7-2391-79F9-13D0-BE2E08604738}"/>
                  </a:ext>
                </a:extLst>
              </p:cNvPr>
              <p:cNvSpPr>
                <a:spLocks noChangeArrowheads="1"/>
              </p:cNvSpPr>
              <p:nvPr/>
            </p:nvSpPr>
            <p:spPr bwMode="auto">
              <a:xfrm>
                <a:off x="1386" y="1949"/>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96" name="Rectangle 47">
                <a:extLst>
                  <a:ext uri="{FF2B5EF4-FFF2-40B4-BE49-F238E27FC236}">
                    <a16:creationId xmlns:a16="http://schemas.microsoft.com/office/drawing/2014/main" id="{F202C2AB-A5D6-E6D7-6CED-D2890FE38A4D}"/>
                  </a:ext>
                </a:extLst>
              </p:cNvPr>
              <p:cNvSpPr>
                <a:spLocks noChangeArrowheads="1"/>
              </p:cNvSpPr>
              <p:nvPr/>
            </p:nvSpPr>
            <p:spPr bwMode="auto">
              <a:xfrm>
                <a:off x="482" y="3656"/>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chemeClr val="accent2"/>
                    </a:solidFill>
                  </a:rPr>
                  <a:t>D</a:t>
                </a:r>
                <a:endParaRPr lang="en-US" altLang="zh-CN" b="1" baseline="-25000">
                  <a:solidFill>
                    <a:schemeClr val="accent2"/>
                  </a:solidFill>
                </a:endParaRPr>
              </a:p>
            </p:txBody>
          </p:sp>
          <p:sp>
            <p:nvSpPr>
              <p:cNvPr id="97" name="Oval 48">
                <a:extLst>
                  <a:ext uri="{FF2B5EF4-FFF2-40B4-BE49-F238E27FC236}">
                    <a16:creationId xmlns:a16="http://schemas.microsoft.com/office/drawing/2014/main" id="{350395A5-C444-103A-F77A-BEFC30F12B05}"/>
                  </a:ext>
                </a:extLst>
              </p:cNvPr>
              <p:cNvSpPr>
                <a:spLocks noChangeArrowheads="1"/>
              </p:cNvSpPr>
              <p:nvPr/>
            </p:nvSpPr>
            <p:spPr bwMode="auto">
              <a:xfrm flipH="1">
                <a:off x="836" y="1902"/>
                <a:ext cx="58" cy="62"/>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98" name="Rectangle 49">
                <a:extLst>
                  <a:ext uri="{FF2B5EF4-FFF2-40B4-BE49-F238E27FC236}">
                    <a16:creationId xmlns:a16="http://schemas.microsoft.com/office/drawing/2014/main" id="{C25BD6B2-D35A-01FA-BD6F-077D421A0798}"/>
                  </a:ext>
                </a:extLst>
              </p:cNvPr>
              <p:cNvSpPr>
                <a:spLocks noChangeArrowheads="1"/>
              </p:cNvSpPr>
              <p:nvPr/>
            </p:nvSpPr>
            <p:spPr bwMode="auto">
              <a:xfrm>
                <a:off x="1627" y="1467"/>
                <a:ext cx="460" cy="250"/>
              </a:xfrm>
              <a:prstGeom prst="rect">
                <a:avLst/>
              </a:prstGeom>
              <a:noFill/>
              <a:ln w="9525">
                <a:noFill/>
                <a:miter lim="800000"/>
                <a:headEnd/>
                <a:tailEnd/>
              </a:ln>
            </p:spPr>
            <p:txBody>
              <a:bodyPr>
                <a:spAutoFit/>
              </a:bodyPr>
              <a:lstStyle/>
              <a:p>
                <a:pPr algn="just">
                  <a:spcBef>
                    <a:spcPct val="50000"/>
                  </a:spcBef>
                </a:pPr>
                <a:r>
                  <a:rPr lang="en-US" altLang="zh-CN" sz="2000" b="1"/>
                  <a:t>G</a:t>
                </a:r>
                <a:r>
                  <a:rPr lang="en-US" altLang="zh-CN" sz="2000" b="1" baseline="-25000"/>
                  <a:t>2</a:t>
                </a:r>
              </a:p>
            </p:txBody>
          </p:sp>
          <p:sp>
            <p:nvSpPr>
              <p:cNvPr id="99" name="Rectangle 50">
                <a:extLst>
                  <a:ext uri="{FF2B5EF4-FFF2-40B4-BE49-F238E27FC236}">
                    <a16:creationId xmlns:a16="http://schemas.microsoft.com/office/drawing/2014/main" id="{881056FF-01E8-E04E-B7D3-168E58944BFC}"/>
                  </a:ext>
                </a:extLst>
              </p:cNvPr>
              <p:cNvSpPr>
                <a:spLocks noChangeArrowheads="1"/>
              </p:cNvSpPr>
              <p:nvPr/>
            </p:nvSpPr>
            <p:spPr bwMode="auto">
              <a:xfrm>
                <a:off x="1638" y="2015"/>
                <a:ext cx="292" cy="250"/>
              </a:xfrm>
              <a:prstGeom prst="rect">
                <a:avLst/>
              </a:prstGeom>
              <a:noFill/>
              <a:ln w="9525">
                <a:noFill/>
                <a:miter lim="800000"/>
                <a:headEnd/>
                <a:tailEnd/>
              </a:ln>
            </p:spPr>
            <p:txBody>
              <a:bodyPr wrap="none">
                <a:spAutoFit/>
              </a:bodyPr>
              <a:lstStyle/>
              <a:p>
                <a:pPr algn="just">
                  <a:spcBef>
                    <a:spcPct val="50000"/>
                  </a:spcBef>
                </a:pPr>
                <a:r>
                  <a:rPr lang="en-US" altLang="zh-CN" sz="2000" b="1"/>
                  <a:t>G</a:t>
                </a:r>
                <a:r>
                  <a:rPr lang="en-US" altLang="zh-CN" sz="2000" b="1" baseline="-25000"/>
                  <a:t>4</a:t>
                </a:r>
              </a:p>
            </p:txBody>
          </p:sp>
          <p:sp>
            <p:nvSpPr>
              <p:cNvPr id="100" name="Freeform 51">
                <a:extLst>
                  <a:ext uri="{FF2B5EF4-FFF2-40B4-BE49-F238E27FC236}">
                    <a16:creationId xmlns:a16="http://schemas.microsoft.com/office/drawing/2014/main" id="{F6652325-25C2-2A30-FEF6-5D2A89BED860}"/>
                  </a:ext>
                </a:extLst>
              </p:cNvPr>
              <p:cNvSpPr>
                <a:spLocks/>
              </p:cNvSpPr>
              <p:nvPr/>
            </p:nvSpPr>
            <p:spPr bwMode="auto">
              <a:xfrm>
                <a:off x="979" y="3523"/>
                <a:ext cx="387" cy="107"/>
              </a:xfrm>
              <a:custGeom>
                <a:avLst/>
                <a:gdLst>
                  <a:gd name="T0" fmla="*/ 0 w 660"/>
                  <a:gd name="T1" fmla="*/ 0 h 162"/>
                  <a:gd name="T2" fmla="*/ 0 w 660"/>
                  <a:gd name="T3" fmla="*/ 107 h 162"/>
                  <a:gd name="T4" fmla="*/ 387 w 660"/>
                  <a:gd name="T5" fmla="*/ 107 h 162"/>
                  <a:gd name="T6" fmla="*/ 387 w 660"/>
                  <a:gd name="T7" fmla="*/ 20 h 162"/>
                  <a:gd name="T8" fmla="*/ 0 60000 65536"/>
                  <a:gd name="T9" fmla="*/ 0 60000 65536"/>
                  <a:gd name="T10" fmla="*/ 0 60000 65536"/>
                  <a:gd name="T11" fmla="*/ 0 60000 65536"/>
                  <a:gd name="T12" fmla="*/ 0 w 660"/>
                  <a:gd name="T13" fmla="*/ 0 h 162"/>
                  <a:gd name="T14" fmla="*/ 660 w 660"/>
                  <a:gd name="T15" fmla="*/ 162 h 162"/>
                </a:gdLst>
                <a:ahLst/>
                <a:cxnLst>
                  <a:cxn ang="T8">
                    <a:pos x="T0" y="T1"/>
                  </a:cxn>
                  <a:cxn ang="T9">
                    <a:pos x="T2" y="T3"/>
                  </a:cxn>
                  <a:cxn ang="T10">
                    <a:pos x="T4" y="T5"/>
                  </a:cxn>
                  <a:cxn ang="T11">
                    <a:pos x="T6" y="T7"/>
                  </a:cxn>
                </a:cxnLst>
                <a:rect l="T12" t="T13" r="T14" b="T15"/>
                <a:pathLst>
                  <a:path w="660" h="162">
                    <a:moveTo>
                      <a:pt x="0" y="0"/>
                    </a:moveTo>
                    <a:lnTo>
                      <a:pt x="0" y="162"/>
                    </a:lnTo>
                    <a:lnTo>
                      <a:pt x="660" y="162"/>
                    </a:lnTo>
                    <a:lnTo>
                      <a:pt x="660" y="30"/>
                    </a:lnTo>
                  </a:path>
                </a:pathLst>
              </a:custGeom>
              <a:noFill/>
              <a:ln w="28575" cmpd="sng">
                <a:solidFill>
                  <a:schemeClr val="tx1"/>
                </a:solidFill>
                <a:round/>
                <a:headEnd/>
                <a:tailEnd/>
              </a:ln>
            </p:spPr>
            <p:txBody>
              <a:bodyPr/>
              <a:lstStyle/>
              <a:p>
                <a:endParaRPr lang="zh-CN" altLang="en-US"/>
              </a:p>
            </p:txBody>
          </p:sp>
          <p:sp>
            <p:nvSpPr>
              <p:cNvPr id="101" name="Line 52">
                <a:extLst>
                  <a:ext uri="{FF2B5EF4-FFF2-40B4-BE49-F238E27FC236}">
                    <a16:creationId xmlns:a16="http://schemas.microsoft.com/office/drawing/2014/main" id="{9DD12538-EE43-8E8E-32D2-3B93D0ADFA71}"/>
                  </a:ext>
                </a:extLst>
              </p:cNvPr>
              <p:cNvSpPr>
                <a:spLocks noChangeShapeType="1"/>
              </p:cNvSpPr>
              <p:nvPr/>
            </p:nvSpPr>
            <p:spPr bwMode="auto">
              <a:xfrm>
                <a:off x="866" y="2958"/>
                <a:ext cx="0" cy="303"/>
              </a:xfrm>
              <a:prstGeom prst="line">
                <a:avLst/>
              </a:prstGeom>
              <a:noFill/>
              <a:ln w="28575">
                <a:solidFill>
                  <a:schemeClr val="tx1"/>
                </a:solidFill>
                <a:round/>
                <a:headEnd/>
                <a:tailEnd/>
              </a:ln>
            </p:spPr>
            <p:txBody>
              <a:bodyPr/>
              <a:lstStyle/>
              <a:p>
                <a:endParaRPr lang="zh-CN" altLang="en-US"/>
              </a:p>
            </p:txBody>
          </p:sp>
          <p:sp>
            <p:nvSpPr>
              <p:cNvPr id="102" name="Line 53">
                <a:extLst>
                  <a:ext uri="{FF2B5EF4-FFF2-40B4-BE49-F238E27FC236}">
                    <a16:creationId xmlns:a16="http://schemas.microsoft.com/office/drawing/2014/main" id="{4233FAF7-CF3F-425F-0054-ED26BCD2D6E2}"/>
                  </a:ext>
                </a:extLst>
              </p:cNvPr>
              <p:cNvSpPr>
                <a:spLocks noChangeShapeType="1"/>
              </p:cNvSpPr>
              <p:nvPr/>
            </p:nvSpPr>
            <p:spPr bwMode="auto">
              <a:xfrm flipH="1">
                <a:off x="1489" y="2954"/>
                <a:ext cx="0" cy="301"/>
              </a:xfrm>
              <a:prstGeom prst="line">
                <a:avLst/>
              </a:prstGeom>
              <a:noFill/>
              <a:ln w="28575">
                <a:solidFill>
                  <a:schemeClr val="tx1"/>
                </a:solidFill>
                <a:round/>
                <a:headEnd/>
                <a:tailEnd/>
              </a:ln>
            </p:spPr>
            <p:txBody>
              <a:bodyPr/>
              <a:lstStyle/>
              <a:p>
                <a:endParaRPr lang="zh-CN" altLang="en-US"/>
              </a:p>
            </p:txBody>
          </p:sp>
          <p:sp>
            <p:nvSpPr>
              <p:cNvPr id="103" name="Rectangle 54">
                <a:extLst>
                  <a:ext uri="{FF2B5EF4-FFF2-40B4-BE49-F238E27FC236}">
                    <a16:creationId xmlns:a16="http://schemas.microsoft.com/office/drawing/2014/main" id="{BAB68937-F959-B766-75CE-39A1BF60728C}"/>
                  </a:ext>
                </a:extLst>
              </p:cNvPr>
              <p:cNvSpPr>
                <a:spLocks noChangeArrowheads="1"/>
              </p:cNvSpPr>
              <p:nvPr/>
            </p:nvSpPr>
            <p:spPr bwMode="auto">
              <a:xfrm>
                <a:off x="709" y="2826"/>
                <a:ext cx="324" cy="227"/>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104" name="Line 55">
                <a:extLst>
                  <a:ext uri="{FF2B5EF4-FFF2-40B4-BE49-F238E27FC236}">
                    <a16:creationId xmlns:a16="http://schemas.microsoft.com/office/drawing/2014/main" id="{12C57C27-EA88-68C7-C82E-1E4991531AB8}"/>
                  </a:ext>
                </a:extLst>
              </p:cNvPr>
              <p:cNvSpPr>
                <a:spLocks noChangeShapeType="1"/>
              </p:cNvSpPr>
              <p:nvPr/>
            </p:nvSpPr>
            <p:spPr bwMode="auto">
              <a:xfrm flipH="1" flipV="1">
                <a:off x="860" y="2205"/>
                <a:ext cx="6" cy="620"/>
              </a:xfrm>
              <a:prstGeom prst="line">
                <a:avLst/>
              </a:prstGeom>
              <a:noFill/>
              <a:ln w="28575">
                <a:solidFill>
                  <a:schemeClr val="tx1"/>
                </a:solidFill>
                <a:round/>
                <a:headEnd/>
                <a:tailEnd/>
              </a:ln>
            </p:spPr>
            <p:txBody>
              <a:bodyPr/>
              <a:lstStyle/>
              <a:p>
                <a:endParaRPr lang="zh-CN" altLang="en-US"/>
              </a:p>
            </p:txBody>
          </p:sp>
          <p:sp>
            <p:nvSpPr>
              <p:cNvPr id="105" name="Rectangle 56">
                <a:extLst>
                  <a:ext uri="{FF2B5EF4-FFF2-40B4-BE49-F238E27FC236}">
                    <a16:creationId xmlns:a16="http://schemas.microsoft.com/office/drawing/2014/main" id="{969F393E-F1C5-238A-1775-56E74EDA59FB}"/>
                  </a:ext>
                </a:extLst>
              </p:cNvPr>
              <p:cNvSpPr>
                <a:spLocks noChangeArrowheads="1"/>
              </p:cNvSpPr>
              <p:nvPr/>
            </p:nvSpPr>
            <p:spPr bwMode="auto">
              <a:xfrm>
                <a:off x="751" y="2817"/>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106" name="Rectangle 57">
                <a:extLst>
                  <a:ext uri="{FF2B5EF4-FFF2-40B4-BE49-F238E27FC236}">
                    <a16:creationId xmlns:a16="http://schemas.microsoft.com/office/drawing/2014/main" id="{B68EC95A-7992-9CC3-61AF-3433B7050FD4}"/>
                  </a:ext>
                </a:extLst>
              </p:cNvPr>
              <p:cNvSpPr>
                <a:spLocks noChangeArrowheads="1"/>
              </p:cNvSpPr>
              <p:nvPr/>
            </p:nvSpPr>
            <p:spPr bwMode="auto">
              <a:xfrm flipH="1">
                <a:off x="1312" y="2826"/>
                <a:ext cx="325" cy="227"/>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107" name="Line 58">
                <a:extLst>
                  <a:ext uri="{FF2B5EF4-FFF2-40B4-BE49-F238E27FC236}">
                    <a16:creationId xmlns:a16="http://schemas.microsoft.com/office/drawing/2014/main" id="{7B3CC9D4-78DC-57EA-CD1D-DC332ECB0154}"/>
                  </a:ext>
                </a:extLst>
              </p:cNvPr>
              <p:cNvSpPr>
                <a:spLocks noChangeShapeType="1"/>
              </p:cNvSpPr>
              <p:nvPr/>
            </p:nvSpPr>
            <p:spPr bwMode="auto">
              <a:xfrm flipV="1">
                <a:off x="1480" y="2677"/>
                <a:ext cx="10" cy="139"/>
              </a:xfrm>
              <a:prstGeom prst="line">
                <a:avLst/>
              </a:prstGeom>
              <a:noFill/>
              <a:ln w="28575">
                <a:solidFill>
                  <a:schemeClr val="tx1"/>
                </a:solidFill>
                <a:round/>
                <a:headEnd/>
                <a:tailEnd/>
              </a:ln>
            </p:spPr>
            <p:txBody>
              <a:bodyPr/>
              <a:lstStyle/>
              <a:p>
                <a:endParaRPr lang="zh-CN" altLang="en-US"/>
              </a:p>
            </p:txBody>
          </p:sp>
          <p:sp>
            <p:nvSpPr>
              <p:cNvPr id="108" name="Oval 59">
                <a:extLst>
                  <a:ext uri="{FF2B5EF4-FFF2-40B4-BE49-F238E27FC236}">
                    <a16:creationId xmlns:a16="http://schemas.microsoft.com/office/drawing/2014/main" id="{041CF7E8-E5D6-0BAE-CCDA-D327E3697CFF}"/>
                  </a:ext>
                </a:extLst>
              </p:cNvPr>
              <p:cNvSpPr>
                <a:spLocks noChangeArrowheads="1"/>
              </p:cNvSpPr>
              <p:nvPr/>
            </p:nvSpPr>
            <p:spPr bwMode="auto">
              <a:xfrm flipH="1">
                <a:off x="1454" y="2756"/>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09" name="Rectangle 60">
                <a:extLst>
                  <a:ext uri="{FF2B5EF4-FFF2-40B4-BE49-F238E27FC236}">
                    <a16:creationId xmlns:a16="http://schemas.microsoft.com/office/drawing/2014/main" id="{77043122-756E-174B-86CF-B449339F6416}"/>
                  </a:ext>
                </a:extLst>
              </p:cNvPr>
              <p:cNvSpPr>
                <a:spLocks noChangeArrowheads="1"/>
              </p:cNvSpPr>
              <p:nvPr/>
            </p:nvSpPr>
            <p:spPr bwMode="auto">
              <a:xfrm>
                <a:off x="1386" y="2804"/>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110" name="Oval 61">
                <a:extLst>
                  <a:ext uri="{FF2B5EF4-FFF2-40B4-BE49-F238E27FC236}">
                    <a16:creationId xmlns:a16="http://schemas.microsoft.com/office/drawing/2014/main" id="{0B3194BD-430B-F7CE-2C8F-3DBE0D835AEC}"/>
                  </a:ext>
                </a:extLst>
              </p:cNvPr>
              <p:cNvSpPr>
                <a:spLocks noChangeArrowheads="1"/>
              </p:cNvSpPr>
              <p:nvPr/>
            </p:nvSpPr>
            <p:spPr bwMode="auto">
              <a:xfrm>
                <a:off x="850" y="2672"/>
                <a:ext cx="33" cy="35"/>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111" name="Oval 62">
                <a:extLst>
                  <a:ext uri="{FF2B5EF4-FFF2-40B4-BE49-F238E27FC236}">
                    <a16:creationId xmlns:a16="http://schemas.microsoft.com/office/drawing/2014/main" id="{757CA0BB-0E5E-D860-0D25-892B34762900}"/>
                  </a:ext>
                </a:extLst>
              </p:cNvPr>
              <p:cNvSpPr>
                <a:spLocks noChangeArrowheads="1"/>
              </p:cNvSpPr>
              <p:nvPr/>
            </p:nvSpPr>
            <p:spPr bwMode="auto">
              <a:xfrm>
                <a:off x="563" y="3890"/>
                <a:ext cx="33" cy="34"/>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112" name="Freeform 63">
                <a:extLst>
                  <a:ext uri="{FF2B5EF4-FFF2-40B4-BE49-F238E27FC236}">
                    <a16:creationId xmlns:a16="http://schemas.microsoft.com/office/drawing/2014/main" id="{7B53418B-51F2-809E-455B-3BD57C00768A}"/>
                  </a:ext>
                </a:extLst>
              </p:cNvPr>
              <p:cNvSpPr>
                <a:spLocks/>
              </p:cNvSpPr>
              <p:nvPr/>
            </p:nvSpPr>
            <p:spPr bwMode="auto">
              <a:xfrm>
                <a:off x="870" y="2689"/>
                <a:ext cx="393" cy="491"/>
              </a:xfrm>
              <a:custGeom>
                <a:avLst/>
                <a:gdLst>
                  <a:gd name="T0" fmla="*/ 0 w 576"/>
                  <a:gd name="T1" fmla="*/ 0 h 528"/>
                  <a:gd name="T2" fmla="*/ 197 w 576"/>
                  <a:gd name="T3" fmla="*/ 0 h 528"/>
                  <a:gd name="T4" fmla="*/ 393 w 576"/>
                  <a:gd name="T5" fmla="*/ 491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113" name="Freeform 64">
                <a:extLst>
                  <a:ext uri="{FF2B5EF4-FFF2-40B4-BE49-F238E27FC236}">
                    <a16:creationId xmlns:a16="http://schemas.microsoft.com/office/drawing/2014/main" id="{5D3E60DE-29E6-CBD4-D19D-71674B70261A}"/>
                  </a:ext>
                </a:extLst>
              </p:cNvPr>
              <p:cNvSpPr>
                <a:spLocks/>
              </p:cNvSpPr>
              <p:nvPr/>
            </p:nvSpPr>
            <p:spPr bwMode="auto">
              <a:xfrm flipH="1">
                <a:off x="1093" y="2679"/>
                <a:ext cx="398" cy="501"/>
              </a:xfrm>
              <a:custGeom>
                <a:avLst/>
                <a:gdLst>
                  <a:gd name="T0" fmla="*/ 0 w 576"/>
                  <a:gd name="T1" fmla="*/ 0 h 528"/>
                  <a:gd name="T2" fmla="*/ 199 w 576"/>
                  <a:gd name="T3" fmla="*/ 0 h 528"/>
                  <a:gd name="T4" fmla="*/ 398 w 576"/>
                  <a:gd name="T5" fmla="*/ 501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114" name="Freeform 65">
                <a:extLst>
                  <a:ext uri="{FF2B5EF4-FFF2-40B4-BE49-F238E27FC236}">
                    <a16:creationId xmlns:a16="http://schemas.microsoft.com/office/drawing/2014/main" id="{7A12253D-529D-0F2E-4161-EDF254964FBC}"/>
                  </a:ext>
                </a:extLst>
              </p:cNvPr>
              <p:cNvSpPr>
                <a:spLocks/>
              </p:cNvSpPr>
              <p:nvPr/>
            </p:nvSpPr>
            <p:spPr bwMode="auto">
              <a:xfrm>
                <a:off x="1259" y="3057"/>
                <a:ext cx="157" cy="118"/>
              </a:xfrm>
              <a:custGeom>
                <a:avLst/>
                <a:gdLst>
                  <a:gd name="T0" fmla="*/ 157 w 210"/>
                  <a:gd name="T1" fmla="*/ 0 h 138"/>
                  <a:gd name="T2" fmla="*/ 157 w 210"/>
                  <a:gd name="T3" fmla="*/ 118 h 138"/>
                  <a:gd name="T4" fmla="*/ 0 w 210"/>
                  <a:gd name="T5" fmla="*/ 118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115" name="Freeform 66">
                <a:extLst>
                  <a:ext uri="{FF2B5EF4-FFF2-40B4-BE49-F238E27FC236}">
                    <a16:creationId xmlns:a16="http://schemas.microsoft.com/office/drawing/2014/main" id="{7C1EAEB1-72B2-C0F0-9BFA-E735D878004E}"/>
                  </a:ext>
                </a:extLst>
              </p:cNvPr>
              <p:cNvSpPr>
                <a:spLocks/>
              </p:cNvSpPr>
              <p:nvPr/>
            </p:nvSpPr>
            <p:spPr bwMode="auto">
              <a:xfrm flipH="1">
                <a:off x="930" y="3062"/>
                <a:ext cx="157" cy="118"/>
              </a:xfrm>
              <a:custGeom>
                <a:avLst/>
                <a:gdLst>
                  <a:gd name="T0" fmla="*/ 157 w 210"/>
                  <a:gd name="T1" fmla="*/ 0 h 138"/>
                  <a:gd name="T2" fmla="*/ 157 w 210"/>
                  <a:gd name="T3" fmla="*/ 118 h 138"/>
                  <a:gd name="T4" fmla="*/ 0 w 210"/>
                  <a:gd name="T5" fmla="*/ 118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116" name="Oval 67">
                <a:extLst>
                  <a:ext uri="{FF2B5EF4-FFF2-40B4-BE49-F238E27FC236}">
                    <a16:creationId xmlns:a16="http://schemas.microsoft.com/office/drawing/2014/main" id="{450F363F-C28A-D523-97CA-0FEDCCD59DA7}"/>
                  </a:ext>
                </a:extLst>
              </p:cNvPr>
              <p:cNvSpPr>
                <a:spLocks noChangeArrowheads="1"/>
              </p:cNvSpPr>
              <p:nvPr/>
            </p:nvSpPr>
            <p:spPr bwMode="auto">
              <a:xfrm flipH="1">
                <a:off x="836" y="2756"/>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17" name="Rectangle 68">
                <a:extLst>
                  <a:ext uri="{FF2B5EF4-FFF2-40B4-BE49-F238E27FC236}">
                    <a16:creationId xmlns:a16="http://schemas.microsoft.com/office/drawing/2014/main" id="{36E0555D-4FE5-BDFB-C047-9FFF88DF3BDF}"/>
                  </a:ext>
                </a:extLst>
              </p:cNvPr>
              <p:cNvSpPr>
                <a:spLocks noChangeArrowheads="1"/>
              </p:cNvSpPr>
              <p:nvPr/>
            </p:nvSpPr>
            <p:spPr bwMode="auto">
              <a:xfrm>
                <a:off x="709" y="3315"/>
                <a:ext cx="324" cy="226"/>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118" name="Rectangle 69">
                <a:extLst>
                  <a:ext uri="{FF2B5EF4-FFF2-40B4-BE49-F238E27FC236}">
                    <a16:creationId xmlns:a16="http://schemas.microsoft.com/office/drawing/2014/main" id="{08A44EFA-17DC-E05E-BB70-3DA30C43548D}"/>
                  </a:ext>
                </a:extLst>
              </p:cNvPr>
              <p:cNvSpPr>
                <a:spLocks noChangeArrowheads="1"/>
              </p:cNvSpPr>
              <p:nvPr/>
            </p:nvSpPr>
            <p:spPr bwMode="auto">
              <a:xfrm>
                <a:off x="751" y="3307"/>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119" name="Rectangle 70">
                <a:extLst>
                  <a:ext uri="{FF2B5EF4-FFF2-40B4-BE49-F238E27FC236}">
                    <a16:creationId xmlns:a16="http://schemas.microsoft.com/office/drawing/2014/main" id="{4D25EA17-1F16-0729-06DE-8C61B2C3B56E}"/>
                  </a:ext>
                </a:extLst>
              </p:cNvPr>
              <p:cNvSpPr>
                <a:spLocks noChangeArrowheads="1"/>
              </p:cNvSpPr>
              <p:nvPr/>
            </p:nvSpPr>
            <p:spPr bwMode="auto">
              <a:xfrm flipH="1">
                <a:off x="1312" y="3315"/>
                <a:ext cx="325" cy="226"/>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120" name="Oval 71">
                <a:extLst>
                  <a:ext uri="{FF2B5EF4-FFF2-40B4-BE49-F238E27FC236}">
                    <a16:creationId xmlns:a16="http://schemas.microsoft.com/office/drawing/2014/main" id="{2BA248C1-D7F0-4C0A-95E0-E65214E92BD1}"/>
                  </a:ext>
                </a:extLst>
              </p:cNvPr>
              <p:cNvSpPr>
                <a:spLocks noChangeArrowheads="1"/>
              </p:cNvSpPr>
              <p:nvPr/>
            </p:nvSpPr>
            <p:spPr bwMode="auto">
              <a:xfrm flipH="1">
                <a:off x="1454" y="3246"/>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21" name="Rectangle 72">
                <a:extLst>
                  <a:ext uri="{FF2B5EF4-FFF2-40B4-BE49-F238E27FC236}">
                    <a16:creationId xmlns:a16="http://schemas.microsoft.com/office/drawing/2014/main" id="{79600AAA-8202-F32E-0170-39BBF2A9E0C4}"/>
                  </a:ext>
                </a:extLst>
              </p:cNvPr>
              <p:cNvSpPr>
                <a:spLocks noChangeArrowheads="1"/>
              </p:cNvSpPr>
              <p:nvPr/>
            </p:nvSpPr>
            <p:spPr bwMode="auto">
              <a:xfrm>
                <a:off x="1386" y="3292"/>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122" name="Oval 73">
                <a:extLst>
                  <a:ext uri="{FF2B5EF4-FFF2-40B4-BE49-F238E27FC236}">
                    <a16:creationId xmlns:a16="http://schemas.microsoft.com/office/drawing/2014/main" id="{35731F5D-1171-3F02-CD36-4E2E4A6B035D}"/>
                  </a:ext>
                </a:extLst>
              </p:cNvPr>
              <p:cNvSpPr>
                <a:spLocks noChangeArrowheads="1"/>
              </p:cNvSpPr>
              <p:nvPr/>
            </p:nvSpPr>
            <p:spPr bwMode="auto">
              <a:xfrm flipH="1">
                <a:off x="836" y="3246"/>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23" name="Rectangle 74">
                <a:extLst>
                  <a:ext uri="{FF2B5EF4-FFF2-40B4-BE49-F238E27FC236}">
                    <a16:creationId xmlns:a16="http://schemas.microsoft.com/office/drawing/2014/main" id="{6B659F10-F906-E1AF-0E02-5AEFE8D44736}"/>
                  </a:ext>
                </a:extLst>
              </p:cNvPr>
              <p:cNvSpPr>
                <a:spLocks noChangeArrowheads="1"/>
              </p:cNvSpPr>
              <p:nvPr/>
            </p:nvSpPr>
            <p:spPr bwMode="auto">
              <a:xfrm>
                <a:off x="1608" y="2800"/>
                <a:ext cx="443" cy="250"/>
              </a:xfrm>
              <a:prstGeom prst="rect">
                <a:avLst/>
              </a:prstGeom>
              <a:noFill/>
              <a:ln w="9525">
                <a:noFill/>
                <a:miter lim="800000"/>
                <a:headEnd/>
                <a:tailEnd/>
              </a:ln>
            </p:spPr>
            <p:txBody>
              <a:bodyPr>
                <a:spAutoFit/>
              </a:bodyPr>
              <a:lstStyle/>
              <a:p>
                <a:pPr algn="just">
                  <a:spcBef>
                    <a:spcPct val="50000"/>
                  </a:spcBef>
                </a:pPr>
                <a:r>
                  <a:rPr lang="en-US" altLang="zh-CN" sz="2000" b="1"/>
                  <a:t>G</a:t>
                </a:r>
                <a:r>
                  <a:rPr lang="en-US" altLang="zh-CN" sz="2000" b="1" baseline="-25000"/>
                  <a:t>6</a:t>
                </a:r>
              </a:p>
            </p:txBody>
          </p:sp>
          <p:sp>
            <p:nvSpPr>
              <p:cNvPr id="124" name="Rectangle 75">
                <a:extLst>
                  <a:ext uri="{FF2B5EF4-FFF2-40B4-BE49-F238E27FC236}">
                    <a16:creationId xmlns:a16="http://schemas.microsoft.com/office/drawing/2014/main" id="{084B6946-2F64-C028-1FAD-7D7CB6280756}"/>
                  </a:ext>
                </a:extLst>
              </p:cNvPr>
              <p:cNvSpPr>
                <a:spLocks noChangeArrowheads="1"/>
              </p:cNvSpPr>
              <p:nvPr/>
            </p:nvSpPr>
            <p:spPr bwMode="auto">
              <a:xfrm>
                <a:off x="1624" y="3293"/>
                <a:ext cx="292" cy="250"/>
              </a:xfrm>
              <a:prstGeom prst="rect">
                <a:avLst/>
              </a:prstGeom>
              <a:noFill/>
              <a:ln w="9525">
                <a:noFill/>
                <a:miter lim="800000"/>
                <a:headEnd/>
                <a:tailEnd/>
              </a:ln>
            </p:spPr>
            <p:txBody>
              <a:bodyPr wrap="none">
                <a:spAutoFit/>
              </a:bodyPr>
              <a:lstStyle/>
              <a:p>
                <a:pPr algn="just">
                  <a:spcBef>
                    <a:spcPct val="50000"/>
                  </a:spcBef>
                </a:pPr>
                <a:r>
                  <a:rPr lang="en-US" altLang="zh-CN" sz="2000" b="1"/>
                  <a:t>G</a:t>
                </a:r>
                <a:r>
                  <a:rPr lang="en-US" altLang="zh-CN" sz="2000" b="1" baseline="-25000"/>
                  <a:t>8</a:t>
                </a:r>
              </a:p>
            </p:txBody>
          </p:sp>
          <p:sp>
            <p:nvSpPr>
              <p:cNvPr id="125" name="Freeform 76">
                <a:extLst>
                  <a:ext uri="{FF2B5EF4-FFF2-40B4-BE49-F238E27FC236}">
                    <a16:creationId xmlns:a16="http://schemas.microsoft.com/office/drawing/2014/main" id="{E94D71C1-749D-7EA8-85D4-6A555D50391B}"/>
                  </a:ext>
                </a:extLst>
              </p:cNvPr>
              <p:cNvSpPr>
                <a:spLocks/>
              </p:cNvSpPr>
              <p:nvPr/>
            </p:nvSpPr>
            <p:spPr bwMode="auto">
              <a:xfrm flipV="1">
                <a:off x="1376" y="2282"/>
                <a:ext cx="718" cy="1354"/>
              </a:xfrm>
              <a:custGeom>
                <a:avLst/>
                <a:gdLst>
                  <a:gd name="T0" fmla="*/ 718 w 210"/>
                  <a:gd name="T1" fmla="*/ 0 h 138"/>
                  <a:gd name="T2" fmla="*/ 718 w 210"/>
                  <a:gd name="T3" fmla="*/ 1354 h 138"/>
                  <a:gd name="T4" fmla="*/ 0 w 210"/>
                  <a:gd name="T5" fmla="*/ 1354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126" name="Rectangle 77">
                <a:extLst>
                  <a:ext uri="{FF2B5EF4-FFF2-40B4-BE49-F238E27FC236}">
                    <a16:creationId xmlns:a16="http://schemas.microsoft.com/office/drawing/2014/main" id="{1FA89DCF-3C2A-6713-CE19-12C0705DC486}"/>
                  </a:ext>
                </a:extLst>
              </p:cNvPr>
              <p:cNvSpPr>
                <a:spLocks noChangeArrowheads="1"/>
              </p:cNvSpPr>
              <p:nvPr/>
            </p:nvSpPr>
            <p:spPr bwMode="auto">
              <a:xfrm flipH="1">
                <a:off x="1946" y="2837"/>
                <a:ext cx="325" cy="226"/>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127" name="Oval 78">
                <a:extLst>
                  <a:ext uri="{FF2B5EF4-FFF2-40B4-BE49-F238E27FC236}">
                    <a16:creationId xmlns:a16="http://schemas.microsoft.com/office/drawing/2014/main" id="{44B49F3B-B3AE-77E6-8512-08B60FAA3B39}"/>
                  </a:ext>
                </a:extLst>
              </p:cNvPr>
              <p:cNvSpPr>
                <a:spLocks noChangeArrowheads="1"/>
              </p:cNvSpPr>
              <p:nvPr/>
            </p:nvSpPr>
            <p:spPr bwMode="auto">
              <a:xfrm flipH="1">
                <a:off x="2078" y="2767"/>
                <a:ext cx="57"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28" name="Oval 79">
                <a:extLst>
                  <a:ext uri="{FF2B5EF4-FFF2-40B4-BE49-F238E27FC236}">
                    <a16:creationId xmlns:a16="http://schemas.microsoft.com/office/drawing/2014/main" id="{83A23247-0ADE-0981-4416-0DD5181B9EA3}"/>
                  </a:ext>
                </a:extLst>
              </p:cNvPr>
              <p:cNvSpPr>
                <a:spLocks noChangeArrowheads="1"/>
              </p:cNvSpPr>
              <p:nvPr/>
            </p:nvSpPr>
            <p:spPr bwMode="auto">
              <a:xfrm flipH="1">
                <a:off x="1349" y="3610"/>
                <a:ext cx="33" cy="3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129" name="Text Box 80">
                <a:extLst>
                  <a:ext uri="{FF2B5EF4-FFF2-40B4-BE49-F238E27FC236}">
                    <a16:creationId xmlns:a16="http://schemas.microsoft.com/office/drawing/2014/main" id="{19C4A648-42E6-E49A-3C13-640895C3FBB4}"/>
                  </a:ext>
                </a:extLst>
              </p:cNvPr>
              <p:cNvSpPr txBox="1">
                <a:spLocks noChangeArrowheads="1"/>
              </p:cNvSpPr>
              <p:nvPr/>
            </p:nvSpPr>
            <p:spPr bwMode="auto">
              <a:xfrm>
                <a:off x="2017" y="2818"/>
                <a:ext cx="244" cy="250"/>
              </a:xfrm>
              <a:prstGeom prst="rect">
                <a:avLst/>
              </a:prstGeom>
              <a:noFill/>
              <a:ln w="9525">
                <a:noFill/>
                <a:miter lim="800000"/>
                <a:headEnd/>
                <a:tailEnd/>
              </a:ln>
            </p:spPr>
            <p:txBody>
              <a:bodyPr>
                <a:spAutoFit/>
              </a:bodyPr>
              <a:lstStyle/>
              <a:p>
                <a:r>
                  <a:rPr lang="en-US" altLang="zh-CN" sz="2000" b="1"/>
                  <a:t>1</a:t>
                </a:r>
              </a:p>
            </p:txBody>
          </p:sp>
          <p:sp>
            <p:nvSpPr>
              <p:cNvPr id="130" name="Oval 81">
                <a:extLst>
                  <a:ext uri="{FF2B5EF4-FFF2-40B4-BE49-F238E27FC236}">
                    <a16:creationId xmlns:a16="http://schemas.microsoft.com/office/drawing/2014/main" id="{3DD1AA92-9B2A-0B09-8AFD-5C36E565E311}"/>
                  </a:ext>
                </a:extLst>
              </p:cNvPr>
              <p:cNvSpPr>
                <a:spLocks noChangeArrowheads="1"/>
              </p:cNvSpPr>
              <p:nvPr/>
            </p:nvSpPr>
            <p:spPr bwMode="auto">
              <a:xfrm flipH="1">
                <a:off x="2224" y="3618"/>
                <a:ext cx="33" cy="35"/>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131" name="Rectangle 82">
                <a:extLst>
                  <a:ext uri="{FF2B5EF4-FFF2-40B4-BE49-F238E27FC236}">
                    <a16:creationId xmlns:a16="http://schemas.microsoft.com/office/drawing/2014/main" id="{4EC07BC4-2BFB-0503-2ACF-BE7CC78EA904}"/>
                  </a:ext>
                </a:extLst>
              </p:cNvPr>
              <p:cNvSpPr>
                <a:spLocks noChangeArrowheads="1"/>
              </p:cNvSpPr>
              <p:nvPr/>
            </p:nvSpPr>
            <p:spPr bwMode="auto">
              <a:xfrm>
                <a:off x="446" y="1482"/>
                <a:ext cx="292" cy="250"/>
              </a:xfrm>
              <a:prstGeom prst="rect">
                <a:avLst/>
              </a:prstGeom>
              <a:noFill/>
              <a:ln w="9525">
                <a:noFill/>
                <a:miter lim="800000"/>
                <a:headEnd/>
                <a:tailEnd/>
              </a:ln>
            </p:spPr>
            <p:txBody>
              <a:bodyPr wrap="none">
                <a:spAutoFit/>
              </a:bodyPr>
              <a:lstStyle/>
              <a:p>
                <a:pPr algn="just">
                  <a:spcBef>
                    <a:spcPct val="50000"/>
                  </a:spcBef>
                </a:pPr>
                <a:r>
                  <a:rPr lang="en-US" altLang="zh-CN" sz="2000" b="1"/>
                  <a:t>G</a:t>
                </a:r>
                <a:r>
                  <a:rPr lang="en-US" altLang="zh-CN" sz="2000" b="1" baseline="-25000"/>
                  <a:t>1</a:t>
                </a:r>
              </a:p>
            </p:txBody>
          </p:sp>
          <p:sp>
            <p:nvSpPr>
              <p:cNvPr id="132" name="Rectangle 83">
                <a:extLst>
                  <a:ext uri="{FF2B5EF4-FFF2-40B4-BE49-F238E27FC236}">
                    <a16:creationId xmlns:a16="http://schemas.microsoft.com/office/drawing/2014/main" id="{769C39BC-D011-9A49-0A26-CB404D34E7A1}"/>
                  </a:ext>
                </a:extLst>
              </p:cNvPr>
              <p:cNvSpPr>
                <a:spLocks noChangeArrowheads="1"/>
              </p:cNvSpPr>
              <p:nvPr/>
            </p:nvSpPr>
            <p:spPr bwMode="auto">
              <a:xfrm>
                <a:off x="438" y="2794"/>
                <a:ext cx="350" cy="250"/>
              </a:xfrm>
              <a:prstGeom prst="rect">
                <a:avLst/>
              </a:prstGeom>
              <a:noFill/>
              <a:ln w="9525">
                <a:noFill/>
                <a:miter lim="800000"/>
                <a:headEnd/>
                <a:tailEnd/>
              </a:ln>
            </p:spPr>
            <p:txBody>
              <a:bodyPr>
                <a:spAutoFit/>
              </a:bodyPr>
              <a:lstStyle/>
              <a:p>
                <a:pPr algn="just">
                  <a:spcBef>
                    <a:spcPct val="50000"/>
                  </a:spcBef>
                </a:pPr>
                <a:r>
                  <a:rPr lang="en-US" altLang="zh-CN" sz="2000" b="1"/>
                  <a:t>G</a:t>
                </a:r>
                <a:r>
                  <a:rPr lang="en-US" altLang="zh-CN" sz="2000" b="1" baseline="-25000"/>
                  <a:t>5</a:t>
                </a:r>
              </a:p>
            </p:txBody>
          </p:sp>
          <p:sp>
            <p:nvSpPr>
              <p:cNvPr id="133" name="Freeform 84">
                <a:extLst>
                  <a:ext uri="{FF2B5EF4-FFF2-40B4-BE49-F238E27FC236}">
                    <a16:creationId xmlns:a16="http://schemas.microsoft.com/office/drawing/2014/main" id="{5A55F057-5A93-C92E-F41F-15345357969B}"/>
                  </a:ext>
                </a:extLst>
              </p:cNvPr>
              <p:cNvSpPr>
                <a:spLocks/>
              </p:cNvSpPr>
              <p:nvPr/>
            </p:nvSpPr>
            <p:spPr bwMode="auto">
              <a:xfrm>
                <a:off x="869" y="2192"/>
                <a:ext cx="654" cy="321"/>
              </a:xfrm>
              <a:custGeom>
                <a:avLst/>
                <a:gdLst>
                  <a:gd name="T0" fmla="*/ 0 w 528"/>
                  <a:gd name="T1" fmla="*/ 321 h 312"/>
                  <a:gd name="T2" fmla="*/ 654 w 528"/>
                  <a:gd name="T3" fmla="*/ 321 h 312"/>
                  <a:gd name="T4" fmla="*/ 654 w 528"/>
                  <a:gd name="T5" fmla="*/ 0 h 312"/>
                  <a:gd name="T6" fmla="*/ 0 60000 65536"/>
                  <a:gd name="T7" fmla="*/ 0 60000 65536"/>
                  <a:gd name="T8" fmla="*/ 0 60000 65536"/>
                  <a:gd name="T9" fmla="*/ 0 w 528"/>
                  <a:gd name="T10" fmla="*/ 0 h 312"/>
                  <a:gd name="T11" fmla="*/ 528 w 528"/>
                  <a:gd name="T12" fmla="*/ 312 h 312"/>
                </a:gdLst>
                <a:ahLst/>
                <a:cxnLst>
                  <a:cxn ang="T6">
                    <a:pos x="T0" y="T1"/>
                  </a:cxn>
                  <a:cxn ang="T7">
                    <a:pos x="T2" y="T3"/>
                  </a:cxn>
                  <a:cxn ang="T8">
                    <a:pos x="T4" y="T5"/>
                  </a:cxn>
                </a:cxnLst>
                <a:rect l="T9" t="T10" r="T11" b="T12"/>
                <a:pathLst>
                  <a:path w="528" h="312">
                    <a:moveTo>
                      <a:pt x="0" y="312"/>
                    </a:moveTo>
                    <a:lnTo>
                      <a:pt x="528" y="312"/>
                    </a:lnTo>
                    <a:lnTo>
                      <a:pt x="528" y="0"/>
                    </a:lnTo>
                  </a:path>
                </a:pathLst>
              </a:custGeom>
              <a:noFill/>
              <a:ln w="28575" cmpd="sng">
                <a:solidFill>
                  <a:schemeClr val="tx1"/>
                </a:solidFill>
                <a:round/>
                <a:headEnd/>
                <a:tailEnd/>
              </a:ln>
            </p:spPr>
            <p:txBody>
              <a:bodyPr/>
              <a:lstStyle/>
              <a:p>
                <a:endParaRPr lang="zh-CN" altLang="en-US"/>
              </a:p>
            </p:txBody>
          </p:sp>
          <p:sp>
            <p:nvSpPr>
              <p:cNvPr id="134" name="Rectangle 85">
                <a:extLst>
                  <a:ext uri="{FF2B5EF4-FFF2-40B4-BE49-F238E27FC236}">
                    <a16:creationId xmlns:a16="http://schemas.microsoft.com/office/drawing/2014/main" id="{FFD8E385-00FA-3C29-7265-8EAE70579170}"/>
                  </a:ext>
                </a:extLst>
              </p:cNvPr>
              <p:cNvSpPr>
                <a:spLocks noChangeArrowheads="1"/>
              </p:cNvSpPr>
              <p:nvPr/>
            </p:nvSpPr>
            <p:spPr bwMode="auto">
              <a:xfrm rot="16200000" flipH="1">
                <a:off x="981" y="2395"/>
                <a:ext cx="312" cy="205"/>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135" name="Oval 86">
                <a:extLst>
                  <a:ext uri="{FF2B5EF4-FFF2-40B4-BE49-F238E27FC236}">
                    <a16:creationId xmlns:a16="http://schemas.microsoft.com/office/drawing/2014/main" id="{349E10B4-374D-FC41-8586-AF41C54B7BE5}"/>
                  </a:ext>
                </a:extLst>
              </p:cNvPr>
              <p:cNvSpPr>
                <a:spLocks noChangeArrowheads="1"/>
              </p:cNvSpPr>
              <p:nvPr/>
            </p:nvSpPr>
            <p:spPr bwMode="auto">
              <a:xfrm flipH="1">
                <a:off x="1236" y="2481"/>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36" name="Text Box 87">
                <a:extLst>
                  <a:ext uri="{FF2B5EF4-FFF2-40B4-BE49-F238E27FC236}">
                    <a16:creationId xmlns:a16="http://schemas.microsoft.com/office/drawing/2014/main" id="{39332C1B-310A-4FB4-04C7-E02C9EF03B96}"/>
                  </a:ext>
                </a:extLst>
              </p:cNvPr>
              <p:cNvSpPr txBox="1">
                <a:spLocks noChangeArrowheads="1"/>
              </p:cNvSpPr>
              <p:nvPr/>
            </p:nvSpPr>
            <p:spPr bwMode="auto">
              <a:xfrm>
                <a:off x="1054" y="2344"/>
                <a:ext cx="244" cy="250"/>
              </a:xfrm>
              <a:prstGeom prst="rect">
                <a:avLst/>
              </a:prstGeom>
              <a:noFill/>
              <a:ln w="9525">
                <a:noFill/>
                <a:miter lim="800000"/>
                <a:headEnd/>
                <a:tailEnd/>
              </a:ln>
            </p:spPr>
            <p:txBody>
              <a:bodyPr>
                <a:spAutoFit/>
              </a:bodyPr>
              <a:lstStyle/>
              <a:p>
                <a:r>
                  <a:rPr lang="en-US" altLang="zh-CN" sz="2000" b="1"/>
                  <a:t>1</a:t>
                </a:r>
              </a:p>
            </p:txBody>
          </p:sp>
          <p:sp>
            <p:nvSpPr>
              <p:cNvPr id="137" name="Rectangle 88">
                <a:extLst>
                  <a:ext uri="{FF2B5EF4-FFF2-40B4-BE49-F238E27FC236}">
                    <a16:creationId xmlns:a16="http://schemas.microsoft.com/office/drawing/2014/main" id="{A1E5D361-65DB-2AC0-9F7A-F0F3121D8005}"/>
                  </a:ext>
                </a:extLst>
              </p:cNvPr>
              <p:cNvSpPr>
                <a:spLocks noChangeArrowheads="1"/>
              </p:cNvSpPr>
              <p:nvPr/>
            </p:nvSpPr>
            <p:spPr bwMode="auto">
              <a:xfrm rot="16200000" flipH="1">
                <a:off x="1014" y="3791"/>
                <a:ext cx="312" cy="205"/>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138" name="Oval 89">
                <a:extLst>
                  <a:ext uri="{FF2B5EF4-FFF2-40B4-BE49-F238E27FC236}">
                    <a16:creationId xmlns:a16="http://schemas.microsoft.com/office/drawing/2014/main" id="{1B50A888-87C4-5F5E-D0D0-5BB39D71D785}"/>
                  </a:ext>
                </a:extLst>
              </p:cNvPr>
              <p:cNvSpPr>
                <a:spLocks noChangeArrowheads="1"/>
              </p:cNvSpPr>
              <p:nvPr/>
            </p:nvSpPr>
            <p:spPr bwMode="auto">
              <a:xfrm flipH="1">
                <a:off x="1269" y="3876"/>
                <a:ext cx="58" cy="61"/>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39" name="Text Box 90">
                <a:extLst>
                  <a:ext uri="{FF2B5EF4-FFF2-40B4-BE49-F238E27FC236}">
                    <a16:creationId xmlns:a16="http://schemas.microsoft.com/office/drawing/2014/main" id="{B473F6CF-27CA-2781-9F7F-49E789D7A847}"/>
                  </a:ext>
                </a:extLst>
              </p:cNvPr>
              <p:cNvSpPr txBox="1">
                <a:spLocks noChangeArrowheads="1"/>
              </p:cNvSpPr>
              <p:nvPr/>
            </p:nvSpPr>
            <p:spPr bwMode="auto">
              <a:xfrm>
                <a:off x="1087" y="3739"/>
                <a:ext cx="244" cy="250"/>
              </a:xfrm>
              <a:prstGeom prst="rect">
                <a:avLst/>
              </a:prstGeom>
              <a:noFill/>
              <a:ln w="9525">
                <a:noFill/>
                <a:miter lim="800000"/>
                <a:headEnd/>
                <a:tailEnd/>
              </a:ln>
            </p:spPr>
            <p:txBody>
              <a:bodyPr>
                <a:spAutoFit/>
              </a:bodyPr>
              <a:lstStyle/>
              <a:p>
                <a:r>
                  <a:rPr lang="en-US" altLang="zh-CN" sz="2000" b="1"/>
                  <a:t>1</a:t>
                </a:r>
              </a:p>
            </p:txBody>
          </p:sp>
        </p:grpSp>
        <p:sp>
          <p:nvSpPr>
            <p:cNvPr id="60" name="Rectangle 144">
              <a:extLst>
                <a:ext uri="{FF2B5EF4-FFF2-40B4-BE49-F238E27FC236}">
                  <a16:creationId xmlns:a16="http://schemas.microsoft.com/office/drawing/2014/main" id="{240A39FA-D243-7E4D-7D57-5DEB1901C2BD}"/>
                </a:ext>
              </a:extLst>
            </p:cNvPr>
            <p:cNvSpPr>
              <a:spLocks noChangeArrowheads="1"/>
            </p:cNvSpPr>
            <p:nvPr/>
          </p:nvSpPr>
          <p:spPr bwMode="auto">
            <a:xfrm>
              <a:off x="502" y="2375"/>
              <a:ext cx="330" cy="250"/>
            </a:xfrm>
            <a:prstGeom prst="rect">
              <a:avLst/>
            </a:prstGeom>
            <a:noFill/>
            <a:ln w="9525">
              <a:noFill/>
              <a:miter lim="800000"/>
              <a:headEnd/>
              <a:tailEnd/>
            </a:ln>
          </p:spPr>
          <p:txBody>
            <a:bodyPr wrap="none">
              <a:spAutoFit/>
            </a:bodyPr>
            <a:lstStyle/>
            <a:p>
              <a:r>
                <a:rPr lang="en-US" altLang="zh-CN" sz="2000" b="1" i="1">
                  <a:solidFill>
                    <a:srgbClr val="0033CC"/>
                  </a:solidFill>
                </a:rPr>
                <a:t>Q</a:t>
              </a:r>
              <a:r>
                <a:rPr lang="en-US" altLang="zh-CN" sz="2000" b="1" baseline="-25000">
                  <a:solidFill>
                    <a:srgbClr val="0033CC"/>
                  </a:solidFill>
                </a:rPr>
                <a:t>M</a:t>
              </a:r>
            </a:p>
          </p:txBody>
        </p:sp>
        <p:sp>
          <p:nvSpPr>
            <p:cNvPr id="61" name="Rectangle 145">
              <a:extLst>
                <a:ext uri="{FF2B5EF4-FFF2-40B4-BE49-F238E27FC236}">
                  <a16:creationId xmlns:a16="http://schemas.microsoft.com/office/drawing/2014/main" id="{89138F59-23CC-0246-A91A-AB7B86DEB42C}"/>
                </a:ext>
              </a:extLst>
            </p:cNvPr>
            <p:cNvSpPr>
              <a:spLocks noChangeArrowheads="1"/>
            </p:cNvSpPr>
            <p:nvPr/>
          </p:nvSpPr>
          <p:spPr bwMode="auto">
            <a:xfrm>
              <a:off x="1558" y="2423"/>
              <a:ext cx="330" cy="250"/>
            </a:xfrm>
            <a:prstGeom prst="rect">
              <a:avLst/>
            </a:prstGeom>
            <a:noFill/>
            <a:ln w="9525">
              <a:noFill/>
              <a:miter lim="800000"/>
              <a:headEnd/>
              <a:tailEnd/>
            </a:ln>
          </p:spPr>
          <p:txBody>
            <a:bodyPr wrap="none">
              <a:spAutoFit/>
            </a:bodyPr>
            <a:lstStyle/>
            <a:p>
              <a:r>
                <a:rPr lang="en-US" altLang="zh-CN" sz="2000" b="1" i="1">
                  <a:solidFill>
                    <a:srgbClr val="0033CC"/>
                  </a:solidFill>
                </a:rPr>
                <a:t>Q</a:t>
              </a:r>
              <a:r>
                <a:rPr lang="en-US" altLang="zh-CN" sz="2000" b="1" baseline="-25000">
                  <a:solidFill>
                    <a:srgbClr val="0033CC"/>
                  </a:solidFill>
                </a:rPr>
                <a:t>M</a:t>
              </a:r>
            </a:p>
          </p:txBody>
        </p:sp>
        <p:sp>
          <p:nvSpPr>
            <p:cNvPr id="62" name="Line 146">
              <a:extLst>
                <a:ext uri="{FF2B5EF4-FFF2-40B4-BE49-F238E27FC236}">
                  <a16:creationId xmlns:a16="http://schemas.microsoft.com/office/drawing/2014/main" id="{C7269A05-FCAE-756F-8F48-56C18025A13C}"/>
                </a:ext>
              </a:extLst>
            </p:cNvPr>
            <p:cNvSpPr>
              <a:spLocks noChangeShapeType="1"/>
            </p:cNvSpPr>
            <p:nvPr/>
          </p:nvSpPr>
          <p:spPr bwMode="auto">
            <a:xfrm>
              <a:off x="1616" y="2464"/>
              <a:ext cx="128" cy="0"/>
            </a:xfrm>
            <a:prstGeom prst="line">
              <a:avLst/>
            </a:prstGeom>
            <a:noFill/>
            <a:ln w="28575">
              <a:solidFill>
                <a:schemeClr val="accent2"/>
              </a:solidFill>
              <a:round/>
              <a:headEnd/>
              <a:tailEnd/>
            </a:ln>
          </p:spPr>
          <p:txBody>
            <a:bodyPr/>
            <a:lstStyle/>
            <a:p>
              <a:endParaRPr lang="zh-CN" altLang="en-US"/>
            </a:p>
          </p:txBody>
        </p:sp>
      </p:grpSp>
      <p:sp>
        <p:nvSpPr>
          <p:cNvPr id="146" name="AutoShape 148">
            <a:extLst>
              <a:ext uri="{FF2B5EF4-FFF2-40B4-BE49-F238E27FC236}">
                <a16:creationId xmlns:a16="http://schemas.microsoft.com/office/drawing/2014/main" id="{82160C91-33BA-AF8D-6033-073A39A428D0}"/>
              </a:ext>
            </a:extLst>
          </p:cNvPr>
          <p:cNvSpPr>
            <a:spLocks noChangeArrowheads="1"/>
          </p:cNvSpPr>
          <p:nvPr/>
        </p:nvSpPr>
        <p:spPr bwMode="auto">
          <a:xfrm flipH="1">
            <a:off x="6434818" y="3349171"/>
            <a:ext cx="493713" cy="300038"/>
          </a:xfrm>
          <a:prstGeom prst="notchedRightArrow">
            <a:avLst>
              <a:gd name="adj1" fmla="val 50000"/>
              <a:gd name="adj2" fmla="val 41138"/>
            </a:avLst>
          </a:prstGeom>
          <a:solidFill>
            <a:srgbClr val="FF0066"/>
          </a:solidFill>
          <a:ln w="9525">
            <a:solidFill>
              <a:srgbClr val="FF0066"/>
            </a:solidFill>
            <a:miter lim="800000"/>
            <a:headEnd/>
            <a:tailEnd/>
          </a:ln>
        </p:spPr>
        <p:txBody>
          <a:bodyPr wrap="none" anchor="ctr"/>
          <a:lstStyle/>
          <a:p>
            <a:endParaRPr lang="zh-CN" altLang="en-US"/>
          </a:p>
        </p:txBody>
      </p:sp>
      <p:sp>
        <p:nvSpPr>
          <p:cNvPr id="147" name="Text Box 149">
            <a:extLst>
              <a:ext uri="{FF2B5EF4-FFF2-40B4-BE49-F238E27FC236}">
                <a16:creationId xmlns:a16="http://schemas.microsoft.com/office/drawing/2014/main" id="{705DB0D3-8D5F-FF7B-A5A3-F0D84182DA02}"/>
              </a:ext>
            </a:extLst>
          </p:cNvPr>
          <p:cNvSpPr txBox="1">
            <a:spLocks noChangeArrowheads="1"/>
          </p:cNvSpPr>
          <p:nvPr/>
        </p:nvSpPr>
        <p:spPr bwMode="auto">
          <a:xfrm>
            <a:off x="4748893" y="2628446"/>
            <a:ext cx="603250" cy="2123658"/>
          </a:xfrm>
          <a:prstGeom prst="rect">
            <a:avLst/>
          </a:prstGeom>
          <a:noFill/>
          <a:ln>
            <a:noFill/>
          </a:ln>
          <a:effectLst/>
        </p:spPr>
        <p:txBody>
          <a:bodyPr>
            <a:spAutoFit/>
          </a:bodyPr>
          <a:lstStyle/>
          <a:p>
            <a:pPr>
              <a:defRPr/>
            </a:pPr>
            <a:r>
              <a:rPr lang="zh-CN" altLang="en-US" b="1" dirty="0">
                <a:solidFill>
                  <a:srgbClr val="FF0066"/>
                </a:solidFill>
                <a:effectLst>
                  <a:outerShdw blurRad="38100" dist="38100" dir="2700000" algn="tl">
                    <a:srgbClr val="C0C0C0"/>
                  </a:outerShdw>
                </a:effectLst>
                <a:ea typeface="宋体" panose="02010600030101010101" pitchFamily="2" charset="-122"/>
              </a:rPr>
              <a:t>从</a:t>
            </a:r>
          </a:p>
          <a:p>
            <a:pPr>
              <a:defRPr/>
            </a:pPr>
            <a:endParaRPr lang="zh-CN" altLang="en-US"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sz="1600"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sz="1600"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sz="1000" b="1" dirty="0">
              <a:solidFill>
                <a:srgbClr val="FF0066"/>
              </a:solidFill>
              <a:effectLst>
                <a:outerShdw blurRad="38100" dist="38100" dir="2700000" algn="tl">
                  <a:srgbClr val="C0C0C0"/>
                </a:outerShdw>
              </a:effectLst>
              <a:ea typeface="宋体" panose="02010600030101010101" pitchFamily="2" charset="-122"/>
            </a:endParaRPr>
          </a:p>
          <a:p>
            <a:pPr>
              <a:defRPr/>
            </a:pPr>
            <a:endParaRPr lang="en-US" altLang="zh-CN" b="1" dirty="0">
              <a:solidFill>
                <a:srgbClr val="FF0066"/>
              </a:solidFill>
              <a:effectLst>
                <a:outerShdw blurRad="38100" dist="38100" dir="2700000" algn="tl">
                  <a:srgbClr val="C0C0C0"/>
                </a:outerShdw>
              </a:effectLst>
              <a:ea typeface="宋体" panose="02010600030101010101" pitchFamily="2" charset="-122"/>
            </a:endParaRPr>
          </a:p>
          <a:p>
            <a:pPr>
              <a:defRPr/>
            </a:pPr>
            <a:r>
              <a:rPr lang="zh-CN" altLang="en-US" b="1" dirty="0">
                <a:solidFill>
                  <a:srgbClr val="FF0066"/>
                </a:solidFill>
                <a:effectLst>
                  <a:outerShdw blurRad="38100" dist="38100" dir="2700000" algn="tl">
                    <a:srgbClr val="C0C0C0"/>
                  </a:outerShdw>
                </a:effectLst>
                <a:ea typeface="宋体" panose="02010600030101010101" pitchFamily="2" charset="-122"/>
              </a:rPr>
              <a:t>主</a:t>
            </a:r>
          </a:p>
        </p:txBody>
      </p:sp>
      <p:sp>
        <p:nvSpPr>
          <p:cNvPr id="148" name="Rectangle 150">
            <a:extLst>
              <a:ext uri="{FF2B5EF4-FFF2-40B4-BE49-F238E27FC236}">
                <a16:creationId xmlns:a16="http://schemas.microsoft.com/office/drawing/2014/main" id="{E6161AC3-C78D-8A48-FE44-A2A471DAC260}"/>
              </a:ext>
            </a:extLst>
          </p:cNvPr>
          <p:cNvSpPr>
            <a:spLocks noChangeArrowheads="1"/>
          </p:cNvSpPr>
          <p:nvPr/>
        </p:nvSpPr>
        <p:spPr bwMode="auto">
          <a:xfrm>
            <a:off x="945243" y="2784021"/>
            <a:ext cx="1035050" cy="822325"/>
          </a:xfrm>
          <a:prstGeom prst="rect">
            <a:avLst/>
          </a:prstGeom>
          <a:noFill/>
          <a:ln w="9525">
            <a:noFill/>
            <a:miter lim="800000"/>
            <a:headEnd/>
            <a:tailEnd/>
          </a:ln>
        </p:spPr>
        <p:txBody>
          <a:bodyPr>
            <a:spAutoFit/>
          </a:bodyPr>
          <a:lstStyle/>
          <a:p>
            <a:r>
              <a:rPr lang="zh-CN" altLang="en-US" b="1">
                <a:solidFill>
                  <a:srgbClr val="0033CC"/>
                </a:solidFill>
                <a:ea typeface="隶书"/>
                <a:cs typeface="隶书"/>
              </a:rPr>
              <a:t>曾用</a:t>
            </a:r>
          </a:p>
          <a:p>
            <a:r>
              <a:rPr lang="zh-CN" altLang="en-US" b="1">
                <a:solidFill>
                  <a:srgbClr val="0033CC"/>
                </a:solidFill>
                <a:ea typeface="隶书"/>
                <a:cs typeface="隶书"/>
              </a:rPr>
              <a:t>符号</a:t>
            </a:r>
          </a:p>
        </p:txBody>
      </p:sp>
      <p:sp>
        <p:nvSpPr>
          <p:cNvPr id="149" name="Rectangle 230">
            <a:extLst>
              <a:ext uri="{FF2B5EF4-FFF2-40B4-BE49-F238E27FC236}">
                <a16:creationId xmlns:a16="http://schemas.microsoft.com/office/drawing/2014/main" id="{DB12A452-8EDD-3C47-2C8B-B7C4BA40407E}"/>
              </a:ext>
            </a:extLst>
          </p:cNvPr>
          <p:cNvSpPr>
            <a:spLocks noChangeArrowheads="1"/>
          </p:cNvSpPr>
          <p:nvPr/>
        </p:nvSpPr>
        <p:spPr bwMode="auto">
          <a:xfrm>
            <a:off x="888888" y="5179931"/>
            <a:ext cx="1020762" cy="822325"/>
          </a:xfrm>
          <a:prstGeom prst="rect">
            <a:avLst/>
          </a:prstGeom>
          <a:noFill/>
          <a:ln w="9525">
            <a:noFill/>
            <a:miter lim="800000"/>
            <a:headEnd/>
            <a:tailEnd/>
          </a:ln>
        </p:spPr>
        <p:txBody>
          <a:bodyPr>
            <a:spAutoFit/>
          </a:bodyPr>
          <a:lstStyle/>
          <a:p>
            <a:r>
              <a:rPr lang="zh-CN" altLang="en-US" b="1">
                <a:solidFill>
                  <a:srgbClr val="0033CC"/>
                </a:solidFill>
                <a:ea typeface="隶书"/>
                <a:cs typeface="隶书"/>
              </a:rPr>
              <a:t>国标</a:t>
            </a:r>
          </a:p>
          <a:p>
            <a:r>
              <a:rPr lang="zh-CN" altLang="en-US" b="1">
                <a:solidFill>
                  <a:srgbClr val="0033CC"/>
                </a:solidFill>
                <a:ea typeface="隶书"/>
                <a:cs typeface="隶书"/>
              </a:rPr>
              <a:t>符号</a:t>
            </a:r>
          </a:p>
        </p:txBody>
      </p:sp>
      <p:grpSp>
        <p:nvGrpSpPr>
          <p:cNvPr id="150" name="Group 231">
            <a:extLst>
              <a:ext uri="{FF2B5EF4-FFF2-40B4-BE49-F238E27FC236}">
                <a16:creationId xmlns:a16="http://schemas.microsoft.com/office/drawing/2014/main" id="{B82FCA4D-9C23-8980-1314-E8A0DC03D56D}"/>
              </a:ext>
            </a:extLst>
          </p:cNvPr>
          <p:cNvGrpSpPr>
            <a:grpSpLocks/>
          </p:cNvGrpSpPr>
          <p:nvPr/>
        </p:nvGrpSpPr>
        <p:grpSpPr bwMode="auto">
          <a:xfrm>
            <a:off x="1898538" y="4503656"/>
            <a:ext cx="1744662" cy="2446337"/>
            <a:chOff x="1852" y="1549"/>
            <a:chExt cx="1099" cy="1541"/>
          </a:xfrm>
        </p:grpSpPr>
        <p:grpSp>
          <p:nvGrpSpPr>
            <p:cNvPr id="151" name="Group 232">
              <a:extLst>
                <a:ext uri="{FF2B5EF4-FFF2-40B4-BE49-F238E27FC236}">
                  <a16:creationId xmlns:a16="http://schemas.microsoft.com/office/drawing/2014/main" id="{DFDF6199-C660-FB33-7E29-4CE9A4CFED77}"/>
                </a:ext>
              </a:extLst>
            </p:cNvPr>
            <p:cNvGrpSpPr>
              <a:grpSpLocks/>
            </p:cNvGrpSpPr>
            <p:nvPr/>
          </p:nvGrpSpPr>
          <p:grpSpPr bwMode="auto">
            <a:xfrm flipV="1">
              <a:off x="2573" y="1692"/>
              <a:ext cx="45" cy="299"/>
              <a:chOff x="2131" y="2070"/>
              <a:chExt cx="45" cy="299"/>
            </a:xfrm>
          </p:grpSpPr>
          <p:sp>
            <p:nvSpPr>
              <p:cNvPr id="172" name="Line 233">
                <a:extLst>
                  <a:ext uri="{FF2B5EF4-FFF2-40B4-BE49-F238E27FC236}">
                    <a16:creationId xmlns:a16="http://schemas.microsoft.com/office/drawing/2014/main" id="{6E5F15D2-5148-6639-D9CC-4DF2E0955C8D}"/>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73" name="Oval 234">
                <a:extLst>
                  <a:ext uri="{FF2B5EF4-FFF2-40B4-BE49-F238E27FC236}">
                    <a16:creationId xmlns:a16="http://schemas.microsoft.com/office/drawing/2014/main" id="{3E7F1925-34E9-9590-2F2D-2F0BEEEB95D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52" name="Group 235">
              <a:extLst>
                <a:ext uri="{FF2B5EF4-FFF2-40B4-BE49-F238E27FC236}">
                  <a16:creationId xmlns:a16="http://schemas.microsoft.com/office/drawing/2014/main" id="{8ED5D612-61E9-4F5A-740E-8EB532D52B70}"/>
                </a:ext>
              </a:extLst>
            </p:cNvPr>
            <p:cNvGrpSpPr>
              <a:grpSpLocks/>
            </p:cNvGrpSpPr>
            <p:nvPr/>
          </p:nvGrpSpPr>
          <p:grpSpPr bwMode="auto">
            <a:xfrm flipV="1">
              <a:off x="2075" y="1710"/>
              <a:ext cx="45" cy="299"/>
              <a:chOff x="2131" y="2070"/>
              <a:chExt cx="45" cy="299"/>
            </a:xfrm>
          </p:grpSpPr>
          <p:sp>
            <p:nvSpPr>
              <p:cNvPr id="170" name="Line 236">
                <a:extLst>
                  <a:ext uri="{FF2B5EF4-FFF2-40B4-BE49-F238E27FC236}">
                    <a16:creationId xmlns:a16="http://schemas.microsoft.com/office/drawing/2014/main" id="{0347BC32-39BF-5830-FCEF-0A4C5006ECD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71" name="Oval 237">
                <a:extLst>
                  <a:ext uri="{FF2B5EF4-FFF2-40B4-BE49-F238E27FC236}">
                    <a16:creationId xmlns:a16="http://schemas.microsoft.com/office/drawing/2014/main" id="{B07D3151-8561-E50B-3F88-A6975E37004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53" name="Rectangle 238">
              <a:extLst>
                <a:ext uri="{FF2B5EF4-FFF2-40B4-BE49-F238E27FC236}">
                  <a16:creationId xmlns:a16="http://schemas.microsoft.com/office/drawing/2014/main" id="{7D5256FD-7CDB-E5E8-D5CE-0C4750D16A3C}"/>
                </a:ext>
              </a:extLst>
            </p:cNvPr>
            <p:cNvSpPr>
              <a:spLocks noChangeArrowheads="1"/>
            </p:cNvSpPr>
            <p:nvPr/>
          </p:nvSpPr>
          <p:spPr bwMode="auto">
            <a:xfrm>
              <a:off x="2600" y="1597"/>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54" name="Line 239">
              <a:extLst>
                <a:ext uri="{FF2B5EF4-FFF2-40B4-BE49-F238E27FC236}">
                  <a16:creationId xmlns:a16="http://schemas.microsoft.com/office/drawing/2014/main" id="{7E57417C-71EB-A9EF-D76D-F8CB13594387}"/>
                </a:ext>
              </a:extLst>
            </p:cNvPr>
            <p:cNvSpPr>
              <a:spLocks noChangeShapeType="1"/>
            </p:cNvSpPr>
            <p:nvPr/>
          </p:nvSpPr>
          <p:spPr bwMode="auto">
            <a:xfrm>
              <a:off x="2684" y="1624"/>
              <a:ext cx="128" cy="0"/>
            </a:xfrm>
            <a:prstGeom prst="line">
              <a:avLst/>
            </a:prstGeom>
            <a:noFill/>
            <a:ln w="28575">
              <a:solidFill>
                <a:srgbClr val="FF0066"/>
              </a:solidFill>
              <a:round/>
              <a:headEnd/>
              <a:tailEnd/>
            </a:ln>
          </p:spPr>
          <p:txBody>
            <a:bodyPr>
              <a:spAutoFit/>
            </a:bodyPr>
            <a:lstStyle/>
            <a:p>
              <a:endParaRPr lang="zh-CN" altLang="en-US"/>
            </a:p>
          </p:txBody>
        </p:sp>
        <p:sp>
          <p:nvSpPr>
            <p:cNvPr id="155" name="Rectangle 240">
              <a:extLst>
                <a:ext uri="{FF2B5EF4-FFF2-40B4-BE49-F238E27FC236}">
                  <a16:creationId xmlns:a16="http://schemas.microsoft.com/office/drawing/2014/main" id="{94DB3E80-F524-DC22-90D4-AAF42F6F3099}"/>
                </a:ext>
              </a:extLst>
            </p:cNvPr>
            <p:cNvSpPr>
              <a:spLocks noChangeArrowheads="1"/>
            </p:cNvSpPr>
            <p:nvPr/>
          </p:nvSpPr>
          <p:spPr bwMode="auto">
            <a:xfrm>
              <a:off x="1860" y="1549"/>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156" name="Rectangle 241">
              <a:extLst>
                <a:ext uri="{FF2B5EF4-FFF2-40B4-BE49-F238E27FC236}">
                  <a16:creationId xmlns:a16="http://schemas.microsoft.com/office/drawing/2014/main" id="{A38407DF-67FF-0129-31CA-F026476B9CAA}"/>
                </a:ext>
              </a:extLst>
            </p:cNvPr>
            <p:cNvSpPr>
              <a:spLocks noChangeArrowheads="1"/>
            </p:cNvSpPr>
            <p:nvPr/>
          </p:nvSpPr>
          <p:spPr bwMode="auto">
            <a:xfrm>
              <a:off x="1852" y="1968"/>
              <a:ext cx="1056"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157" name="Group 242">
              <a:extLst>
                <a:ext uri="{FF2B5EF4-FFF2-40B4-BE49-F238E27FC236}">
                  <a16:creationId xmlns:a16="http://schemas.microsoft.com/office/drawing/2014/main" id="{493A9055-B8DD-F325-B913-09583AC5A3F5}"/>
                </a:ext>
              </a:extLst>
            </p:cNvPr>
            <p:cNvGrpSpPr>
              <a:grpSpLocks/>
            </p:cNvGrpSpPr>
            <p:nvPr/>
          </p:nvGrpSpPr>
          <p:grpSpPr bwMode="auto">
            <a:xfrm>
              <a:off x="2381" y="2532"/>
              <a:ext cx="45" cy="299"/>
              <a:chOff x="2131" y="2070"/>
              <a:chExt cx="45" cy="299"/>
            </a:xfrm>
          </p:grpSpPr>
          <p:sp>
            <p:nvSpPr>
              <p:cNvPr id="168" name="Line 243">
                <a:extLst>
                  <a:ext uri="{FF2B5EF4-FFF2-40B4-BE49-F238E27FC236}">
                    <a16:creationId xmlns:a16="http://schemas.microsoft.com/office/drawing/2014/main" id="{53B2A3CD-2416-10D5-354C-E6A720F6FF3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69" name="Oval 244">
                <a:extLst>
                  <a:ext uri="{FF2B5EF4-FFF2-40B4-BE49-F238E27FC236}">
                    <a16:creationId xmlns:a16="http://schemas.microsoft.com/office/drawing/2014/main" id="{749EE413-B2C2-C7E9-F451-2330B1EA959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58" name="Rectangle 245">
              <a:extLst>
                <a:ext uri="{FF2B5EF4-FFF2-40B4-BE49-F238E27FC236}">
                  <a16:creationId xmlns:a16="http://schemas.microsoft.com/office/drawing/2014/main" id="{740851E6-A442-2506-9EB6-D15187AEC91D}"/>
                </a:ext>
              </a:extLst>
            </p:cNvPr>
            <p:cNvSpPr>
              <a:spLocks noChangeArrowheads="1"/>
            </p:cNvSpPr>
            <p:nvPr/>
          </p:nvSpPr>
          <p:spPr bwMode="auto">
            <a:xfrm>
              <a:off x="2218" y="2802"/>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159" name="AutoShape 246">
              <a:extLst>
                <a:ext uri="{FF2B5EF4-FFF2-40B4-BE49-F238E27FC236}">
                  <a16:creationId xmlns:a16="http://schemas.microsoft.com/office/drawing/2014/main" id="{D180DF97-B0DB-D7AE-3008-0C29BB727B63}"/>
                </a:ext>
              </a:extLst>
            </p:cNvPr>
            <p:cNvSpPr>
              <a:spLocks noChangeArrowheads="1"/>
            </p:cNvSpPr>
            <p:nvPr/>
          </p:nvSpPr>
          <p:spPr bwMode="auto">
            <a:xfrm>
              <a:off x="2316" y="2449"/>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160" name="Oval 247">
              <a:extLst>
                <a:ext uri="{FF2B5EF4-FFF2-40B4-BE49-F238E27FC236}">
                  <a16:creationId xmlns:a16="http://schemas.microsoft.com/office/drawing/2014/main" id="{9656A947-2F98-56F9-0AD6-EAE59CFD753C}"/>
                </a:ext>
              </a:extLst>
            </p:cNvPr>
            <p:cNvSpPr>
              <a:spLocks noChangeArrowheads="1"/>
            </p:cNvSpPr>
            <p:nvPr/>
          </p:nvSpPr>
          <p:spPr bwMode="auto">
            <a:xfrm>
              <a:off x="2364" y="252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61" name="Oval 248">
              <a:extLst>
                <a:ext uri="{FF2B5EF4-FFF2-40B4-BE49-F238E27FC236}">
                  <a16:creationId xmlns:a16="http://schemas.microsoft.com/office/drawing/2014/main" id="{46012CED-3EDC-E396-2251-30B6575996F3}"/>
                </a:ext>
              </a:extLst>
            </p:cNvPr>
            <p:cNvSpPr>
              <a:spLocks noChangeArrowheads="1"/>
            </p:cNvSpPr>
            <p:nvPr/>
          </p:nvSpPr>
          <p:spPr bwMode="auto">
            <a:xfrm>
              <a:off x="2556" y="1873"/>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62" name="Rectangle 249">
              <a:extLst>
                <a:ext uri="{FF2B5EF4-FFF2-40B4-BE49-F238E27FC236}">
                  <a16:creationId xmlns:a16="http://schemas.microsoft.com/office/drawing/2014/main" id="{2BB07A4B-DB83-DC2D-B284-611A0679BF11}"/>
                </a:ext>
              </a:extLst>
            </p:cNvPr>
            <p:cNvSpPr>
              <a:spLocks noChangeArrowheads="1"/>
            </p:cNvSpPr>
            <p:nvPr/>
          </p:nvSpPr>
          <p:spPr bwMode="auto">
            <a:xfrm>
              <a:off x="2244" y="2161"/>
              <a:ext cx="399" cy="288"/>
            </a:xfrm>
            <a:prstGeom prst="rect">
              <a:avLst/>
            </a:prstGeom>
            <a:noFill/>
            <a:ln w="9525">
              <a:noFill/>
              <a:miter lim="800000"/>
              <a:headEnd/>
              <a:tailEnd/>
            </a:ln>
          </p:spPr>
          <p:txBody>
            <a:bodyPr>
              <a:spAutoFit/>
            </a:bodyPr>
            <a:lstStyle/>
            <a:p>
              <a:r>
                <a:rPr lang="en-US" altLang="zh-CN" b="1"/>
                <a:t>C1</a:t>
              </a:r>
            </a:p>
          </p:txBody>
        </p:sp>
        <p:grpSp>
          <p:nvGrpSpPr>
            <p:cNvPr id="163" name="Group 250">
              <a:extLst>
                <a:ext uri="{FF2B5EF4-FFF2-40B4-BE49-F238E27FC236}">
                  <a16:creationId xmlns:a16="http://schemas.microsoft.com/office/drawing/2014/main" id="{803861E4-CE50-9D2C-E8A0-49BEBE65D64A}"/>
                </a:ext>
              </a:extLst>
            </p:cNvPr>
            <p:cNvGrpSpPr>
              <a:grpSpLocks/>
            </p:cNvGrpSpPr>
            <p:nvPr/>
          </p:nvGrpSpPr>
          <p:grpSpPr bwMode="auto">
            <a:xfrm>
              <a:off x="2135" y="2526"/>
              <a:ext cx="45" cy="299"/>
              <a:chOff x="2131" y="2070"/>
              <a:chExt cx="45" cy="299"/>
            </a:xfrm>
          </p:grpSpPr>
          <p:sp>
            <p:nvSpPr>
              <p:cNvPr id="166" name="Line 251">
                <a:extLst>
                  <a:ext uri="{FF2B5EF4-FFF2-40B4-BE49-F238E27FC236}">
                    <a16:creationId xmlns:a16="http://schemas.microsoft.com/office/drawing/2014/main" id="{83DB0B8F-0861-3075-4960-8E4403BC33E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67" name="Oval 252">
                <a:extLst>
                  <a:ext uri="{FF2B5EF4-FFF2-40B4-BE49-F238E27FC236}">
                    <a16:creationId xmlns:a16="http://schemas.microsoft.com/office/drawing/2014/main" id="{AFD741A1-3378-C3C7-2545-C6745843BC4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64" name="Rectangle 253">
              <a:extLst>
                <a:ext uri="{FF2B5EF4-FFF2-40B4-BE49-F238E27FC236}">
                  <a16:creationId xmlns:a16="http://schemas.microsoft.com/office/drawing/2014/main" id="{E3AE1BAE-2C03-A4DC-4478-20FF629E0EC6}"/>
                </a:ext>
              </a:extLst>
            </p:cNvPr>
            <p:cNvSpPr>
              <a:spLocks noChangeArrowheads="1"/>
            </p:cNvSpPr>
            <p:nvPr/>
          </p:nvSpPr>
          <p:spPr bwMode="auto">
            <a:xfrm>
              <a:off x="1980" y="2256"/>
              <a:ext cx="399" cy="288"/>
            </a:xfrm>
            <a:prstGeom prst="rect">
              <a:avLst/>
            </a:prstGeom>
            <a:noFill/>
            <a:ln w="9525">
              <a:noFill/>
              <a:miter lim="800000"/>
              <a:headEnd/>
              <a:tailEnd/>
            </a:ln>
          </p:spPr>
          <p:txBody>
            <a:bodyPr wrap="none">
              <a:spAutoFit/>
            </a:bodyPr>
            <a:lstStyle/>
            <a:p>
              <a:r>
                <a:rPr lang="en-US" altLang="zh-CN" b="1"/>
                <a:t>1D</a:t>
              </a:r>
              <a:r>
                <a:rPr lang="en-US" altLang="zh-CN" b="1">
                  <a:solidFill>
                    <a:srgbClr val="0033CC"/>
                  </a:solidFill>
                </a:rPr>
                <a:t> </a:t>
              </a:r>
            </a:p>
          </p:txBody>
        </p:sp>
        <p:sp>
          <p:nvSpPr>
            <p:cNvPr id="165" name="Rectangle 254">
              <a:extLst>
                <a:ext uri="{FF2B5EF4-FFF2-40B4-BE49-F238E27FC236}">
                  <a16:creationId xmlns:a16="http://schemas.microsoft.com/office/drawing/2014/main" id="{7A24A3F3-1984-2F98-9F14-5E78B134FF9F}"/>
                </a:ext>
              </a:extLst>
            </p:cNvPr>
            <p:cNvSpPr>
              <a:spLocks noChangeArrowheads="1"/>
            </p:cNvSpPr>
            <p:nvPr/>
          </p:nvSpPr>
          <p:spPr bwMode="auto">
            <a:xfrm>
              <a:off x="2021" y="2784"/>
              <a:ext cx="303" cy="288"/>
            </a:xfrm>
            <a:prstGeom prst="rect">
              <a:avLst/>
            </a:prstGeom>
            <a:noFill/>
            <a:ln>
              <a:noFill/>
            </a:ln>
            <a:effectLst/>
          </p:spPr>
          <p:txBody>
            <a:bodyPr wrap="none">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D</a:t>
              </a:r>
              <a:r>
                <a:rPr lang="en-US" altLang="zh-CN" b="1">
                  <a:solidFill>
                    <a:srgbClr val="0033CC"/>
                  </a:solidFill>
                  <a:effectLst>
                    <a:outerShdw blurRad="38100" dist="38100" dir="2700000" algn="tl">
                      <a:srgbClr val="C0C0C0"/>
                    </a:outerShdw>
                  </a:effectLst>
                  <a:ea typeface="宋体" panose="02010600030101010101" pitchFamily="2" charset="-122"/>
                </a:rPr>
                <a:t> </a:t>
              </a:r>
            </a:p>
          </p:txBody>
        </p:sp>
      </p:grpSp>
      <p:grpSp>
        <p:nvGrpSpPr>
          <p:cNvPr id="174" name="Group 258">
            <a:extLst>
              <a:ext uri="{FF2B5EF4-FFF2-40B4-BE49-F238E27FC236}">
                <a16:creationId xmlns:a16="http://schemas.microsoft.com/office/drawing/2014/main" id="{E5322399-99EA-CFF3-0281-FE635D908A28}"/>
              </a:ext>
            </a:extLst>
          </p:cNvPr>
          <p:cNvGrpSpPr>
            <a:grpSpLocks/>
          </p:cNvGrpSpPr>
          <p:nvPr/>
        </p:nvGrpSpPr>
        <p:grpSpPr bwMode="auto">
          <a:xfrm>
            <a:off x="1945368" y="2022021"/>
            <a:ext cx="1744663" cy="2446338"/>
            <a:chOff x="4140" y="765"/>
            <a:chExt cx="1099" cy="1541"/>
          </a:xfrm>
        </p:grpSpPr>
        <p:grpSp>
          <p:nvGrpSpPr>
            <p:cNvPr id="175" name="Group 152">
              <a:extLst>
                <a:ext uri="{FF2B5EF4-FFF2-40B4-BE49-F238E27FC236}">
                  <a16:creationId xmlns:a16="http://schemas.microsoft.com/office/drawing/2014/main" id="{5A9318F4-A010-DA34-881F-F770DFE0C216}"/>
                </a:ext>
              </a:extLst>
            </p:cNvPr>
            <p:cNvGrpSpPr>
              <a:grpSpLocks/>
            </p:cNvGrpSpPr>
            <p:nvPr/>
          </p:nvGrpSpPr>
          <p:grpSpPr bwMode="auto">
            <a:xfrm>
              <a:off x="4140" y="765"/>
              <a:ext cx="1099" cy="1541"/>
              <a:chOff x="1852" y="1549"/>
              <a:chExt cx="1099" cy="1541"/>
            </a:xfrm>
          </p:grpSpPr>
          <p:grpSp>
            <p:nvGrpSpPr>
              <p:cNvPr id="179" name="Group 153">
                <a:extLst>
                  <a:ext uri="{FF2B5EF4-FFF2-40B4-BE49-F238E27FC236}">
                    <a16:creationId xmlns:a16="http://schemas.microsoft.com/office/drawing/2014/main" id="{8F04EB56-21FD-7D34-3795-133057437E43}"/>
                  </a:ext>
                </a:extLst>
              </p:cNvPr>
              <p:cNvGrpSpPr>
                <a:grpSpLocks/>
              </p:cNvGrpSpPr>
              <p:nvPr/>
            </p:nvGrpSpPr>
            <p:grpSpPr bwMode="auto">
              <a:xfrm flipV="1">
                <a:off x="2573" y="1692"/>
                <a:ext cx="45" cy="299"/>
                <a:chOff x="2131" y="2070"/>
                <a:chExt cx="45" cy="299"/>
              </a:xfrm>
            </p:grpSpPr>
            <p:sp>
              <p:nvSpPr>
                <p:cNvPr id="200" name="Line 154">
                  <a:extLst>
                    <a:ext uri="{FF2B5EF4-FFF2-40B4-BE49-F238E27FC236}">
                      <a16:creationId xmlns:a16="http://schemas.microsoft.com/office/drawing/2014/main" id="{EBD9E1F1-C13B-4C1C-0EB6-233F75B9106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01" name="Oval 155">
                  <a:extLst>
                    <a:ext uri="{FF2B5EF4-FFF2-40B4-BE49-F238E27FC236}">
                      <a16:creationId xmlns:a16="http://schemas.microsoft.com/office/drawing/2014/main" id="{75DFCE30-D042-1CE1-EDA9-179E02D6E4A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80" name="Group 156">
                <a:extLst>
                  <a:ext uri="{FF2B5EF4-FFF2-40B4-BE49-F238E27FC236}">
                    <a16:creationId xmlns:a16="http://schemas.microsoft.com/office/drawing/2014/main" id="{68487792-483D-FA5D-ADAC-B2B14C39797E}"/>
                  </a:ext>
                </a:extLst>
              </p:cNvPr>
              <p:cNvGrpSpPr>
                <a:grpSpLocks/>
              </p:cNvGrpSpPr>
              <p:nvPr/>
            </p:nvGrpSpPr>
            <p:grpSpPr bwMode="auto">
              <a:xfrm flipV="1">
                <a:off x="2075" y="1710"/>
                <a:ext cx="45" cy="299"/>
                <a:chOff x="2131" y="2070"/>
                <a:chExt cx="45" cy="299"/>
              </a:xfrm>
            </p:grpSpPr>
            <p:sp>
              <p:nvSpPr>
                <p:cNvPr id="198" name="Line 157">
                  <a:extLst>
                    <a:ext uri="{FF2B5EF4-FFF2-40B4-BE49-F238E27FC236}">
                      <a16:creationId xmlns:a16="http://schemas.microsoft.com/office/drawing/2014/main" id="{89A7DA29-C538-4926-4B03-D823EE0B017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99" name="Oval 158">
                  <a:extLst>
                    <a:ext uri="{FF2B5EF4-FFF2-40B4-BE49-F238E27FC236}">
                      <a16:creationId xmlns:a16="http://schemas.microsoft.com/office/drawing/2014/main" id="{A619275C-4EB6-99C8-0A15-2A27B89D92C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81" name="Rectangle 159">
                <a:extLst>
                  <a:ext uri="{FF2B5EF4-FFF2-40B4-BE49-F238E27FC236}">
                    <a16:creationId xmlns:a16="http://schemas.microsoft.com/office/drawing/2014/main" id="{1D820EEB-DFD2-F457-7E0B-DD2ACD2B0EBD}"/>
                  </a:ext>
                </a:extLst>
              </p:cNvPr>
              <p:cNvSpPr>
                <a:spLocks noChangeArrowheads="1"/>
              </p:cNvSpPr>
              <p:nvPr/>
            </p:nvSpPr>
            <p:spPr bwMode="auto">
              <a:xfrm>
                <a:off x="2600" y="1597"/>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82" name="Line 160">
                <a:extLst>
                  <a:ext uri="{FF2B5EF4-FFF2-40B4-BE49-F238E27FC236}">
                    <a16:creationId xmlns:a16="http://schemas.microsoft.com/office/drawing/2014/main" id="{6DE38375-8C5E-D5F6-0BA1-19440520F9EA}"/>
                  </a:ext>
                </a:extLst>
              </p:cNvPr>
              <p:cNvSpPr>
                <a:spLocks noChangeShapeType="1"/>
              </p:cNvSpPr>
              <p:nvPr/>
            </p:nvSpPr>
            <p:spPr bwMode="auto">
              <a:xfrm>
                <a:off x="2684" y="1624"/>
                <a:ext cx="128" cy="0"/>
              </a:xfrm>
              <a:prstGeom prst="line">
                <a:avLst/>
              </a:prstGeom>
              <a:noFill/>
              <a:ln w="28575">
                <a:solidFill>
                  <a:srgbClr val="FF0066"/>
                </a:solidFill>
                <a:round/>
                <a:headEnd/>
                <a:tailEnd/>
              </a:ln>
            </p:spPr>
            <p:txBody>
              <a:bodyPr>
                <a:spAutoFit/>
              </a:bodyPr>
              <a:lstStyle/>
              <a:p>
                <a:endParaRPr lang="zh-CN" altLang="en-US"/>
              </a:p>
            </p:txBody>
          </p:sp>
          <p:sp>
            <p:nvSpPr>
              <p:cNvPr id="183" name="Rectangle 161">
                <a:extLst>
                  <a:ext uri="{FF2B5EF4-FFF2-40B4-BE49-F238E27FC236}">
                    <a16:creationId xmlns:a16="http://schemas.microsoft.com/office/drawing/2014/main" id="{6C04F8FE-B635-2475-C55A-299C142CA19F}"/>
                  </a:ext>
                </a:extLst>
              </p:cNvPr>
              <p:cNvSpPr>
                <a:spLocks noChangeArrowheads="1"/>
              </p:cNvSpPr>
              <p:nvPr/>
            </p:nvSpPr>
            <p:spPr bwMode="auto">
              <a:xfrm>
                <a:off x="1860" y="1549"/>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184" name="Rectangle 162">
                <a:extLst>
                  <a:ext uri="{FF2B5EF4-FFF2-40B4-BE49-F238E27FC236}">
                    <a16:creationId xmlns:a16="http://schemas.microsoft.com/office/drawing/2014/main" id="{FC15A710-BEF1-5CE3-B7CC-9727BC0532A8}"/>
                  </a:ext>
                </a:extLst>
              </p:cNvPr>
              <p:cNvSpPr>
                <a:spLocks noChangeArrowheads="1"/>
              </p:cNvSpPr>
              <p:nvPr/>
            </p:nvSpPr>
            <p:spPr bwMode="auto">
              <a:xfrm>
                <a:off x="1852" y="1968"/>
                <a:ext cx="1056"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185" name="Group 163">
                <a:extLst>
                  <a:ext uri="{FF2B5EF4-FFF2-40B4-BE49-F238E27FC236}">
                    <a16:creationId xmlns:a16="http://schemas.microsoft.com/office/drawing/2014/main" id="{2B8D7C1C-6FD9-725B-AFC7-7982D6699FCB}"/>
                  </a:ext>
                </a:extLst>
              </p:cNvPr>
              <p:cNvGrpSpPr>
                <a:grpSpLocks/>
              </p:cNvGrpSpPr>
              <p:nvPr/>
            </p:nvGrpSpPr>
            <p:grpSpPr bwMode="auto">
              <a:xfrm>
                <a:off x="2381" y="2532"/>
                <a:ext cx="45" cy="299"/>
                <a:chOff x="2131" y="2070"/>
                <a:chExt cx="45" cy="299"/>
              </a:xfrm>
            </p:grpSpPr>
            <p:sp>
              <p:nvSpPr>
                <p:cNvPr id="196" name="Line 164">
                  <a:extLst>
                    <a:ext uri="{FF2B5EF4-FFF2-40B4-BE49-F238E27FC236}">
                      <a16:creationId xmlns:a16="http://schemas.microsoft.com/office/drawing/2014/main" id="{E6FB8FF0-E5A2-9AD5-C13D-C9468B93F72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97" name="Oval 165">
                  <a:extLst>
                    <a:ext uri="{FF2B5EF4-FFF2-40B4-BE49-F238E27FC236}">
                      <a16:creationId xmlns:a16="http://schemas.microsoft.com/office/drawing/2014/main" id="{FF6A4927-CE1C-4523-108B-A59CA2C0D73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86" name="Rectangle 166">
                <a:extLst>
                  <a:ext uri="{FF2B5EF4-FFF2-40B4-BE49-F238E27FC236}">
                    <a16:creationId xmlns:a16="http://schemas.microsoft.com/office/drawing/2014/main" id="{7D2AF01B-BC75-D754-8A0B-BCBB6E0BD6F8}"/>
                  </a:ext>
                </a:extLst>
              </p:cNvPr>
              <p:cNvSpPr>
                <a:spLocks noChangeArrowheads="1"/>
              </p:cNvSpPr>
              <p:nvPr/>
            </p:nvSpPr>
            <p:spPr bwMode="auto">
              <a:xfrm>
                <a:off x="2218" y="2802"/>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187" name="AutoShape 167">
                <a:extLst>
                  <a:ext uri="{FF2B5EF4-FFF2-40B4-BE49-F238E27FC236}">
                    <a16:creationId xmlns:a16="http://schemas.microsoft.com/office/drawing/2014/main" id="{BD0BB4DC-7E1A-1934-ED6A-B5AB99FCA9E1}"/>
                  </a:ext>
                </a:extLst>
              </p:cNvPr>
              <p:cNvSpPr>
                <a:spLocks noChangeArrowheads="1"/>
              </p:cNvSpPr>
              <p:nvPr/>
            </p:nvSpPr>
            <p:spPr bwMode="auto">
              <a:xfrm>
                <a:off x="2316" y="2449"/>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188" name="Oval 168">
                <a:extLst>
                  <a:ext uri="{FF2B5EF4-FFF2-40B4-BE49-F238E27FC236}">
                    <a16:creationId xmlns:a16="http://schemas.microsoft.com/office/drawing/2014/main" id="{D8F58253-07C7-CD56-5F75-BDC05CA18CF7}"/>
                  </a:ext>
                </a:extLst>
              </p:cNvPr>
              <p:cNvSpPr>
                <a:spLocks noChangeArrowheads="1"/>
              </p:cNvSpPr>
              <p:nvPr/>
            </p:nvSpPr>
            <p:spPr bwMode="auto">
              <a:xfrm>
                <a:off x="2364" y="252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89" name="Oval 169">
                <a:extLst>
                  <a:ext uri="{FF2B5EF4-FFF2-40B4-BE49-F238E27FC236}">
                    <a16:creationId xmlns:a16="http://schemas.microsoft.com/office/drawing/2014/main" id="{4E74ACA5-30FA-EC55-26E6-95E17947DBA5}"/>
                  </a:ext>
                </a:extLst>
              </p:cNvPr>
              <p:cNvSpPr>
                <a:spLocks noChangeArrowheads="1"/>
              </p:cNvSpPr>
              <p:nvPr/>
            </p:nvSpPr>
            <p:spPr bwMode="auto">
              <a:xfrm>
                <a:off x="2556" y="1873"/>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90" name="Rectangle 170">
                <a:extLst>
                  <a:ext uri="{FF2B5EF4-FFF2-40B4-BE49-F238E27FC236}">
                    <a16:creationId xmlns:a16="http://schemas.microsoft.com/office/drawing/2014/main" id="{62E89ACE-D766-7466-5D95-DB45DF4E77A6}"/>
                  </a:ext>
                </a:extLst>
              </p:cNvPr>
              <p:cNvSpPr>
                <a:spLocks noChangeArrowheads="1"/>
              </p:cNvSpPr>
              <p:nvPr/>
            </p:nvSpPr>
            <p:spPr bwMode="auto">
              <a:xfrm>
                <a:off x="2244" y="2161"/>
                <a:ext cx="399" cy="288"/>
              </a:xfrm>
              <a:prstGeom prst="rect">
                <a:avLst/>
              </a:prstGeom>
              <a:noFill/>
              <a:ln w="9525">
                <a:noFill/>
                <a:miter lim="800000"/>
                <a:headEnd/>
                <a:tailEnd/>
              </a:ln>
            </p:spPr>
            <p:txBody>
              <a:bodyPr>
                <a:spAutoFit/>
              </a:bodyPr>
              <a:lstStyle/>
              <a:p>
                <a:r>
                  <a:rPr lang="en-US" altLang="zh-CN" b="1"/>
                  <a:t>C1</a:t>
                </a:r>
              </a:p>
            </p:txBody>
          </p:sp>
          <p:grpSp>
            <p:nvGrpSpPr>
              <p:cNvPr id="191" name="Group 171">
                <a:extLst>
                  <a:ext uri="{FF2B5EF4-FFF2-40B4-BE49-F238E27FC236}">
                    <a16:creationId xmlns:a16="http://schemas.microsoft.com/office/drawing/2014/main" id="{6F74F89E-1257-9B60-8B46-AB42C078EA7A}"/>
                  </a:ext>
                </a:extLst>
              </p:cNvPr>
              <p:cNvGrpSpPr>
                <a:grpSpLocks/>
              </p:cNvGrpSpPr>
              <p:nvPr/>
            </p:nvGrpSpPr>
            <p:grpSpPr bwMode="auto">
              <a:xfrm>
                <a:off x="2135" y="2526"/>
                <a:ext cx="45" cy="299"/>
                <a:chOff x="2131" y="2070"/>
                <a:chExt cx="45" cy="299"/>
              </a:xfrm>
            </p:grpSpPr>
            <p:sp>
              <p:nvSpPr>
                <p:cNvPr id="194" name="Line 172">
                  <a:extLst>
                    <a:ext uri="{FF2B5EF4-FFF2-40B4-BE49-F238E27FC236}">
                      <a16:creationId xmlns:a16="http://schemas.microsoft.com/office/drawing/2014/main" id="{263D0A30-662D-24BC-22AE-279AA8C21E8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95" name="Oval 173">
                  <a:extLst>
                    <a:ext uri="{FF2B5EF4-FFF2-40B4-BE49-F238E27FC236}">
                      <a16:creationId xmlns:a16="http://schemas.microsoft.com/office/drawing/2014/main" id="{B8B5677A-FAC2-C7D4-81A7-8027CD64E4A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92" name="Rectangle 174">
                <a:extLst>
                  <a:ext uri="{FF2B5EF4-FFF2-40B4-BE49-F238E27FC236}">
                    <a16:creationId xmlns:a16="http://schemas.microsoft.com/office/drawing/2014/main" id="{33896BE2-B86F-2FCF-3D8F-1A893BA3799D}"/>
                  </a:ext>
                </a:extLst>
              </p:cNvPr>
              <p:cNvSpPr>
                <a:spLocks noChangeArrowheads="1"/>
              </p:cNvSpPr>
              <p:nvPr/>
            </p:nvSpPr>
            <p:spPr bwMode="auto">
              <a:xfrm>
                <a:off x="1980" y="2256"/>
                <a:ext cx="399" cy="288"/>
              </a:xfrm>
              <a:prstGeom prst="rect">
                <a:avLst/>
              </a:prstGeom>
              <a:noFill/>
              <a:ln w="9525">
                <a:noFill/>
                <a:miter lim="800000"/>
                <a:headEnd/>
                <a:tailEnd/>
              </a:ln>
            </p:spPr>
            <p:txBody>
              <a:bodyPr wrap="none">
                <a:spAutoFit/>
              </a:bodyPr>
              <a:lstStyle/>
              <a:p>
                <a:r>
                  <a:rPr lang="en-US" altLang="zh-CN" b="1"/>
                  <a:t>1D</a:t>
                </a:r>
                <a:r>
                  <a:rPr lang="en-US" altLang="zh-CN" b="1">
                    <a:solidFill>
                      <a:srgbClr val="0033CC"/>
                    </a:solidFill>
                  </a:rPr>
                  <a:t> </a:t>
                </a:r>
              </a:p>
            </p:txBody>
          </p:sp>
          <p:sp>
            <p:nvSpPr>
              <p:cNvPr id="193" name="Rectangle 175">
                <a:extLst>
                  <a:ext uri="{FF2B5EF4-FFF2-40B4-BE49-F238E27FC236}">
                    <a16:creationId xmlns:a16="http://schemas.microsoft.com/office/drawing/2014/main" id="{9F3DC16E-2153-7354-E96A-3B35A07503D7}"/>
                  </a:ext>
                </a:extLst>
              </p:cNvPr>
              <p:cNvSpPr>
                <a:spLocks noChangeArrowheads="1"/>
              </p:cNvSpPr>
              <p:nvPr/>
            </p:nvSpPr>
            <p:spPr bwMode="auto">
              <a:xfrm>
                <a:off x="2021" y="2784"/>
                <a:ext cx="303" cy="288"/>
              </a:xfrm>
              <a:prstGeom prst="rect">
                <a:avLst/>
              </a:prstGeom>
              <a:noFill/>
              <a:ln>
                <a:noFill/>
              </a:ln>
              <a:effectLst/>
            </p:spPr>
            <p:txBody>
              <a:bodyPr wrap="none">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D</a:t>
                </a:r>
                <a:r>
                  <a:rPr lang="en-US" altLang="zh-CN" b="1">
                    <a:solidFill>
                      <a:srgbClr val="0033CC"/>
                    </a:solidFill>
                    <a:effectLst>
                      <a:outerShdw blurRad="38100" dist="38100" dir="2700000" algn="tl">
                        <a:srgbClr val="C0C0C0"/>
                      </a:outerShdw>
                    </a:effectLst>
                    <a:ea typeface="宋体" panose="02010600030101010101" pitchFamily="2" charset="-122"/>
                  </a:rPr>
                  <a:t> </a:t>
                </a:r>
              </a:p>
            </p:txBody>
          </p:sp>
        </p:grpSp>
        <p:sp>
          <p:nvSpPr>
            <p:cNvPr id="176" name="Rectangle 255">
              <a:extLst>
                <a:ext uri="{FF2B5EF4-FFF2-40B4-BE49-F238E27FC236}">
                  <a16:creationId xmlns:a16="http://schemas.microsoft.com/office/drawing/2014/main" id="{410819FD-FB21-55D7-0173-69721001C4C3}"/>
                </a:ext>
              </a:extLst>
            </p:cNvPr>
            <p:cNvSpPr>
              <a:spLocks noChangeArrowheads="1"/>
            </p:cNvSpPr>
            <p:nvPr/>
          </p:nvSpPr>
          <p:spPr bwMode="auto">
            <a:xfrm>
              <a:off x="4241" y="1128"/>
              <a:ext cx="255" cy="288"/>
            </a:xfrm>
            <a:prstGeom prst="rect">
              <a:avLst/>
            </a:prstGeom>
            <a:noFill/>
            <a:ln w="9525">
              <a:noFill/>
              <a:miter lim="800000"/>
              <a:headEnd/>
              <a:tailEnd/>
            </a:ln>
          </p:spPr>
          <p:txBody>
            <a:bodyPr wrap="none">
              <a:spAutoFit/>
            </a:bodyPr>
            <a:lstStyle/>
            <a:p>
              <a:r>
                <a:rPr lang="en-US" altLang="zh-CN" b="1" i="1"/>
                <a:t>Q</a:t>
              </a:r>
            </a:p>
          </p:txBody>
        </p:sp>
        <p:sp>
          <p:nvSpPr>
            <p:cNvPr id="177" name="Rectangle 256">
              <a:extLst>
                <a:ext uri="{FF2B5EF4-FFF2-40B4-BE49-F238E27FC236}">
                  <a16:creationId xmlns:a16="http://schemas.microsoft.com/office/drawing/2014/main" id="{F0E742D3-39B0-CD0A-F14D-E377D090C07C}"/>
                </a:ext>
              </a:extLst>
            </p:cNvPr>
            <p:cNvSpPr>
              <a:spLocks noChangeArrowheads="1"/>
            </p:cNvSpPr>
            <p:nvPr/>
          </p:nvSpPr>
          <p:spPr bwMode="auto">
            <a:xfrm>
              <a:off x="4753" y="1160"/>
              <a:ext cx="255" cy="288"/>
            </a:xfrm>
            <a:prstGeom prst="rect">
              <a:avLst/>
            </a:prstGeom>
            <a:noFill/>
            <a:ln w="9525">
              <a:noFill/>
              <a:miter lim="800000"/>
              <a:headEnd/>
              <a:tailEnd/>
            </a:ln>
          </p:spPr>
          <p:txBody>
            <a:bodyPr wrap="none">
              <a:spAutoFit/>
            </a:bodyPr>
            <a:lstStyle/>
            <a:p>
              <a:r>
                <a:rPr lang="en-US" altLang="zh-CN" b="1" i="1"/>
                <a:t>Q</a:t>
              </a:r>
            </a:p>
          </p:txBody>
        </p:sp>
        <p:sp>
          <p:nvSpPr>
            <p:cNvPr id="178" name="Line 257">
              <a:extLst>
                <a:ext uri="{FF2B5EF4-FFF2-40B4-BE49-F238E27FC236}">
                  <a16:creationId xmlns:a16="http://schemas.microsoft.com/office/drawing/2014/main" id="{834D6753-FE57-4F4E-DC6D-EDC2F36D4D39}"/>
                </a:ext>
              </a:extLst>
            </p:cNvPr>
            <p:cNvSpPr>
              <a:spLocks noChangeShapeType="1"/>
            </p:cNvSpPr>
            <p:nvPr/>
          </p:nvSpPr>
          <p:spPr bwMode="auto">
            <a:xfrm>
              <a:off x="4848" y="1216"/>
              <a:ext cx="96" cy="8"/>
            </a:xfrm>
            <a:prstGeom prst="line">
              <a:avLst/>
            </a:prstGeom>
            <a:noFill/>
            <a:ln w="28575">
              <a:solidFill>
                <a:schemeClr val="tx1"/>
              </a:solidFill>
              <a:round/>
              <a:headEnd/>
              <a:tailEnd/>
            </a:ln>
          </p:spPr>
          <p:txBody>
            <a:bodyPr/>
            <a:lstStyle/>
            <a:p>
              <a:endParaRPr lang="zh-CN" altLang="en-US"/>
            </a:p>
          </p:txBody>
        </p:sp>
      </p:grpSp>
      <p:sp>
        <p:nvSpPr>
          <p:cNvPr id="202" name="Text Box 261">
            <a:extLst>
              <a:ext uri="{FF2B5EF4-FFF2-40B4-BE49-F238E27FC236}">
                <a16:creationId xmlns:a16="http://schemas.microsoft.com/office/drawing/2014/main" id="{B5C5AF7E-971C-1464-94D8-3ECC7C274433}"/>
              </a:ext>
            </a:extLst>
          </p:cNvPr>
          <p:cNvSpPr txBox="1">
            <a:spLocks noChangeArrowheads="1"/>
          </p:cNvSpPr>
          <p:nvPr/>
        </p:nvSpPr>
        <p:spPr bwMode="auto">
          <a:xfrm>
            <a:off x="1059543" y="1512434"/>
            <a:ext cx="4343400" cy="488950"/>
          </a:xfrm>
          <a:prstGeom prst="rect">
            <a:avLst/>
          </a:prstGeom>
          <a:noFill/>
          <a:ln w="9525">
            <a:noFill/>
            <a:miter lim="800000"/>
            <a:headEnd/>
            <a:tailEnd/>
          </a:ln>
        </p:spPr>
        <p:txBody>
          <a:bodyPr>
            <a:spAutoFit/>
          </a:bodyPr>
          <a:lstStyle/>
          <a:p>
            <a:r>
              <a:rPr lang="en-US" altLang="zh-CN" sz="2600" b="1"/>
              <a:t>1. </a:t>
            </a:r>
            <a:r>
              <a:rPr lang="zh-CN" altLang="en-US" sz="2600" b="1"/>
              <a:t>电路组成及逻辑符号</a:t>
            </a:r>
          </a:p>
        </p:txBody>
      </p:sp>
      <p:sp>
        <p:nvSpPr>
          <p:cNvPr id="3" name="灯片编号占位符 2">
            <a:extLst>
              <a:ext uri="{FF2B5EF4-FFF2-40B4-BE49-F238E27FC236}">
                <a16:creationId xmlns:a16="http://schemas.microsoft.com/office/drawing/2014/main" id="{157656EB-4264-E49C-5EF6-CEDD6E3772DE}"/>
              </a:ext>
            </a:extLst>
          </p:cNvPr>
          <p:cNvSpPr>
            <a:spLocks noGrp="1"/>
          </p:cNvSpPr>
          <p:nvPr>
            <p:ph type="sldNum" sz="quarter" idx="12"/>
          </p:nvPr>
        </p:nvSpPr>
        <p:spPr/>
        <p:txBody>
          <a:bodyPr/>
          <a:lstStyle/>
          <a:p>
            <a:fld id="{392CBAA0-59E6-204E-8F03-85E5040D48B8}" type="slidenum">
              <a:rPr kumimoji="1" lang="zh-CN" altLang="en-US" smtClean="0"/>
              <a:t>37</a:t>
            </a:fld>
            <a:r>
              <a:rPr kumimoji="1" lang="en-US" altLang="zh-CN"/>
              <a:t>/70</a:t>
            </a:r>
            <a:endParaRPr kumimoji="1" lang="zh-CN" altLang="en-US" dirty="0"/>
          </a:p>
        </p:txBody>
      </p:sp>
    </p:spTree>
    <p:extLst>
      <p:ext uri="{BB962C8B-B14F-4D97-AF65-F5344CB8AC3E}">
        <p14:creationId xmlns:p14="http://schemas.microsoft.com/office/powerpoint/2010/main" val="37819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2">
                                            <p:txEl>
                                              <p:pRg st="0" end="0"/>
                                            </p:txEl>
                                          </p:spTgt>
                                        </p:tgtEl>
                                        <p:attrNameLst>
                                          <p:attrName>style.visibility</p:attrName>
                                        </p:attrNameLst>
                                      </p:cBhvr>
                                      <p:to>
                                        <p:strVal val="visible"/>
                                      </p:to>
                                    </p:set>
                                    <p:animEffect transition="in" filter="wipe(left)">
                                      <p:cBhvr>
                                        <p:cTn id="12" dur="500"/>
                                        <p:tgtEl>
                                          <p:spTgt spid="2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slide(fromRight)">
                                      <p:cBhvr>
                                        <p:cTn id="22" dur="500"/>
                                        <p:tgtEl>
                                          <p:spTgt spid="146"/>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47"/>
                                        </p:tgtEl>
                                        <p:attrNameLst>
                                          <p:attrName>style.visibility</p:attrName>
                                        </p:attrNameLst>
                                      </p:cBhvr>
                                      <p:to>
                                        <p:strVal val="visible"/>
                                      </p:to>
                                    </p:set>
                                    <p:anim calcmode="lin" valueType="num">
                                      <p:cBhvr>
                                        <p:cTn id="31" dur="500" fill="hold"/>
                                        <p:tgtEl>
                                          <p:spTgt spid="147"/>
                                        </p:tgtEl>
                                        <p:attrNameLst>
                                          <p:attrName>ppt_x</p:attrName>
                                        </p:attrNameLst>
                                      </p:cBhvr>
                                      <p:tavLst>
                                        <p:tav tm="0">
                                          <p:val>
                                            <p:strVal val="#ppt_x-#ppt_w/2"/>
                                          </p:val>
                                        </p:tav>
                                        <p:tav tm="100000">
                                          <p:val>
                                            <p:strVal val="#ppt_x"/>
                                          </p:val>
                                        </p:tav>
                                      </p:tavLst>
                                    </p:anim>
                                    <p:anim calcmode="lin" valueType="num">
                                      <p:cBhvr>
                                        <p:cTn id="32" dur="500" fill="hold"/>
                                        <p:tgtEl>
                                          <p:spTgt spid="147"/>
                                        </p:tgtEl>
                                        <p:attrNameLst>
                                          <p:attrName>ppt_y</p:attrName>
                                        </p:attrNameLst>
                                      </p:cBhvr>
                                      <p:tavLst>
                                        <p:tav tm="0">
                                          <p:val>
                                            <p:strVal val="#ppt_y"/>
                                          </p:val>
                                        </p:tav>
                                        <p:tav tm="100000">
                                          <p:val>
                                            <p:strVal val="#ppt_y"/>
                                          </p:val>
                                        </p:tav>
                                      </p:tavLst>
                                    </p:anim>
                                    <p:anim calcmode="lin" valueType="num">
                                      <p:cBhvr>
                                        <p:cTn id="33" dur="500" fill="hold"/>
                                        <p:tgtEl>
                                          <p:spTgt spid="147"/>
                                        </p:tgtEl>
                                        <p:attrNameLst>
                                          <p:attrName>ppt_w</p:attrName>
                                        </p:attrNameLst>
                                      </p:cBhvr>
                                      <p:tavLst>
                                        <p:tav tm="0">
                                          <p:val>
                                            <p:fltVal val="0"/>
                                          </p:val>
                                        </p:tav>
                                        <p:tav tm="100000">
                                          <p:val>
                                            <p:strVal val="#ppt_w"/>
                                          </p:val>
                                        </p:tav>
                                      </p:tavLst>
                                    </p:anim>
                                    <p:anim calcmode="lin" valueType="num">
                                      <p:cBhvr>
                                        <p:cTn id="34" dur="500" fill="hold"/>
                                        <p:tgtEl>
                                          <p:spTgt spid="147"/>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48"/>
                                        </p:tgtEl>
                                        <p:attrNameLst>
                                          <p:attrName>style.visibility</p:attrName>
                                        </p:attrNameLst>
                                      </p:cBhvr>
                                      <p:to>
                                        <p:strVal val="visible"/>
                                      </p:to>
                                    </p:set>
                                    <p:animEffect transition="in" filter="slide(fromBottom)">
                                      <p:cBhvr>
                                        <p:cTn id="39" dur="500"/>
                                        <p:tgtEl>
                                          <p:spTgt spid="148"/>
                                        </p:tgtEl>
                                      </p:cBhvr>
                                    </p:animEffect>
                                  </p:childTnLst>
                                </p:cTn>
                              </p:par>
                            </p:childTnLst>
                          </p:cTn>
                        </p:par>
                        <p:par>
                          <p:cTn id="40" fill="hold">
                            <p:stCondLst>
                              <p:cond delay="500"/>
                            </p:stCondLst>
                            <p:childTnLst>
                              <p:par>
                                <p:cTn id="41" presetID="12" presetClass="entr" presetSubtype="4" fill="hold" nodeType="afterEffect">
                                  <p:stCondLst>
                                    <p:cond delay="0"/>
                                  </p:stCondLst>
                                  <p:childTnLst>
                                    <p:set>
                                      <p:cBhvr>
                                        <p:cTn id="42" dur="1" fill="hold">
                                          <p:stCondLst>
                                            <p:cond delay="0"/>
                                          </p:stCondLst>
                                        </p:cTn>
                                        <p:tgtEl>
                                          <p:spTgt spid="174"/>
                                        </p:tgtEl>
                                        <p:attrNameLst>
                                          <p:attrName>style.visibility</p:attrName>
                                        </p:attrNameLst>
                                      </p:cBhvr>
                                      <p:to>
                                        <p:strVal val="visible"/>
                                      </p:to>
                                    </p:set>
                                    <p:animEffect transition="in" filter="slide(fromBottom)">
                                      <p:cBhvr>
                                        <p:cTn id="43" dur="500"/>
                                        <p:tgtEl>
                                          <p:spTgt spid="174"/>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149"/>
                                        </p:tgtEl>
                                        <p:attrNameLst>
                                          <p:attrName>style.visibility</p:attrName>
                                        </p:attrNameLst>
                                      </p:cBhvr>
                                      <p:to>
                                        <p:strVal val="visible"/>
                                      </p:to>
                                    </p:set>
                                    <p:animEffect transition="in" filter="slide(fromBottom)">
                                      <p:cBhvr>
                                        <p:cTn id="48" dur="500"/>
                                        <p:tgtEl>
                                          <p:spTgt spid="149"/>
                                        </p:tgtEl>
                                      </p:cBhvr>
                                    </p:animEffect>
                                  </p:childTnLst>
                                </p:cTn>
                              </p:par>
                            </p:childTnLst>
                          </p:cTn>
                        </p:par>
                        <p:par>
                          <p:cTn id="49" fill="hold">
                            <p:stCondLst>
                              <p:cond delay="500"/>
                            </p:stCondLst>
                            <p:childTnLst>
                              <p:par>
                                <p:cTn id="50" presetID="12" presetClass="entr" presetSubtype="4" fill="hold" nodeType="after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slide(fromBottom)">
                                      <p:cBhvr>
                                        <p:cTn id="52"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147" grpId="0" autoUpdateAnimBg="0"/>
      <p:bldP spid="148" grpId="0" autoUpdateAnimBg="0"/>
      <p:bldP spid="149" grpId="0" autoUpdateAnimBg="0"/>
      <p:bldP spid="202"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3.1</a:t>
            </a:r>
            <a:r>
              <a:rPr kumimoji="1" lang="zh-CN" altLang="en-US" dirty="0"/>
              <a:t> 边沿</a:t>
            </a:r>
            <a:r>
              <a:rPr kumimoji="1" lang="en-US" altLang="zh-CN" dirty="0"/>
              <a:t>D</a:t>
            </a:r>
            <a:r>
              <a:rPr kumimoji="1" lang="zh-CN" altLang="en-US" dirty="0"/>
              <a:t>触发器</a:t>
            </a:r>
          </a:p>
        </p:txBody>
      </p:sp>
      <p:sp>
        <p:nvSpPr>
          <p:cNvPr id="5" name="Text Box 4">
            <a:extLst>
              <a:ext uri="{FF2B5EF4-FFF2-40B4-BE49-F238E27FC236}">
                <a16:creationId xmlns:a16="http://schemas.microsoft.com/office/drawing/2014/main" id="{418127F6-D317-A2D4-EFD0-E17DB33161AE}"/>
              </a:ext>
            </a:extLst>
          </p:cNvPr>
          <p:cNvSpPr txBox="1">
            <a:spLocks noChangeArrowheads="1"/>
          </p:cNvSpPr>
          <p:nvPr/>
        </p:nvSpPr>
        <p:spPr bwMode="auto">
          <a:xfrm>
            <a:off x="1172482" y="680650"/>
            <a:ext cx="3241675" cy="519113"/>
          </a:xfrm>
          <a:prstGeom prst="rect">
            <a:avLst/>
          </a:prstGeom>
          <a:noFill/>
          <a:ln w="9525">
            <a:noFill/>
            <a:miter lim="800000"/>
            <a:headEnd/>
            <a:tailEnd/>
          </a:ln>
        </p:spPr>
        <p:txBody>
          <a:bodyPr>
            <a:spAutoFit/>
          </a:bodyPr>
          <a:lstStyle/>
          <a:p>
            <a:r>
              <a:rPr lang="en-US" altLang="zh-CN" sz="2800" b="1"/>
              <a:t>2. </a:t>
            </a:r>
            <a:r>
              <a:rPr lang="zh-CN" altLang="en-US" sz="2800" b="1"/>
              <a:t>工作原理</a:t>
            </a:r>
          </a:p>
        </p:txBody>
      </p:sp>
      <p:sp>
        <p:nvSpPr>
          <p:cNvPr id="6" name="Text Box 5">
            <a:extLst>
              <a:ext uri="{FF2B5EF4-FFF2-40B4-BE49-F238E27FC236}">
                <a16:creationId xmlns:a16="http://schemas.microsoft.com/office/drawing/2014/main" id="{366260C7-EBE8-2A53-FA70-B60E3D508CD8}"/>
              </a:ext>
            </a:extLst>
          </p:cNvPr>
          <p:cNvSpPr txBox="1">
            <a:spLocks noChangeArrowheads="1"/>
          </p:cNvSpPr>
          <p:nvPr/>
        </p:nvSpPr>
        <p:spPr bwMode="auto">
          <a:xfrm>
            <a:off x="5362363" y="1047363"/>
            <a:ext cx="2516188" cy="519112"/>
          </a:xfrm>
          <a:prstGeom prst="rect">
            <a:avLst/>
          </a:prstGeom>
          <a:noFill/>
          <a:ln w="9525">
            <a:noFill/>
            <a:miter lim="800000"/>
            <a:headEnd/>
            <a:tailEnd/>
          </a:ln>
        </p:spPr>
        <p:txBody>
          <a:bodyPr>
            <a:spAutoFit/>
          </a:bodyPr>
          <a:lstStyle/>
          <a:p>
            <a:r>
              <a:rPr lang="en-US" altLang="zh-CN" sz="2800" b="1">
                <a:solidFill>
                  <a:srgbClr val="FF0066"/>
                </a:solidFill>
              </a:rPr>
              <a:t>(1)</a:t>
            </a:r>
            <a:r>
              <a:rPr lang="zh-CN" altLang="en-US" sz="2800" b="1">
                <a:solidFill>
                  <a:srgbClr val="FF0066"/>
                </a:solidFill>
              </a:rPr>
              <a:t>接收信号：</a:t>
            </a:r>
          </a:p>
        </p:txBody>
      </p:sp>
      <p:sp>
        <p:nvSpPr>
          <p:cNvPr id="7" name="Text Box 6">
            <a:extLst>
              <a:ext uri="{FF2B5EF4-FFF2-40B4-BE49-F238E27FC236}">
                <a16:creationId xmlns:a16="http://schemas.microsoft.com/office/drawing/2014/main" id="{EC25E321-07B0-1948-2219-F2985FD459CA}"/>
              </a:ext>
            </a:extLst>
          </p:cNvPr>
          <p:cNvSpPr txBox="1">
            <a:spLocks noChangeArrowheads="1"/>
          </p:cNvSpPr>
          <p:nvPr/>
        </p:nvSpPr>
        <p:spPr bwMode="auto">
          <a:xfrm>
            <a:off x="8007138" y="1026725"/>
            <a:ext cx="1387475" cy="538163"/>
          </a:xfrm>
          <a:prstGeom prst="rect">
            <a:avLst/>
          </a:prstGeom>
          <a:solidFill>
            <a:srgbClr val="FFFFCC"/>
          </a:solidFill>
          <a:ln w="19050">
            <a:solidFill>
              <a:srgbClr val="0033CC"/>
            </a:solidFill>
            <a:miter lim="800000"/>
            <a:headEnd/>
            <a:tailEnd/>
          </a:ln>
        </p:spPr>
        <p:txBody>
          <a:bodyPr>
            <a:spAutoFit/>
          </a:bodyPr>
          <a:lstStyle/>
          <a:p>
            <a:r>
              <a:rPr lang="en-US" altLang="zh-CN" sz="2800" b="1" i="1" dirty="0">
                <a:solidFill>
                  <a:srgbClr val="0033CC"/>
                </a:solidFill>
              </a:rPr>
              <a:t>CP </a:t>
            </a:r>
            <a:r>
              <a:rPr lang="en-US" altLang="zh-CN" sz="2800" b="1" dirty="0">
                <a:solidFill>
                  <a:srgbClr val="0033CC"/>
                </a:solidFill>
              </a:rPr>
              <a:t>= 1</a:t>
            </a:r>
          </a:p>
        </p:txBody>
      </p:sp>
      <p:sp>
        <p:nvSpPr>
          <p:cNvPr id="8" name="Text Box 7">
            <a:extLst>
              <a:ext uri="{FF2B5EF4-FFF2-40B4-BE49-F238E27FC236}">
                <a16:creationId xmlns:a16="http://schemas.microsoft.com/office/drawing/2014/main" id="{D640CEBF-95C5-7713-2427-8F4CA089E0FC}"/>
              </a:ext>
            </a:extLst>
          </p:cNvPr>
          <p:cNvSpPr txBox="1">
            <a:spLocks noChangeArrowheads="1"/>
          </p:cNvSpPr>
          <p:nvPr/>
        </p:nvSpPr>
        <p:spPr bwMode="auto">
          <a:xfrm>
            <a:off x="5554451" y="1739513"/>
            <a:ext cx="4267200" cy="519112"/>
          </a:xfrm>
          <a:prstGeom prst="rect">
            <a:avLst/>
          </a:prstGeom>
          <a:noFill/>
          <a:ln w="9525">
            <a:noFill/>
            <a:miter lim="800000"/>
            <a:headEnd/>
            <a:tailEnd/>
          </a:ln>
        </p:spPr>
        <p:txBody>
          <a:bodyPr>
            <a:spAutoFit/>
          </a:bodyPr>
          <a:lstStyle/>
          <a:p>
            <a:r>
              <a:rPr lang="zh-CN" altLang="en-US" sz="2800" b="1"/>
              <a:t>主触发器接收输入信号</a:t>
            </a:r>
          </a:p>
        </p:txBody>
      </p:sp>
      <p:graphicFrame>
        <p:nvGraphicFramePr>
          <p:cNvPr id="9" name="Object 81">
            <a:extLst>
              <a:ext uri="{FF2B5EF4-FFF2-40B4-BE49-F238E27FC236}">
                <a16:creationId xmlns:a16="http://schemas.microsoft.com/office/drawing/2014/main" id="{8B4EAA61-28B0-4E10-1203-CCED329E5DD2}"/>
              </a:ext>
            </a:extLst>
          </p:cNvPr>
          <p:cNvGraphicFramePr>
            <a:graphicFrameLocks noChangeAspect="1"/>
          </p:cNvGraphicFramePr>
          <p:nvPr>
            <p:extLst>
              <p:ext uri="{D42A27DB-BD31-4B8C-83A1-F6EECF244321}">
                <p14:modId xmlns:p14="http://schemas.microsoft.com/office/powerpoint/2010/main" val="3763657200"/>
              </p:ext>
            </p:extLst>
          </p:nvPr>
        </p:nvGraphicFramePr>
        <p:xfrm>
          <a:off x="5668751" y="2431663"/>
          <a:ext cx="1474787" cy="549275"/>
        </p:xfrm>
        <a:graphic>
          <a:graphicData uri="http://schemas.openxmlformats.org/presentationml/2006/ole">
            <mc:AlternateContent xmlns:mc="http://schemas.openxmlformats.org/markup-compatibility/2006">
              <mc:Choice xmlns:v="urn:schemas-microsoft-com:vml" Requires="v">
                <p:oleObj name="公式" r:id="rId2" imgW="458280" imgH="167040" progId="Equation.3">
                  <p:embed/>
                </p:oleObj>
              </mc:Choice>
              <mc:Fallback>
                <p:oleObj name="公式" r:id="rId2" imgW="458280" imgH="167040" progId="Equation.3">
                  <p:embed/>
                  <p:pic>
                    <p:nvPicPr>
                      <p:cNvPr id="81929" name="Object 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8751" y="2431663"/>
                        <a:ext cx="1474787"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1">
            <a:extLst>
              <a:ext uri="{FF2B5EF4-FFF2-40B4-BE49-F238E27FC236}">
                <a16:creationId xmlns:a16="http://schemas.microsoft.com/office/drawing/2014/main" id="{127F9769-5D82-6F68-5385-6DE6A35E27A4}"/>
              </a:ext>
            </a:extLst>
          </p:cNvPr>
          <p:cNvSpPr txBox="1">
            <a:spLocks noChangeArrowheads="1"/>
          </p:cNvSpPr>
          <p:nvPr/>
        </p:nvSpPr>
        <p:spPr bwMode="auto">
          <a:xfrm>
            <a:off x="7281651" y="2431663"/>
            <a:ext cx="3559175" cy="519112"/>
          </a:xfrm>
          <a:prstGeom prst="rect">
            <a:avLst/>
          </a:prstGeom>
          <a:noFill/>
          <a:ln w="9525">
            <a:noFill/>
            <a:miter lim="800000"/>
            <a:headEnd/>
            <a:tailEnd/>
          </a:ln>
        </p:spPr>
        <p:txBody>
          <a:bodyPr>
            <a:spAutoFit/>
          </a:bodyPr>
          <a:lstStyle/>
          <a:p>
            <a:r>
              <a:rPr lang="zh-CN" altLang="en-US" sz="2800" b="1" u="sng">
                <a:solidFill>
                  <a:srgbClr val="0033CC"/>
                </a:solidFill>
              </a:rPr>
              <a:t>主触发器跟随</a:t>
            </a:r>
            <a:r>
              <a:rPr lang="en-US" altLang="zh-CN" sz="2800" b="1" i="1" u="sng">
                <a:solidFill>
                  <a:srgbClr val="0033CC"/>
                </a:solidFill>
              </a:rPr>
              <a:t>D</a:t>
            </a:r>
            <a:r>
              <a:rPr lang="zh-CN" altLang="en-US" sz="2800" b="1" u="sng">
                <a:solidFill>
                  <a:srgbClr val="0033CC"/>
                </a:solidFill>
              </a:rPr>
              <a:t>变化</a:t>
            </a:r>
          </a:p>
        </p:txBody>
      </p:sp>
      <p:sp>
        <p:nvSpPr>
          <p:cNvPr id="11" name="Text Box 12">
            <a:extLst>
              <a:ext uri="{FF2B5EF4-FFF2-40B4-BE49-F238E27FC236}">
                <a16:creationId xmlns:a16="http://schemas.microsoft.com/office/drawing/2014/main" id="{C6F5B5A3-EE83-438C-6716-AD64C59014ED}"/>
              </a:ext>
            </a:extLst>
          </p:cNvPr>
          <p:cNvSpPr txBox="1">
            <a:spLocks noChangeArrowheads="1"/>
          </p:cNvSpPr>
          <p:nvPr/>
        </p:nvSpPr>
        <p:spPr bwMode="auto">
          <a:xfrm>
            <a:off x="5362363" y="3153975"/>
            <a:ext cx="2795588" cy="519113"/>
          </a:xfrm>
          <a:prstGeom prst="rect">
            <a:avLst/>
          </a:prstGeom>
          <a:noFill/>
          <a:ln w="9525">
            <a:noFill/>
            <a:miter lim="800000"/>
            <a:headEnd/>
            <a:tailEnd/>
          </a:ln>
        </p:spPr>
        <p:txBody>
          <a:bodyPr>
            <a:spAutoFit/>
          </a:bodyPr>
          <a:lstStyle/>
          <a:p>
            <a:r>
              <a:rPr lang="en-US" altLang="zh-CN" sz="2800" b="1">
                <a:solidFill>
                  <a:srgbClr val="FF0066"/>
                </a:solidFill>
              </a:rPr>
              <a:t>(2) </a:t>
            </a:r>
            <a:r>
              <a:rPr lang="zh-CN" altLang="en-US" sz="2800" b="1">
                <a:solidFill>
                  <a:srgbClr val="FF0066"/>
                </a:solidFill>
              </a:rPr>
              <a:t>输出信号：</a:t>
            </a:r>
          </a:p>
        </p:txBody>
      </p:sp>
      <p:sp>
        <p:nvSpPr>
          <p:cNvPr id="12" name="Text Box 13">
            <a:extLst>
              <a:ext uri="{FF2B5EF4-FFF2-40B4-BE49-F238E27FC236}">
                <a16:creationId xmlns:a16="http://schemas.microsoft.com/office/drawing/2014/main" id="{F7897F2C-F479-F59F-BB62-CC2594E802A2}"/>
              </a:ext>
            </a:extLst>
          </p:cNvPr>
          <p:cNvSpPr txBox="1">
            <a:spLocks noChangeArrowheads="1"/>
          </p:cNvSpPr>
          <p:nvPr/>
        </p:nvSpPr>
        <p:spPr bwMode="auto">
          <a:xfrm>
            <a:off x="8007138" y="3153975"/>
            <a:ext cx="1458913" cy="538163"/>
          </a:xfrm>
          <a:prstGeom prst="rect">
            <a:avLst/>
          </a:prstGeom>
          <a:solidFill>
            <a:srgbClr val="FFFFCC"/>
          </a:solidFill>
          <a:ln w="19050">
            <a:solidFill>
              <a:srgbClr val="0033CC"/>
            </a:solidFill>
            <a:miter lim="800000"/>
            <a:headEnd/>
            <a:tailEnd/>
          </a:ln>
        </p:spPr>
        <p:txBody>
          <a:bodyPr>
            <a:spAutoFit/>
          </a:bodyPr>
          <a:lstStyle/>
          <a:p>
            <a:r>
              <a:rPr lang="en-US" altLang="zh-CN" sz="2800" b="1" i="1" dirty="0">
                <a:solidFill>
                  <a:srgbClr val="0033CC"/>
                </a:solidFill>
              </a:rPr>
              <a:t>CP</a:t>
            </a:r>
            <a:r>
              <a:rPr lang="en-US" altLang="zh-CN" sz="2800" b="1" dirty="0">
                <a:solidFill>
                  <a:srgbClr val="0033CC"/>
                </a:solidFill>
              </a:rPr>
              <a:t> = 0</a:t>
            </a:r>
          </a:p>
        </p:txBody>
      </p:sp>
      <p:sp>
        <p:nvSpPr>
          <p:cNvPr id="13" name="Text Box 14">
            <a:extLst>
              <a:ext uri="{FF2B5EF4-FFF2-40B4-BE49-F238E27FC236}">
                <a16:creationId xmlns:a16="http://schemas.microsoft.com/office/drawing/2014/main" id="{6BB138E9-B5F7-E909-2E6F-10FC91FCF4CA}"/>
              </a:ext>
            </a:extLst>
          </p:cNvPr>
          <p:cNvSpPr txBox="1">
            <a:spLocks noChangeArrowheads="1"/>
          </p:cNvSpPr>
          <p:nvPr/>
        </p:nvSpPr>
        <p:spPr bwMode="auto">
          <a:xfrm>
            <a:off x="5554451" y="3846125"/>
            <a:ext cx="3956050" cy="519113"/>
          </a:xfrm>
          <a:prstGeom prst="rect">
            <a:avLst/>
          </a:prstGeom>
          <a:noFill/>
          <a:ln w="9525">
            <a:noFill/>
            <a:miter lim="800000"/>
            <a:headEnd/>
            <a:tailEnd/>
          </a:ln>
        </p:spPr>
        <p:txBody>
          <a:bodyPr>
            <a:spAutoFit/>
          </a:bodyPr>
          <a:lstStyle/>
          <a:p>
            <a:r>
              <a:rPr lang="zh-CN" altLang="en-US" sz="2800" b="1"/>
              <a:t>主触发器保持不变；</a:t>
            </a:r>
          </a:p>
        </p:txBody>
      </p:sp>
      <p:sp>
        <p:nvSpPr>
          <p:cNvPr id="14" name="Text Box 16">
            <a:extLst>
              <a:ext uri="{FF2B5EF4-FFF2-40B4-BE49-F238E27FC236}">
                <a16:creationId xmlns:a16="http://schemas.microsoft.com/office/drawing/2014/main" id="{E97B7FD3-D25E-13A7-E824-75F82C9A8ADF}"/>
              </a:ext>
            </a:extLst>
          </p:cNvPr>
          <p:cNvSpPr txBox="1">
            <a:spLocks noChangeArrowheads="1"/>
          </p:cNvSpPr>
          <p:nvPr/>
        </p:nvSpPr>
        <p:spPr bwMode="auto">
          <a:xfrm>
            <a:off x="5525876" y="4523988"/>
            <a:ext cx="4608512" cy="1031875"/>
          </a:xfrm>
          <a:prstGeom prst="rect">
            <a:avLst/>
          </a:prstGeom>
          <a:noFill/>
          <a:ln w="9525">
            <a:noFill/>
            <a:miter lim="800000"/>
            <a:headEnd/>
            <a:tailEnd/>
          </a:ln>
        </p:spPr>
        <p:txBody>
          <a:bodyPr>
            <a:spAutoFit/>
          </a:bodyPr>
          <a:lstStyle/>
          <a:p>
            <a:pPr>
              <a:spcBef>
                <a:spcPct val="20000"/>
              </a:spcBef>
            </a:pPr>
            <a:r>
              <a:rPr lang="zh-CN" altLang="en-US" sz="2800" b="1" dirty="0"/>
              <a:t>从触发器由</a:t>
            </a:r>
            <a:r>
              <a:rPr lang="en-US" altLang="zh-CN" sz="2800" b="1" i="1" dirty="0">
                <a:solidFill>
                  <a:srgbClr val="FF0000"/>
                </a:solidFill>
              </a:rPr>
              <a:t>CP</a:t>
            </a:r>
            <a:r>
              <a:rPr lang="zh-CN" altLang="en-US" sz="2800" b="1" dirty="0">
                <a:solidFill>
                  <a:srgbClr val="FF0000"/>
                </a:solidFill>
              </a:rPr>
              <a:t>到来之前的</a:t>
            </a:r>
          </a:p>
          <a:p>
            <a:pPr>
              <a:spcBef>
                <a:spcPct val="20000"/>
              </a:spcBef>
            </a:pPr>
            <a:r>
              <a:rPr lang="zh-CN" altLang="en-US" sz="2800" b="1" dirty="0"/>
              <a:t> </a:t>
            </a:r>
            <a:r>
              <a:rPr lang="en-US" altLang="zh-CN" sz="2800" b="1" i="1" dirty="0" err="1">
                <a:solidFill>
                  <a:srgbClr val="FF0066"/>
                </a:solidFill>
              </a:rPr>
              <a:t>Q</a:t>
            </a:r>
            <a:r>
              <a:rPr lang="en-US" altLang="zh-CN" sz="2800" b="1" i="1" baseline="30000" dirty="0" err="1">
                <a:solidFill>
                  <a:srgbClr val="FF0066"/>
                </a:solidFill>
              </a:rPr>
              <a:t>n</a:t>
            </a:r>
            <a:r>
              <a:rPr lang="en-US" altLang="zh-CN" sz="2800" b="1" baseline="-25000" dirty="0" err="1">
                <a:solidFill>
                  <a:srgbClr val="FF0066"/>
                </a:solidFill>
              </a:rPr>
              <a:t>M</a:t>
            </a:r>
            <a:r>
              <a:rPr lang="en-US" altLang="zh-CN" sz="2800" b="1" baseline="-25000" dirty="0"/>
              <a:t>  </a:t>
            </a:r>
            <a:r>
              <a:rPr lang="zh-CN" altLang="en-US" sz="2800" b="1" dirty="0"/>
              <a:t>确定。</a:t>
            </a:r>
          </a:p>
        </p:txBody>
      </p:sp>
      <p:grpSp>
        <p:nvGrpSpPr>
          <p:cNvPr id="15" name="Group 18">
            <a:extLst>
              <a:ext uri="{FF2B5EF4-FFF2-40B4-BE49-F238E27FC236}">
                <a16:creationId xmlns:a16="http://schemas.microsoft.com/office/drawing/2014/main" id="{2D1BEF3B-486D-6093-25B9-D89CF5824B29}"/>
              </a:ext>
            </a:extLst>
          </p:cNvPr>
          <p:cNvGrpSpPr>
            <a:grpSpLocks/>
          </p:cNvGrpSpPr>
          <p:nvPr/>
        </p:nvGrpSpPr>
        <p:grpSpPr bwMode="auto">
          <a:xfrm>
            <a:off x="1305832" y="1566475"/>
            <a:ext cx="2609850" cy="3908425"/>
            <a:chOff x="350" y="1320"/>
            <a:chExt cx="1644" cy="2462"/>
          </a:xfrm>
        </p:grpSpPr>
        <p:sp>
          <p:nvSpPr>
            <p:cNvPr id="16" name="Rectangle 19">
              <a:extLst>
                <a:ext uri="{FF2B5EF4-FFF2-40B4-BE49-F238E27FC236}">
                  <a16:creationId xmlns:a16="http://schemas.microsoft.com/office/drawing/2014/main" id="{02E954B1-9E8B-AD99-06BA-5050A1339404}"/>
                </a:ext>
              </a:extLst>
            </p:cNvPr>
            <p:cNvSpPr>
              <a:spLocks noChangeArrowheads="1"/>
            </p:cNvSpPr>
            <p:nvPr/>
          </p:nvSpPr>
          <p:spPr bwMode="auto">
            <a:xfrm>
              <a:off x="392" y="2124"/>
              <a:ext cx="531"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grpSp>
          <p:nvGrpSpPr>
            <p:cNvPr id="17" name="Group 20">
              <a:extLst>
                <a:ext uri="{FF2B5EF4-FFF2-40B4-BE49-F238E27FC236}">
                  <a16:creationId xmlns:a16="http://schemas.microsoft.com/office/drawing/2014/main" id="{CCB3616D-A353-D45D-6C30-22A2BCE9C908}"/>
                </a:ext>
              </a:extLst>
            </p:cNvPr>
            <p:cNvGrpSpPr>
              <a:grpSpLocks/>
            </p:cNvGrpSpPr>
            <p:nvPr/>
          </p:nvGrpSpPr>
          <p:grpSpPr bwMode="auto">
            <a:xfrm>
              <a:off x="1256" y="2232"/>
              <a:ext cx="507" cy="288"/>
              <a:chOff x="2840" y="2460"/>
              <a:chExt cx="507" cy="288"/>
            </a:xfrm>
          </p:grpSpPr>
          <p:sp>
            <p:nvSpPr>
              <p:cNvPr id="65" name="Rectangle 21">
                <a:extLst>
                  <a:ext uri="{FF2B5EF4-FFF2-40B4-BE49-F238E27FC236}">
                    <a16:creationId xmlns:a16="http://schemas.microsoft.com/office/drawing/2014/main" id="{6F33ABD1-93EE-F8C3-6401-83E2A1CDDCD2}"/>
                  </a:ext>
                </a:extLst>
              </p:cNvPr>
              <p:cNvSpPr>
                <a:spLocks noChangeArrowheads="1"/>
              </p:cNvSpPr>
              <p:nvPr/>
            </p:nvSpPr>
            <p:spPr bwMode="auto">
              <a:xfrm>
                <a:off x="2840" y="2460"/>
                <a:ext cx="507"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sp>
            <p:nvSpPr>
              <p:cNvPr id="66" name="Line 22">
                <a:extLst>
                  <a:ext uri="{FF2B5EF4-FFF2-40B4-BE49-F238E27FC236}">
                    <a16:creationId xmlns:a16="http://schemas.microsoft.com/office/drawing/2014/main" id="{1D7C219E-ADED-5439-6081-D8B03914E203}"/>
                  </a:ext>
                </a:extLst>
              </p:cNvPr>
              <p:cNvSpPr>
                <a:spLocks noChangeShapeType="1"/>
              </p:cNvSpPr>
              <p:nvPr/>
            </p:nvSpPr>
            <p:spPr bwMode="auto">
              <a:xfrm>
                <a:off x="2924" y="2499"/>
                <a:ext cx="128" cy="0"/>
              </a:xfrm>
              <a:prstGeom prst="line">
                <a:avLst/>
              </a:prstGeom>
              <a:noFill/>
              <a:ln w="28575">
                <a:solidFill>
                  <a:srgbClr val="0033CC"/>
                </a:solidFill>
                <a:round/>
                <a:headEnd/>
                <a:tailEnd/>
              </a:ln>
            </p:spPr>
            <p:txBody>
              <a:bodyPr>
                <a:spAutoFit/>
              </a:bodyPr>
              <a:lstStyle/>
              <a:p>
                <a:endParaRPr lang="zh-CN" altLang="en-US"/>
              </a:p>
            </p:txBody>
          </p:sp>
        </p:grpSp>
        <p:grpSp>
          <p:nvGrpSpPr>
            <p:cNvPr id="18" name="Group 23">
              <a:extLst>
                <a:ext uri="{FF2B5EF4-FFF2-40B4-BE49-F238E27FC236}">
                  <a16:creationId xmlns:a16="http://schemas.microsoft.com/office/drawing/2014/main" id="{1A36CAB0-4B4C-4243-CE02-3004A8D54A82}"/>
                </a:ext>
              </a:extLst>
            </p:cNvPr>
            <p:cNvGrpSpPr>
              <a:grpSpLocks/>
            </p:cNvGrpSpPr>
            <p:nvPr/>
          </p:nvGrpSpPr>
          <p:grpSpPr bwMode="auto">
            <a:xfrm>
              <a:off x="350" y="1320"/>
              <a:ext cx="1644" cy="2462"/>
              <a:chOff x="350" y="1320"/>
              <a:chExt cx="1644" cy="2462"/>
            </a:xfrm>
          </p:grpSpPr>
          <p:sp>
            <p:nvSpPr>
              <p:cNvPr id="19" name="Rectangle 24">
                <a:extLst>
                  <a:ext uri="{FF2B5EF4-FFF2-40B4-BE49-F238E27FC236}">
                    <a16:creationId xmlns:a16="http://schemas.microsoft.com/office/drawing/2014/main" id="{FE911C98-833F-70A0-E5CB-6F71D9D922C6}"/>
                  </a:ext>
                </a:extLst>
              </p:cNvPr>
              <p:cNvSpPr>
                <a:spLocks noChangeArrowheads="1"/>
              </p:cNvSpPr>
              <p:nvPr/>
            </p:nvSpPr>
            <p:spPr bwMode="auto">
              <a:xfrm>
                <a:off x="1486" y="3473"/>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grpSp>
            <p:nvGrpSpPr>
              <p:cNvPr id="20" name="Group 25">
                <a:extLst>
                  <a:ext uri="{FF2B5EF4-FFF2-40B4-BE49-F238E27FC236}">
                    <a16:creationId xmlns:a16="http://schemas.microsoft.com/office/drawing/2014/main" id="{846BC9A4-D80D-5545-0BBA-92FCF5C9C555}"/>
                  </a:ext>
                </a:extLst>
              </p:cNvPr>
              <p:cNvGrpSpPr>
                <a:grpSpLocks/>
              </p:cNvGrpSpPr>
              <p:nvPr/>
            </p:nvGrpSpPr>
            <p:grpSpPr bwMode="auto">
              <a:xfrm>
                <a:off x="1625" y="3221"/>
                <a:ext cx="45" cy="299"/>
                <a:chOff x="2131" y="2070"/>
                <a:chExt cx="45" cy="299"/>
              </a:xfrm>
            </p:grpSpPr>
            <p:sp>
              <p:nvSpPr>
                <p:cNvPr id="63" name="Line 26">
                  <a:extLst>
                    <a:ext uri="{FF2B5EF4-FFF2-40B4-BE49-F238E27FC236}">
                      <a16:creationId xmlns:a16="http://schemas.microsoft.com/office/drawing/2014/main" id="{A0A01BC6-9EF5-29F0-128B-E25F41DB3A3D}"/>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4" name="Oval 27">
                  <a:extLst>
                    <a:ext uri="{FF2B5EF4-FFF2-40B4-BE49-F238E27FC236}">
                      <a16:creationId xmlns:a16="http://schemas.microsoft.com/office/drawing/2014/main" id="{71D4F0B1-38AD-6000-FD18-D9F15A190D8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1" name="Rectangle 28">
                <a:extLst>
                  <a:ext uri="{FF2B5EF4-FFF2-40B4-BE49-F238E27FC236}">
                    <a16:creationId xmlns:a16="http://schemas.microsoft.com/office/drawing/2014/main" id="{24EA689D-9E87-21B6-B433-8B0E46D94403}"/>
                  </a:ext>
                </a:extLst>
              </p:cNvPr>
              <p:cNvSpPr>
                <a:spLocks noChangeArrowheads="1"/>
              </p:cNvSpPr>
              <p:nvPr/>
            </p:nvSpPr>
            <p:spPr bwMode="auto">
              <a:xfrm>
                <a:off x="1240" y="3227"/>
                <a:ext cx="307"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22" name="Rectangle 29">
                <a:extLst>
                  <a:ext uri="{FF2B5EF4-FFF2-40B4-BE49-F238E27FC236}">
                    <a16:creationId xmlns:a16="http://schemas.microsoft.com/office/drawing/2014/main" id="{A5B98377-B0F5-75B6-37FB-E1325A91440A}"/>
                  </a:ext>
                </a:extLst>
              </p:cNvPr>
              <p:cNvSpPr>
                <a:spLocks noChangeArrowheads="1"/>
              </p:cNvSpPr>
              <p:nvPr/>
            </p:nvSpPr>
            <p:spPr bwMode="auto">
              <a:xfrm>
                <a:off x="536" y="3209"/>
                <a:ext cx="292"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23" name="Oval 30">
                <a:extLst>
                  <a:ext uri="{FF2B5EF4-FFF2-40B4-BE49-F238E27FC236}">
                    <a16:creationId xmlns:a16="http://schemas.microsoft.com/office/drawing/2014/main" id="{A2871E88-A954-281B-0FCA-1FE271947263}"/>
                  </a:ext>
                </a:extLst>
              </p:cNvPr>
              <p:cNvSpPr>
                <a:spLocks noChangeArrowheads="1"/>
              </p:cNvSpPr>
              <p:nvPr/>
            </p:nvSpPr>
            <p:spPr bwMode="auto">
              <a:xfrm flipH="1">
                <a:off x="1623" y="3259"/>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24" name="Freeform 31">
                <a:extLst>
                  <a:ext uri="{FF2B5EF4-FFF2-40B4-BE49-F238E27FC236}">
                    <a16:creationId xmlns:a16="http://schemas.microsoft.com/office/drawing/2014/main" id="{F6CDC931-739A-9681-59E9-71029C024432}"/>
                  </a:ext>
                </a:extLst>
              </p:cNvPr>
              <p:cNvSpPr>
                <a:spLocks/>
              </p:cNvSpPr>
              <p:nvPr/>
            </p:nvSpPr>
            <p:spPr bwMode="auto">
              <a:xfrm flipH="1">
                <a:off x="486" y="3180"/>
                <a:ext cx="792" cy="336"/>
              </a:xfrm>
              <a:custGeom>
                <a:avLst/>
                <a:gdLst>
                  <a:gd name="T0" fmla="*/ 0 w 480"/>
                  <a:gd name="T1" fmla="*/ 0 h 192"/>
                  <a:gd name="T2" fmla="*/ 0 w 480"/>
                  <a:gd name="T3" fmla="*/ 336 h 192"/>
                  <a:gd name="T4" fmla="*/ 792 w 480"/>
                  <a:gd name="T5" fmla="*/ 336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sp>
            <p:nvSpPr>
              <p:cNvPr id="25" name="Line 32">
                <a:extLst>
                  <a:ext uri="{FF2B5EF4-FFF2-40B4-BE49-F238E27FC236}">
                    <a16:creationId xmlns:a16="http://schemas.microsoft.com/office/drawing/2014/main" id="{CBEE36E9-3DC1-8407-2D53-D5FC1D598772}"/>
                  </a:ext>
                </a:extLst>
              </p:cNvPr>
              <p:cNvSpPr>
                <a:spLocks noChangeShapeType="1"/>
              </p:cNvSpPr>
              <p:nvPr/>
            </p:nvSpPr>
            <p:spPr bwMode="auto">
              <a:xfrm flipH="1">
                <a:off x="748" y="2075"/>
                <a:ext cx="0" cy="1423"/>
              </a:xfrm>
              <a:prstGeom prst="line">
                <a:avLst/>
              </a:prstGeom>
              <a:noFill/>
              <a:ln w="28575">
                <a:solidFill>
                  <a:schemeClr val="tx1"/>
                </a:solidFill>
                <a:round/>
                <a:headEnd/>
                <a:tailEnd/>
              </a:ln>
            </p:spPr>
            <p:txBody>
              <a:bodyPr/>
              <a:lstStyle/>
              <a:p>
                <a:endParaRPr lang="zh-CN" altLang="en-US"/>
              </a:p>
            </p:txBody>
          </p:sp>
          <p:sp>
            <p:nvSpPr>
              <p:cNvPr id="26" name="Line 33">
                <a:extLst>
                  <a:ext uri="{FF2B5EF4-FFF2-40B4-BE49-F238E27FC236}">
                    <a16:creationId xmlns:a16="http://schemas.microsoft.com/office/drawing/2014/main" id="{1DC021B8-22BE-6345-9E27-D238D50E9FAF}"/>
                  </a:ext>
                </a:extLst>
              </p:cNvPr>
              <p:cNvSpPr>
                <a:spLocks noChangeShapeType="1"/>
              </p:cNvSpPr>
              <p:nvPr/>
            </p:nvSpPr>
            <p:spPr bwMode="auto">
              <a:xfrm>
                <a:off x="1270" y="2106"/>
                <a:ext cx="0" cy="355"/>
              </a:xfrm>
              <a:prstGeom prst="line">
                <a:avLst/>
              </a:prstGeom>
              <a:noFill/>
              <a:ln w="28575">
                <a:solidFill>
                  <a:schemeClr val="tx1"/>
                </a:solidFill>
                <a:round/>
                <a:headEnd/>
                <a:tailEnd/>
              </a:ln>
            </p:spPr>
            <p:txBody>
              <a:bodyPr/>
              <a:lstStyle/>
              <a:p>
                <a:endParaRPr lang="zh-CN" altLang="en-US"/>
              </a:p>
            </p:txBody>
          </p:sp>
          <p:grpSp>
            <p:nvGrpSpPr>
              <p:cNvPr id="27" name="Group 34">
                <a:extLst>
                  <a:ext uri="{FF2B5EF4-FFF2-40B4-BE49-F238E27FC236}">
                    <a16:creationId xmlns:a16="http://schemas.microsoft.com/office/drawing/2014/main" id="{EB4C2E27-49F7-8D3B-C38C-E975BEF677F6}"/>
                  </a:ext>
                </a:extLst>
              </p:cNvPr>
              <p:cNvGrpSpPr>
                <a:grpSpLocks/>
              </p:cNvGrpSpPr>
              <p:nvPr/>
            </p:nvGrpSpPr>
            <p:grpSpPr bwMode="auto">
              <a:xfrm flipV="1">
                <a:off x="755" y="1373"/>
                <a:ext cx="45" cy="299"/>
                <a:chOff x="2131" y="2070"/>
                <a:chExt cx="45" cy="299"/>
              </a:xfrm>
            </p:grpSpPr>
            <p:sp>
              <p:nvSpPr>
                <p:cNvPr id="61" name="Line 35">
                  <a:extLst>
                    <a:ext uri="{FF2B5EF4-FFF2-40B4-BE49-F238E27FC236}">
                      <a16:creationId xmlns:a16="http://schemas.microsoft.com/office/drawing/2014/main" id="{B7092BB4-C347-AC66-2E64-B381C84AB96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2" name="Oval 36">
                  <a:extLst>
                    <a:ext uri="{FF2B5EF4-FFF2-40B4-BE49-F238E27FC236}">
                      <a16:creationId xmlns:a16="http://schemas.microsoft.com/office/drawing/2014/main" id="{DA5F235F-739E-7755-663E-345ECA060E7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8" name="Rectangle 37">
                <a:extLst>
                  <a:ext uri="{FF2B5EF4-FFF2-40B4-BE49-F238E27FC236}">
                    <a16:creationId xmlns:a16="http://schemas.microsoft.com/office/drawing/2014/main" id="{03E04FDC-4F41-1E75-CB53-E9AAF8AE5402}"/>
                  </a:ext>
                </a:extLst>
              </p:cNvPr>
              <p:cNvSpPr>
                <a:spLocks noChangeArrowheads="1"/>
              </p:cNvSpPr>
              <p:nvPr/>
            </p:nvSpPr>
            <p:spPr bwMode="auto">
              <a:xfrm>
                <a:off x="1232" y="1356"/>
                <a:ext cx="387"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29" name="Line 38">
                <a:extLst>
                  <a:ext uri="{FF2B5EF4-FFF2-40B4-BE49-F238E27FC236}">
                    <a16:creationId xmlns:a16="http://schemas.microsoft.com/office/drawing/2014/main" id="{B1F4C780-7383-0273-91F3-850AF73C21E0}"/>
                  </a:ext>
                </a:extLst>
              </p:cNvPr>
              <p:cNvSpPr>
                <a:spLocks noChangeShapeType="1"/>
              </p:cNvSpPr>
              <p:nvPr/>
            </p:nvSpPr>
            <p:spPr bwMode="auto">
              <a:xfrm>
                <a:off x="1316" y="1395"/>
                <a:ext cx="128" cy="0"/>
              </a:xfrm>
              <a:prstGeom prst="line">
                <a:avLst/>
              </a:prstGeom>
              <a:noFill/>
              <a:ln w="28575">
                <a:solidFill>
                  <a:srgbClr val="FF0066"/>
                </a:solidFill>
                <a:round/>
                <a:headEnd/>
                <a:tailEnd/>
              </a:ln>
            </p:spPr>
            <p:txBody>
              <a:bodyPr>
                <a:spAutoFit/>
              </a:bodyPr>
              <a:lstStyle/>
              <a:p>
                <a:endParaRPr lang="zh-CN" altLang="en-US"/>
              </a:p>
            </p:txBody>
          </p:sp>
          <p:sp>
            <p:nvSpPr>
              <p:cNvPr id="30" name="Rectangle 39">
                <a:extLst>
                  <a:ext uri="{FF2B5EF4-FFF2-40B4-BE49-F238E27FC236}">
                    <a16:creationId xmlns:a16="http://schemas.microsoft.com/office/drawing/2014/main" id="{ACB7870A-ACFF-C3ED-7B74-1F5E713B8D71}"/>
                  </a:ext>
                </a:extLst>
              </p:cNvPr>
              <p:cNvSpPr>
                <a:spLocks noChangeArrowheads="1"/>
              </p:cNvSpPr>
              <p:nvPr/>
            </p:nvSpPr>
            <p:spPr bwMode="auto">
              <a:xfrm>
                <a:off x="432" y="1320"/>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31" name="Rectangle 40">
                <a:extLst>
                  <a:ext uri="{FF2B5EF4-FFF2-40B4-BE49-F238E27FC236}">
                    <a16:creationId xmlns:a16="http://schemas.microsoft.com/office/drawing/2014/main" id="{2C3DF820-5E30-2E39-A732-F850E56BB89E}"/>
                  </a:ext>
                </a:extLst>
              </p:cNvPr>
              <p:cNvSpPr>
                <a:spLocks noChangeArrowheads="1"/>
              </p:cNvSpPr>
              <p:nvPr/>
            </p:nvSpPr>
            <p:spPr bwMode="auto">
              <a:xfrm>
                <a:off x="640" y="1643"/>
                <a:ext cx="792" cy="468"/>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nvGrpSpPr>
              <p:cNvPr id="32" name="Group 41">
                <a:extLst>
                  <a:ext uri="{FF2B5EF4-FFF2-40B4-BE49-F238E27FC236}">
                    <a16:creationId xmlns:a16="http://schemas.microsoft.com/office/drawing/2014/main" id="{91D5F648-2FF7-C6F3-5AE3-3FF43D6506F9}"/>
                  </a:ext>
                </a:extLst>
              </p:cNvPr>
              <p:cNvGrpSpPr>
                <a:grpSpLocks/>
              </p:cNvGrpSpPr>
              <p:nvPr/>
            </p:nvGrpSpPr>
            <p:grpSpPr bwMode="auto">
              <a:xfrm flipV="1">
                <a:off x="1193" y="1355"/>
                <a:ext cx="45" cy="299"/>
                <a:chOff x="2131" y="2070"/>
                <a:chExt cx="45" cy="299"/>
              </a:xfrm>
            </p:grpSpPr>
            <p:sp>
              <p:nvSpPr>
                <p:cNvPr id="59" name="Line 42">
                  <a:extLst>
                    <a:ext uri="{FF2B5EF4-FFF2-40B4-BE49-F238E27FC236}">
                      <a16:creationId xmlns:a16="http://schemas.microsoft.com/office/drawing/2014/main" id="{A964D81A-579C-39AB-1867-6B91740D0622}"/>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0" name="Oval 43">
                  <a:extLst>
                    <a:ext uri="{FF2B5EF4-FFF2-40B4-BE49-F238E27FC236}">
                      <a16:creationId xmlns:a16="http://schemas.microsoft.com/office/drawing/2014/main" id="{7AD50D98-558B-1B68-4B1B-2CBFB24FE90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33" name="Rectangle 44">
                <a:extLst>
                  <a:ext uri="{FF2B5EF4-FFF2-40B4-BE49-F238E27FC236}">
                    <a16:creationId xmlns:a16="http://schemas.microsoft.com/office/drawing/2014/main" id="{2DC357CB-B56F-4D00-357B-8F18970B796A}"/>
                  </a:ext>
                </a:extLst>
              </p:cNvPr>
              <p:cNvSpPr>
                <a:spLocks noChangeArrowheads="1"/>
              </p:cNvSpPr>
              <p:nvPr/>
            </p:nvSpPr>
            <p:spPr bwMode="auto">
              <a:xfrm>
                <a:off x="634" y="1830"/>
                <a:ext cx="1007" cy="288"/>
              </a:xfrm>
              <a:prstGeom prst="rect">
                <a:avLst/>
              </a:prstGeom>
              <a:noFill/>
              <a:ln w="9525">
                <a:noFill/>
                <a:miter lim="800000"/>
                <a:headEnd/>
                <a:tailEnd/>
              </a:ln>
            </p:spPr>
            <p:txBody>
              <a:bodyPr>
                <a:spAutoFit/>
              </a:bodyPr>
              <a:lstStyle/>
              <a:p>
                <a:r>
                  <a:rPr lang="en-US" altLang="zh-CN" b="1">
                    <a:solidFill>
                      <a:srgbClr val="0033CC"/>
                    </a:solidFill>
                  </a:rPr>
                  <a:t>S </a:t>
                </a:r>
                <a:r>
                  <a:rPr lang="en-US" altLang="zh-CN" b="1" baseline="-25000">
                    <a:solidFill>
                      <a:srgbClr val="0033CC"/>
                    </a:solidFill>
                  </a:rPr>
                  <a:t> </a:t>
                </a:r>
                <a:r>
                  <a:rPr lang="en-US" altLang="zh-CN" b="1">
                    <a:solidFill>
                      <a:srgbClr val="0033CC"/>
                    </a:solidFill>
                  </a:rPr>
                  <a:t>C1 </a:t>
                </a:r>
                <a:r>
                  <a:rPr lang="en-US" altLang="zh-CN" b="1" baseline="-25000">
                    <a:solidFill>
                      <a:srgbClr val="FF0066"/>
                    </a:solidFill>
                  </a:rPr>
                  <a:t> </a:t>
                </a:r>
                <a:r>
                  <a:rPr lang="en-US" altLang="zh-CN" b="1">
                    <a:solidFill>
                      <a:srgbClr val="0033CC"/>
                    </a:solidFill>
                  </a:rPr>
                  <a:t>R</a:t>
                </a:r>
                <a:endParaRPr lang="en-US" altLang="zh-CN" b="1" baseline="-25000">
                  <a:solidFill>
                    <a:srgbClr val="0033CC"/>
                  </a:solidFill>
                </a:endParaRPr>
              </a:p>
            </p:txBody>
          </p:sp>
          <p:sp>
            <p:nvSpPr>
              <p:cNvPr id="34" name="Oval 45">
                <a:extLst>
                  <a:ext uri="{FF2B5EF4-FFF2-40B4-BE49-F238E27FC236}">
                    <a16:creationId xmlns:a16="http://schemas.microsoft.com/office/drawing/2014/main" id="{AD277EC2-3B40-EB24-A2F8-E84A4E78E736}"/>
                  </a:ext>
                </a:extLst>
              </p:cNvPr>
              <p:cNvSpPr>
                <a:spLocks noChangeArrowheads="1"/>
              </p:cNvSpPr>
              <p:nvPr/>
            </p:nvSpPr>
            <p:spPr bwMode="auto">
              <a:xfrm>
                <a:off x="1176" y="1560"/>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5" name="Line 46">
                <a:extLst>
                  <a:ext uri="{FF2B5EF4-FFF2-40B4-BE49-F238E27FC236}">
                    <a16:creationId xmlns:a16="http://schemas.microsoft.com/office/drawing/2014/main" id="{870B13C7-CB57-9741-7DA9-84952983D170}"/>
                  </a:ext>
                </a:extLst>
              </p:cNvPr>
              <p:cNvSpPr>
                <a:spLocks noChangeShapeType="1"/>
              </p:cNvSpPr>
              <p:nvPr/>
            </p:nvSpPr>
            <p:spPr bwMode="auto">
              <a:xfrm>
                <a:off x="988" y="3131"/>
                <a:ext cx="0" cy="168"/>
              </a:xfrm>
              <a:prstGeom prst="line">
                <a:avLst/>
              </a:prstGeom>
              <a:noFill/>
              <a:ln w="28575">
                <a:solidFill>
                  <a:schemeClr val="tx1"/>
                </a:solidFill>
                <a:round/>
                <a:headEnd/>
                <a:tailEnd/>
              </a:ln>
            </p:spPr>
            <p:txBody>
              <a:bodyPr/>
              <a:lstStyle/>
              <a:p>
                <a:endParaRPr lang="zh-CN" altLang="en-US"/>
              </a:p>
            </p:txBody>
          </p:sp>
          <p:sp>
            <p:nvSpPr>
              <p:cNvPr id="36" name="Rectangle 47">
                <a:extLst>
                  <a:ext uri="{FF2B5EF4-FFF2-40B4-BE49-F238E27FC236}">
                    <a16:creationId xmlns:a16="http://schemas.microsoft.com/office/drawing/2014/main" id="{9671AFDA-C0A8-18FD-4DF7-0441454C0DAC}"/>
                  </a:ext>
                </a:extLst>
              </p:cNvPr>
              <p:cNvSpPr>
                <a:spLocks noChangeArrowheads="1"/>
              </p:cNvSpPr>
              <p:nvPr/>
            </p:nvSpPr>
            <p:spPr bwMode="auto">
              <a:xfrm>
                <a:off x="628" y="2711"/>
                <a:ext cx="792" cy="46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37" name="Rectangle 48">
                <a:extLst>
                  <a:ext uri="{FF2B5EF4-FFF2-40B4-BE49-F238E27FC236}">
                    <a16:creationId xmlns:a16="http://schemas.microsoft.com/office/drawing/2014/main" id="{742DE575-CFFF-30B8-9F62-9933B7EEC271}"/>
                  </a:ext>
                </a:extLst>
              </p:cNvPr>
              <p:cNvSpPr>
                <a:spLocks noChangeArrowheads="1"/>
              </p:cNvSpPr>
              <p:nvPr/>
            </p:nvSpPr>
            <p:spPr bwMode="auto">
              <a:xfrm>
                <a:off x="1120" y="2910"/>
                <a:ext cx="447" cy="288"/>
              </a:xfrm>
              <a:prstGeom prst="rect">
                <a:avLst/>
              </a:prstGeom>
              <a:noFill/>
              <a:ln w="9525">
                <a:noFill/>
                <a:miter lim="800000"/>
                <a:headEnd/>
                <a:tailEnd/>
              </a:ln>
            </p:spPr>
            <p:txBody>
              <a:bodyPr>
                <a:spAutoFit/>
              </a:bodyPr>
              <a:lstStyle/>
              <a:p>
                <a:r>
                  <a:rPr lang="en-US" altLang="zh-CN" b="1">
                    <a:solidFill>
                      <a:srgbClr val="0033CC"/>
                    </a:solidFill>
                  </a:rPr>
                  <a:t> R</a:t>
                </a:r>
                <a:r>
                  <a:rPr lang="en-US" altLang="zh-CN" b="1" baseline="-25000">
                    <a:solidFill>
                      <a:srgbClr val="0033CC"/>
                    </a:solidFill>
                  </a:rPr>
                  <a:t> </a:t>
                </a:r>
              </a:p>
            </p:txBody>
          </p:sp>
          <p:sp>
            <p:nvSpPr>
              <p:cNvPr id="38" name="Rectangle 49">
                <a:extLst>
                  <a:ext uri="{FF2B5EF4-FFF2-40B4-BE49-F238E27FC236}">
                    <a16:creationId xmlns:a16="http://schemas.microsoft.com/office/drawing/2014/main" id="{C5991739-4C2C-0665-360F-E0EE5BBA389F}"/>
                  </a:ext>
                </a:extLst>
              </p:cNvPr>
              <p:cNvSpPr>
                <a:spLocks noChangeArrowheads="1"/>
              </p:cNvSpPr>
              <p:nvPr/>
            </p:nvSpPr>
            <p:spPr bwMode="auto">
              <a:xfrm>
                <a:off x="622" y="2910"/>
                <a:ext cx="271" cy="288"/>
              </a:xfrm>
              <a:prstGeom prst="rect">
                <a:avLst/>
              </a:prstGeom>
              <a:noFill/>
              <a:ln w="9525">
                <a:noFill/>
                <a:miter lim="800000"/>
                <a:headEnd/>
                <a:tailEnd/>
              </a:ln>
            </p:spPr>
            <p:txBody>
              <a:bodyPr wrap="none">
                <a:spAutoFit/>
              </a:bodyPr>
              <a:lstStyle/>
              <a:p>
                <a:r>
                  <a:rPr lang="en-US" altLang="zh-CN" b="1">
                    <a:solidFill>
                      <a:srgbClr val="0033CC"/>
                    </a:solidFill>
                  </a:rPr>
                  <a:t>S </a:t>
                </a:r>
                <a:endParaRPr lang="en-US" altLang="zh-CN" b="1" baseline="-25000">
                  <a:solidFill>
                    <a:srgbClr val="0033CC"/>
                  </a:solidFill>
                </a:endParaRPr>
              </a:p>
            </p:txBody>
          </p:sp>
          <p:sp>
            <p:nvSpPr>
              <p:cNvPr id="39" name="Rectangle 50">
                <a:extLst>
                  <a:ext uri="{FF2B5EF4-FFF2-40B4-BE49-F238E27FC236}">
                    <a16:creationId xmlns:a16="http://schemas.microsoft.com/office/drawing/2014/main" id="{C3B48E7F-C596-9F58-26BB-4A871280B285}"/>
                  </a:ext>
                </a:extLst>
              </p:cNvPr>
              <p:cNvSpPr>
                <a:spLocks noChangeArrowheads="1"/>
              </p:cNvSpPr>
              <p:nvPr/>
            </p:nvSpPr>
            <p:spPr bwMode="auto">
              <a:xfrm>
                <a:off x="833" y="2892"/>
                <a:ext cx="351" cy="288"/>
              </a:xfrm>
              <a:prstGeom prst="rect">
                <a:avLst/>
              </a:prstGeom>
              <a:noFill/>
              <a:ln w="9525">
                <a:noFill/>
                <a:miter lim="800000"/>
                <a:headEnd/>
                <a:tailEnd/>
              </a:ln>
            </p:spPr>
            <p:txBody>
              <a:bodyPr wrap="none">
                <a:spAutoFit/>
              </a:bodyPr>
              <a:lstStyle/>
              <a:p>
                <a:r>
                  <a:rPr lang="en-US" altLang="zh-CN" b="1">
                    <a:solidFill>
                      <a:srgbClr val="0033CC"/>
                    </a:solidFill>
                  </a:rPr>
                  <a:t>C1</a:t>
                </a:r>
                <a:endParaRPr lang="en-US" altLang="zh-CN" b="1" baseline="-25000">
                  <a:solidFill>
                    <a:srgbClr val="0033CC"/>
                  </a:solidFill>
                </a:endParaRPr>
              </a:p>
            </p:txBody>
          </p:sp>
          <p:sp>
            <p:nvSpPr>
              <p:cNvPr id="40" name="Freeform 51">
                <a:extLst>
                  <a:ext uri="{FF2B5EF4-FFF2-40B4-BE49-F238E27FC236}">
                    <a16:creationId xmlns:a16="http://schemas.microsoft.com/office/drawing/2014/main" id="{89625B34-D51D-A805-DF09-E4A3A3E256E1}"/>
                  </a:ext>
                </a:extLst>
              </p:cNvPr>
              <p:cNvSpPr>
                <a:spLocks/>
              </p:cNvSpPr>
              <p:nvPr/>
            </p:nvSpPr>
            <p:spPr bwMode="auto">
              <a:xfrm>
                <a:off x="996" y="2100"/>
                <a:ext cx="660" cy="108"/>
              </a:xfrm>
              <a:custGeom>
                <a:avLst/>
                <a:gdLst>
                  <a:gd name="T0" fmla="*/ 0 w 480"/>
                  <a:gd name="T1" fmla="*/ 0 h 192"/>
                  <a:gd name="T2" fmla="*/ 0 w 480"/>
                  <a:gd name="T3" fmla="*/ 108 h 192"/>
                  <a:gd name="T4" fmla="*/ 660 w 480"/>
                  <a:gd name="T5" fmla="*/ 108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sp>
            <p:nvSpPr>
              <p:cNvPr id="41" name="Freeform 52">
                <a:extLst>
                  <a:ext uri="{FF2B5EF4-FFF2-40B4-BE49-F238E27FC236}">
                    <a16:creationId xmlns:a16="http://schemas.microsoft.com/office/drawing/2014/main" id="{70167D18-E4D2-8067-5960-B514633B688D}"/>
                  </a:ext>
                </a:extLst>
              </p:cNvPr>
              <p:cNvSpPr>
                <a:spLocks/>
              </p:cNvSpPr>
              <p:nvPr/>
            </p:nvSpPr>
            <p:spPr bwMode="auto">
              <a:xfrm flipH="1">
                <a:off x="990" y="2202"/>
                <a:ext cx="660" cy="1086"/>
              </a:xfrm>
              <a:custGeom>
                <a:avLst/>
                <a:gdLst>
                  <a:gd name="T0" fmla="*/ 0 w 480"/>
                  <a:gd name="T1" fmla="*/ 0 h 192"/>
                  <a:gd name="T2" fmla="*/ 0 w 480"/>
                  <a:gd name="T3" fmla="*/ 1086 h 192"/>
                  <a:gd name="T4" fmla="*/ 660 w 480"/>
                  <a:gd name="T5" fmla="*/ 1086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grpSp>
            <p:nvGrpSpPr>
              <p:cNvPr id="42" name="Group 53">
                <a:extLst>
                  <a:ext uri="{FF2B5EF4-FFF2-40B4-BE49-F238E27FC236}">
                    <a16:creationId xmlns:a16="http://schemas.microsoft.com/office/drawing/2014/main" id="{37A36B72-A52C-8517-FBB4-A8A6C480F8F4}"/>
                  </a:ext>
                </a:extLst>
              </p:cNvPr>
              <p:cNvGrpSpPr>
                <a:grpSpLocks/>
              </p:cNvGrpSpPr>
              <p:nvPr/>
            </p:nvGrpSpPr>
            <p:grpSpPr bwMode="auto">
              <a:xfrm>
                <a:off x="1509" y="2715"/>
                <a:ext cx="312" cy="296"/>
                <a:chOff x="1551" y="2967"/>
                <a:chExt cx="312" cy="296"/>
              </a:xfrm>
            </p:grpSpPr>
            <p:sp>
              <p:nvSpPr>
                <p:cNvPr id="56" name="Oval 54">
                  <a:extLst>
                    <a:ext uri="{FF2B5EF4-FFF2-40B4-BE49-F238E27FC236}">
                      <a16:creationId xmlns:a16="http://schemas.microsoft.com/office/drawing/2014/main" id="{8A0D5966-E5E5-5EB4-DBE0-C130F2B01512}"/>
                    </a:ext>
                  </a:extLst>
                </p:cNvPr>
                <p:cNvSpPr>
                  <a:spLocks noChangeArrowheads="1"/>
                </p:cNvSpPr>
                <p:nvPr/>
              </p:nvSpPr>
              <p:spPr bwMode="auto">
                <a:xfrm rot="10800000" flipH="1">
                  <a:off x="1651" y="2967"/>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7" name="Rectangle 55">
                  <a:extLst>
                    <a:ext uri="{FF2B5EF4-FFF2-40B4-BE49-F238E27FC236}">
                      <a16:creationId xmlns:a16="http://schemas.microsoft.com/office/drawing/2014/main" id="{C8D1903E-D971-986B-1841-D31B96BA66AF}"/>
                    </a:ext>
                  </a:extLst>
                </p:cNvPr>
                <p:cNvSpPr>
                  <a:spLocks noChangeArrowheads="1"/>
                </p:cNvSpPr>
                <p:nvPr/>
              </p:nvSpPr>
              <p:spPr bwMode="auto">
                <a:xfrm rot="10800000">
                  <a:off x="1551" y="3059"/>
                  <a:ext cx="312" cy="204"/>
                </a:xfrm>
                <a:prstGeom prst="rect">
                  <a:avLst/>
                </a:prstGeom>
                <a:solidFill>
                  <a:schemeClr val="bg1"/>
                </a:solidFill>
                <a:ln w="38100">
                  <a:solidFill>
                    <a:schemeClr val="tx1"/>
                  </a:solidFill>
                  <a:miter lim="800000"/>
                  <a:headEnd/>
                  <a:tailEnd/>
                </a:ln>
              </p:spPr>
              <p:txBody>
                <a:bodyPr rot="10800000" wrap="none" anchor="ctr"/>
                <a:lstStyle/>
                <a:p>
                  <a:pPr algn="ctr">
                    <a:spcAft>
                      <a:spcPct val="100000"/>
                    </a:spcAft>
                  </a:pPr>
                  <a:endParaRPr lang="zh-CN" altLang="zh-CN" sz="2000" b="1">
                    <a:solidFill>
                      <a:srgbClr val="FF0066"/>
                    </a:solidFill>
                    <a:ea typeface="楷体_GB2312" pitchFamily="49" charset="-122"/>
                  </a:endParaRPr>
                </a:p>
              </p:txBody>
            </p:sp>
            <p:sp>
              <p:nvSpPr>
                <p:cNvPr id="58" name="Rectangle 56">
                  <a:extLst>
                    <a:ext uri="{FF2B5EF4-FFF2-40B4-BE49-F238E27FC236}">
                      <a16:creationId xmlns:a16="http://schemas.microsoft.com/office/drawing/2014/main" id="{59B1D203-6126-C155-20AF-90C19223F43A}"/>
                    </a:ext>
                  </a:extLst>
                </p:cNvPr>
                <p:cNvSpPr>
                  <a:spLocks noChangeArrowheads="1"/>
                </p:cNvSpPr>
                <p:nvPr/>
              </p:nvSpPr>
              <p:spPr bwMode="auto">
                <a:xfrm>
                  <a:off x="1614" y="3013"/>
                  <a:ext cx="196" cy="250"/>
                </a:xfrm>
                <a:prstGeom prst="rect">
                  <a:avLst/>
                </a:prstGeom>
                <a:noFill/>
                <a:ln w="9525">
                  <a:noFill/>
                  <a:miter lim="800000"/>
                  <a:headEnd/>
                  <a:tailEnd/>
                </a:ln>
              </p:spPr>
              <p:txBody>
                <a:bodyPr wrap="none">
                  <a:spAutoFit/>
                </a:bodyPr>
                <a:lstStyle/>
                <a:p>
                  <a:r>
                    <a:rPr lang="en-US" altLang="zh-CN" sz="2000" b="1"/>
                    <a:t>1</a:t>
                  </a:r>
                </a:p>
              </p:txBody>
            </p:sp>
          </p:grpSp>
          <p:sp>
            <p:nvSpPr>
              <p:cNvPr id="43" name="Oval 57">
                <a:extLst>
                  <a:ext uri="{FF2B5EF4-FFF2-40B4-BE49-F238E27FC236}">
                    <a16:creationId xmlns:a16="http://schemas.microsoft.com/office/drawing/2014/main" id="{128CFC52-8A85-60FB-E9A1-0E8697CECB65}"/>
                  </a:ext>
                </a:extLst>
              </p:cNvPr>
              <p:cNvSpPr>
                <a:spLocks noChangeArrowheads="1"/>
              </p:cNvSpPr>
              <p:nvPr/>
            </p:nvSpPr>
            <p:spPr bwMode="auto">
              <a:xfrm flipH="1">
                <a:off x="725" y="2419"/>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44" name="Line 58">
                <a:extLst>
                  <a:ext uri="{FF2B5EF4-FFF2-40B4-BE49-F238E27FC236}">
                    <a16:creationId xmlns:a16="http://schemas.microsoft.com/office/drawing/2014/main" id="{828C110D-F19F-12E4-CEC8-9209FD734465}"/>
                  </a:ext>
                </a:extLst>
              </p:cNvPr>
              <p:cNvSpPr>
                <a:spLocks noChangeShapeType="1"/>
              </p:cNvSpPr>
              <p:nvPr/>
            </p:nvSpPr>
            <p:spPr bwMode="auto">
              <a:xfrm rot="16200000" flipH="1">
                <a:off x="1007" y="2189"/>
                <a:ext cx="0" cy="521"/>
              </a:xfrm>
              <a:prstGeom prst="line">
                <a:avLst/>
              </a:prstGeom>
              <a:noFill/>
              <a:ln w="28575">
                <a:solidFill>
                  <a:schemeClr val="tx1"/>
                </a:solidFill>
                <a:round/>
                <a:headEnd/>
                <a:tailEnd/>
              </a:ln>
            </p:spPr>
            <p:txBody>
              <a:bodyPr/>
              <a:lstStyle/>
              <a:p>
                <a:endParaRPr lang="zh-CN" altLang="en-US"/>
              </a:p>
            </p:txBody>
          </p:sp>
          <p:grpSp>
            <p:nvGrpSpPr>
              <p:cNvPr id="45" name="Group 59">
                <a:extLst>
                  <a:ext uri="{FF2B5EF4-FFF2-40B4-BE49-F238E27FC236}">
                    <a16:creationId xmlns:a16="http://schemas.microsoft.com/office/drawing/2014/main" id="{F743BDBF-EFE3-7746-EE2B-D21CE1207837}"/>
                  </a:ext>
                </a:extLst>
              </p:cNvPr>
              <p:cNvGrpSpPr>
                <a:grpSpLocks/>
              </p:cNvGrpSpPr>
              <p:nvPr/>
            </p:nvGrpSpPr>
            <p:grpSpPr bwMode="auto">
              <a:xfrm rot="5400000">
                <a:off x="879" y="2325"/>
                <a:ext cx="312" cy="284"/>
                <a:chOff x="1983" y="1719"/>
                <a:chExt cx="312" cy="284"/>
              </a:xfrm>
            </p:grpSpPr>
            <p:sp>
              <p:nvSpPr>
                <p:cNvPr id="54" name="Oval 60">
                  <a:extLst>
                    <a:ext uri="{FF2B5EF4-FFF2-40B4-BE49-F238E27FC236}">
                      <a16:creationId xmlns:a16="http://schemas.microsoft.com/office/drawing/2014/main" id="{7BE19354-06C7-3BAF-23BB-70A78E740904}"/>
                    </a:ext>
                  </a:extLst>
                </p:cNvPr>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5" name="Rectangle 61">
                  <a:extLst>
                    <a:ext uri="{FF2B5EF4-FFF2-40B4-BE49-F238E27FC236}">
                      <a16:creationId xmlns:a16="http://schemas.microsoft.com/office/drawing/2014/main" id="{F4F94448-ABBF-5DB8-1A33-8D3D137DEC4B}"/>
                    </a:ext>
                  </a:extLst>
                </p:cNvPr>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grpSp>
          <p:sp>
            <p:nvSpPr>
              <p:cNvPr id="46" name="Rectangle 62">
                <a:extLst>
                  <a:ext uri="{FF2B5EF4-FFF2-40B4-BE49-F238E27FC236}">
                    <a16:creationId xmlns:a16="http://schemas.microsoft.com/office/drawing/2014/main" id="{A886EA75-0B02-F264-3CF4-625804D93CBF}"/>
                  </a:ext>
                </a:extLst>
              </p:cNvPr>
              <p:cNvSpPr>
                <a:spLocks noChangeArrowheads="1"/>
              </p:cNvSpPr>
              <p:nvPr/>
            </p:nvSpPr>
            <p:spPr bwMode="auto">
              <a:xfrm>
                <a:off x="894" y="2269"/>
                <a:ext cx="196" cy="250"/>
              </a:xfrm>
              <a:prstGeom prst="rect">
                <a:avLst/>
              </a:prstGeom>
              <a:noFill/>
              <a:ln w="9525">
                <a:noFill/>
                <a:miter lim="800000"/>
                <a:headEnd/>
                <a:tailEnd/>
              </a:ln>
            </p:spPr>
            <p:txBody>
              <a:bodyPr wrap="none">
                <a:spAutoFit/>
              </a:bodyPr>
              <a:lstStyle/>
              <a:p>
                <a:r>
                  <a:rPr lang="en-US" altLang="zh-CN" sz="2000" b="1"/>
                  <a:t>1</a:t>
                </a:r>
              </a:p>
            </p:txBody>
          </p:sp>
          <p:sp>
            <p:nvSpPr>
              <p:cNvPr id="47" name="Oval 63">
                <a:extLst>
                  <a:ext uri="{FF2B5EF4-FFF2-40B4-BE49-F238E27FC236}">
                    <a16:creationId xmlns:a16="http://schemas.microsoft.com/office/drawing/2014/main" id="{FC4A0927-072C-AC5C-F0D3-E3E30B07BDE8}"/>
                  </a:ext>
                </a:extLst>
              </p:cNvPr>
              <p:cNvSpPr>
                <a:spLocks noChangeArrowheads="1"/>
              </p:cNvSpPr>
              <p:nvPr/>
            </p:nvSpPr>
            <p:spPr bwMode="auto">
              <a:xfrm flipH="1">
                <a:off x="723" y="3487"/>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grpSp>
            <p:nvGrpSpPr>
              <p:cNvPr id="48" name="Group 64">
                <a:extLst>
                  <a:ext uri="{FF2B5EF4-FFF2-40B4-BE49-F238E27FC236}">
                    <a16:creationId xmlns:a16="http://schemas.microsoft.com/office/drawing/2014/main" id="{06743F02-FE9A-BFF9-7B93-1C79BBC84703}"/>
                  </a:ext>
                </a:extLst>
              </p:cNvPr>
              <p:cNvGrpSpPr>
                <a:grpSpLocks/>
              </p:cNvGrpSpPr>
              <p:nvPr/>
            </p:nvGrpSpPr>
            <p:grpSpPr bwMode="auto">
              <a:xfrm rot="5400000">
                <a:off x="877" y="3381"/>
                <a:ext cx="312" cy="284"/>
                <a:chOff x="1983" y="1719"/>
                <a:chExt cx="312" cy="284"/>
              </a:xfrm>
            </p:grpSpPr>
            <p:sp>
              <p:nvSpPr>
                <p:cNvPr id="52" name="Oval 65">
                  <a:extLst>
                    <a:ext uri="{FF2B5EF4-FFF2-40B4-BE49-F238E27FC236}">
                      <a16:creationId xmlns:a16="http://schemas.microsoft.com/office/drawing/2014/main" id="{4A4F8722-1C85-4200-E1C8-1EEE5A914EE3}"/>
                    </a:ext>
                  </a:extLst>
                </p:cNvPr>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3" name="Rectangle 66">
                  <a:extLst>
                    <a:ext uri="{FF2B5EF4-FFF2-40B4-BE49-F238E27FC236}">
                      <a16:creationId xmlns:a16="http://schemas.microsoft.com/office/drawing/2014/main" id="{32FB9C1A-14A6-6EA2-0408-EEDA704D5423}"/>
                    </a:ext>
                  </a:extLst>
                </p:cNvPr>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grpSp>
          <p:sp>
            <p:nvSpPr>
              <p:cNvPr id="49" name="Rectangle 67">
                <a:extLst>
                  <a:ext uri="{FF2B5EF4-FFF2-40B4-BE49-F238E27FC236}">
                    <a16:creationId xmlns:a16="http://schemas.microsoft.com/office/drawing/2014/main" id="{8AE82E0D-3850-56FC-CCEE-1D51339C5CE6}"/>
                  </a:ext>
                </a:extLst>
              </p:cNvPr>
              <p:cNvSpPr>
                <a:spLocks noChangeArrowheads="1"/>
              </p:cNvSpPr>
              <p:nvPr/>
            </p:nvSpPr>
            <p:spPr bwMode="auto">
              <a:xfrm>
                <a:off x="916" y="3337"/>
                <a:ext cx="196" cy="250"/>
              </a:xfrm>
              <a:prstGeom prst="rect">
                <a:avLst/>
              </a:prstGeom>
              <a:noFill/>
              <a:ln w="9525">
                <a:noFill/>
                <a:miter lim="800000"/>
                <a:headEnd/>
                <a:tailEnd/>
              </a:ln>
            </p:spPr>
            <p:txBody>
              <a:bodyPr wrap="none">
                <a:spAutoFit/>
              </a:bodyPr>
              <a:lstStyle/>
              <a:p>
                <a:r>
                  <a:rPr lang="en-US" altLang="zh-CN" sz="2000" b="1"/>
                  <a:t>1</a:t>
                </a:r>
              </a:p>
            </p:txBody>
          </p:sp>
          <p:sp>
            <p:nvSpPr>
              <p:cNvPr id="50" name="Oval 68">
                <a:extLst>
                  <a:ext uri="{FF2B5EF4-FFF2-40B4-BE49-F238E27FC236}">
                    <a16:creationId xmlns:a16="http://schemas.microsoft.com/office/drawing/2014/main" id="{13135AB4-4524-755C-6560-2367740C72D0}"/>
                  </a:ext>
                </a:extLst>
              </p:cNvPr>
              <p:cNvSpPr>
                <a:spLocks noChangeArrowheads="1"/>
              </p:cNvSpPr>
              <p:nvPr/>
            </p:nvSpPr>
            <p:spPr bwMode="auto">
              <a:xfrm flipH="1">
                <a:off x="447" y="3493"/>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51" name="Text Box 69">
                <a:extLst>
                  <a:ext uri="{FF2B5EF4-FFF2-40B4-BE49-F238E27FC236}">
                    <a16:creationId xmlns:a16="http://schemas.microsoft.com/office/drawing/2014/main" id="{8F8CB93D-D54B-4A4C-F092-0156E13EBEF6}"/>
                  </a:ext>
                </a:extLst>
              </p:cNvPr>
              <p:cNvSpPr txBox="1">
                <a:spLocks noChangeArrowheads="1"/>
              </p:cNvSpPr>
              <p:nvPr/>
            </p:nvSpPr>
            <p:spPr bwMode="auto">
              <a:xfrm>
                <a:off x="350" y="3494"/>
                <a:ext cx="363" cy="288"/>
              </a:xfrm>
              <a:prstGeom prst="rect">
                <a:avLst/>
              </a:prstGeom>
              <a:noFill/>
              <a:ln>
                <a:noFill/>
              </a:ln>
              <a:effectLst/>
            </p:spPr>
            <p:txBody>
              <a:bodyPr>
                <a:spAutoFit/>
              </a:bodyPr>
              <a:lstStyle/>
              <a:p>
                <a:pPr>
                  <a:defRPr/>
                </a:pPr>
                <a:r>
                  <a:rPr lang="en-US" altLang="zh-CN" b="1" i="1">
                    <a:solidFill>
                      <a:schemeClr val="accent2"/>
                    </a:solidFill>
                    <a:effectLst>
                      <a:outerShdw blurRad="38100" dist="38100" dir="2700000" algn="tl">
                        <a:srgbClr val="C0C0C0"/>
                      </a:outerShdw>
                    </a:effectLst>
                    <a:ea typeface="隶书" panose="02010509060101010101" pitchFamily="49" charset="-122"/>
                  </a:rPr>
                  <a:t>D</a:t>
                </a:r>
              </a:p>
            </p:txBody>
          </p:sp>
        </p:grpSp>
      </p:grpSp>
      <p:sp>
        <p:nvSpPr>
          <p:cNvPr id="67" name="Text Box 70">
            <a:extLst>
              <a:ext uri="{FF2B5EF4-FFF2-40B4-BE49-F238E27FC236}">
                <a16:creationId xmlns:a16="http://schemas.microsoft.com/office/drawing/2014/main" id="{0BFAC200-A8C2-61A0-7CF4-1C9FABF192CD}"/>
              </a:ext>
            </a:extLst>
          </p:cNvPr>
          <p:cNvSpPr txBox="1">
            <a:spLocks noChangeArrowheads="1"/>
          </p:cNvSpPr>
          <p:nvPr/>
        </p:nvSpPr>
        <p:spPr bwMode="auto">
          <a:xfrm>
            <a:off x="2137682" y="2069713"/>
            <a:ext cx="603250" cy="2193925"/>
          </a:xfrm>
          <a:prstGeom prst="rect">
            <a:avLst/>
          </a:prstGeom>
          <a:noFill/>
          <a:ln>
            <a:noFill/>
          </a:ln>
          <a:effectLst/>
        </p:spPr>
        <p:txBody>
          <a:bodyPr>
            <a:spAutoFit/>
          </a:bodyPr>
          <a:lstStyle/>
          <a:p>
            <a:pPr>
              <a:defRPr/>
            </a:pPr>
            <a:r>
              <a:rPr lang="zh-CN" altLang="en-US" b="1" dirty="0">
                <a:solidFill>
                  <a:srgbClr val="FF0066"/>
                </a:solidFill>
                <a:effectLst>
                  <a:outerShdw blurRad="38100" dist="38100" dir="2700000" algn="tl">
                    <a:srgbClr val="C0C0C0"/>
                  </a:outerShdw>
                </a:effectLst>
                <a:ea typeface="宋体" panose="02010600030101010101" pitchFamily="2" charset="-122"/>
              </a:rPr>
              <a:t>从</a:t>
            </a:r>
          </a:p>
          <a:p>
            <a:pPr>
              <a:defRPr/>
            </a:pPr>
            <a:endParaRPr lang="zh-CN" altLang="en-US"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sz="1600"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sz="1600" b="1" dirty="0">
              <a:solidFill>
                <a:srgbClr val="FF0066"/>
              </a:solidFill>
              <a:effectLst>
                <a:outerShdw blurRad="38100" dist="38100" dir="2700000" algn="tl">
                  <a:srgbClr val="C0C0C0"/>
                </a:outerShdw>
              </a:effectLst>
              <a:ea typeface="宋体" panose="02010600030101010101" pitchFamily="2" charset="-122"/>
            </a:endParaRPr>
          </a:p>
          <a:p>
            <a:pPr>
              <a:defRPr/>
            </a:pPr>
            <a:endParaRPr lang="zh-CN" altLang="en-US" sz="1000" b="1" dirty="0">
              <a:solidFill>
                <a:srgbClr val="FF0066"/>
              </a:solidFill>
              <a:effectLst>
                <a:outerShdw blurRad="38100" dist="38100" dir="2700000" algn="tl">
                  <a:srgbClr val="C0C0C0"/>
                </a:outerShdw>
              </a:effectLst>
              <a:ea typeface="宋体" panose="02010600030101010101" pitchFamily="2" charset="-122"/>
            </a:endParaRPr>
          </a:p>
          <a:p>
            <a:pPr>
              <a:defRPr/>
            </a:pPr>
            <a:endParaRPr lang="en-US" altLang="zh-CN" b="1" dirty="0">
              <a:solidFill>
                <a:srgbClr val="FF0066"/>
              </a:solidFill>
              <a:effectLst>
                <a:outerShdw blurRad="38100" dist="38100" dir="2700000" algn="tl">
                  <a:srgbClr val="C0C0C0"/>
                </a:outerShdw>
              </a:effectLst>
              <a:ea typeface="宋体" panose="02010600030101010101" pitchFamily="2" charset="-122"/>
            </a:endParaRPr>
          </a:p>
          <a:p>
            <a:pPr>
              <a:defRPr/>
            </a:pPr>
            <a:r>
              <a:rPr lang="zh-CN" altLang="en-US" b="1" dirty="0">
                <a:solidFill>
                  <a:srgbClr val="FF0066"/>
                </a:solidFill>
                <a:effectLst>
                  <a:outerShdw blurRad="38100" dist="38100" dir="2700000" algn="tl">
                    <a:srgbClr val="C0C0C0"/>
                  </a:outerShdw>
                </a:effectLst>
                <a:ea typeface="宋体" panose="02010600030101010101" pitchFamily="2" charset="-122"/>
              </a:rPr>
              <a:t>主</a:t>
            </a:r>
          </a:p>
        </p:txBody>
      </p:sp>
      <p:sp>
        <p:nvSpPr>
          <p:cNvPr id="68" name="Text Box 75">
            <a:extLst>
              <a:ext uri="{FF2B5EF4-FFF2-40B4-BE49-F238E27FC236}">
                <a16:creationId xmlns:a16="http://schemas.microsoft.com/office/drawing/2014/main" id="{98010DAB-235A-F067-0AB4-2B8E7EBBE33F}"/>
              </a:ext>
            </a:extLst>
          </p:cNvPr>
          <p:cNvSpPr txBox="1">
            <a:spLocks noChangeArrowheads="1"/>
          </p:cNvSpPr>
          <p:nvPr/>
        </p:nvSpPr>
        <p:spPr bwMode="auto">
          <a:xfrm>
            <a:off x="5028988" y="5743188"/>
            <a:ext cx="1141413" cy="519112"/>
          </a:xfrm>
          <a:prstGeom prst="rect">
            <a:avLst/>
          </a:prstGeom>
          <a:noFill/>
          <a:ln w="9525">
            <a:noFill/>
            <a:miter lim="800000"/>
            <a:headEnd/>
            <a:tailEnd/>
          </a:ln>
        </p:spPr>
        <p:txBody>
          <a:bodyPr>
            <a:spAutoFit/>
          </a:bodyPr>
          <a:lstStyle/>
          <a:p>
            <a:r>
              <a:rPr lang="zh-CN" altLang="en-US" sz="2800" b="1"/>
              <a:t>即：</a:t>
            </a:r>
          </a:p>
        </p:txBody>
      </p:sp>
      <p:graphicFrame>
        <p:nvGraphicFramePr>
          <p:cNvPr id="69" name="Object 82">
            <a:extLst>
              <a:ext uri="{FF2B5EF4-FFF2-40B4-BE49-F238E27FC236}">
                <a16:creationId xmlns:a16="http://schemas.microsoft.com/office/drawing/2014/main" id="{DFA8BF8C-4512-3F2E-417B-0331A67BB086}"/>
              </a:ext>
            </a:extLst>
          </p:cNvPr>
          <p:cNvGraphicFramePr>
            <a:graphicFrameLocks noChangeAspect="1"/>
          </p:cNvGraphicFramePr>
          <p:nvPr>
            <p:extLst>
              <p:ext uri="{D42A27DB-BD31-4B8C-83A1-F6EECF244321}">
                <p14:modId xmlns:p14="http://schemas.microsoft.com/office/powerpoint/2010/main" val="4235392050"/>
              </p:ext>
            </p:extLst>
          </p:nvPr>
        </p:nvGraphicFramePr>
        <p:xfrm>
          <a:off x="5943388" y="5743188"/>
          <a:ext cx="1474788" cy="609600"/>
        </p:xfrm>
        <a:graphic>
          <a:graphicData uri="http://schemas.openxmlformats.org/presentationml/2006/ole">
            <mc:AlternateContent xmlns:mc="http://schemas.openxmlformats.org/markup-compatibility/2006">
              <mc:Choice xmlns:v="urn:schemas-microsoft-com:vml" Requires="v">
                <p:oleObj name="公式" r:id="rId4" imgW="458280" imgH="189000" progId="Equation.3">
                  <p:embed/>
                </p:oleObj>
              </mc:Choice>
              <mc:Fallback>
                <p:oleObj name="公式" r:id="rId4" imgW="458280" imgH="189000" progId="Equation.3">
                  <p:embed/>
                  <p:pic>
                    <p:nvPicPr>
                      <p:cNvPr id="81996" name="Object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388" y="5743188"/>
                        <a:ext cx="14747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 name="Rectangle 77">
            <a:extLst>
              <a:ext uri="{FF2B5EF4-FFF2-40B4-BE49-F238E27FC236}">
                <a16:creationId xmlns:a16="http://schemas.microsoft.com/office/drawing/2014/main" id="{2BB1D312-6FA5-D149-E30D-3EC293C5950E}"/>
              </a:ext>
            </a:extLst>
          </p:cNvPr>
          <p:cNvSpPr>
            <a:spLocks noChangeArrowheads="1"/>
          </p:cNvSpPr>
          <p:nvPr/>
        </p:nvSpPr>
        <p:spPr bwMode="auto">
          <a:xfrm>
            <a:off x="7418176" y="5743188"/>
            <a:ext cx="3106737" cy="519112"/>
          </a:xfrm>
          <a:prstGeom prst="rect">
            <a:avLst/>
          </a:prstGeom>
          <a:noFill/>
          <a:ln w="9525">
            <a:noFill/>
            <a:miter lim="800000"/>
            <a:headEnd/>
            <a:tailEnd/>
          </a:ln>
        </p:spPr>
        <p:txBody>
          <a:bodyPr>
            <a:spAutoFit/>
          </a:bodyPr>
          <a:lstStyle/>
          <a:p>
            <a:r>
              <a:rPr lang="zh-CN" altLang="en-US" sz="2800" b="1" u="sng" dirty="0">
                <a:solidFill>
                  <a:srgbClr val="0033CC"/>
                </a:solidFill>
              </a:rPr>
              <a:t>下降沿时刻有效</a:t>
            </a:r>
          </a:p>
        </p:txBody>
      </p:sp>
      <p:sp>
        <p:nvSpPr>
          <p:cNvPr id="71" name="Rectangle 77">
            <a:extLst>
              <a:ext uri="{FF2B5EF4-FFF2-40B4-BE49-F238E27FC236}">
                <a16:creationId xmlns:a16="http://schemas.microsoft.com/office/drawing/2014/main" id="{AA9AA23B-90CC-A1EC-6B43-1E816A3039D2}"/>
              </a:ext>
            </a:extLst>
          </p:cNvPr>
          <p:cNvSpPr>
            <a:spLocks noChangeArrowheads="1"/>
          </p:cNvSpPr>
          <p:nvPr/>
        </p:nvSpPr>
        <p:spPr bwMode="auto">
          <a:xfrm>
            <a:off x="818794" y="6235746"/>
            <a:ext cx="5644501" cy="461665"/>
          </a:xfrm>
          <a:prstGeom prst="rect">
            <a:avLst/>
          </a:prstGeom>
          <a:noFill/>
          <a:ln w="9525">
            <a:noFill/>
            <a:miter lim="800000"/>
            <a:headEnd/>
            <a:tailEnd/>
          </a:ln>
        </p:spPr>
        <p:txBody>
          <a:bodyPr wrap="square">
            <a:spAutoFit/>
          </a:bodyPr>
          <a:lstStyle/>
          <a:p>
            <a:r>
              <a:rPr lang="zh-CN" altLang="en-US" b="1" u="sng" dirty="0">
                <a:solidFill>
                  <a:srgbClr val="FF0000"/>
                </a:solidFill>
              </a:rPr>
              <a:t>先有时钟沿到来，后有</a:t>
            </a:r>
            <a:r>
              <a:rPr lang="en-US" altLang="zh-CN" b="1" u="sng" dirty="0">
                <a:solidFill>
                  <a:srgbClr val="FF0000"/>
                </a:solidFill>
              </a:rPr>
              <a:t>Q</a:t>
            </a:r>
            <a:r>
              <a:rPr lang="zh-CN" altLang="en-US" b="1" u="sng" dirty="0">
                <a:solidFill>
                  <a:srgbClr val="FF0000"/>
                </a:solidFill>
              </a:rPr>
              <a:t>的状态转换。</a:t>
            </a:r>
          </a:p>
        </p:txBody>
      </p:sp>
      <p:sp>
        <p:nvSpPr>
          <p:cNvPr id="3" name="灯片编号占位符 2">
            <a:extLst>
              <a:ext uri="{FF2B5EF4-FFF2-40B4-BE49-F238E27FC236}">
                <a16:creationId xmlns:a16="http://schemas.microsoft.com/office/drawing/2014/main" id="{2DEB274A-9115-192C-2493-95E859303977}"/>
              </a:ext>
            </a:extLst>
          </p:cNvPr>
          <p:cNvSpPr>
            <a:spLocks noGrp="1"/>
          </p:cNvSpPr>
          <p:nvPr>
            <p:ph type="sldNum" sz="quarter" idx="12"/>
          </p:nvPr>
        </p:nvSpPr>
        <p:spPr/>
        <p:txBody>
          <a:bodyPr/>
          <a:lstStyle/>
          <a:p>
            <a:fld id="{392CBAA0-59E6-204E-8F03-85E5040D48B8}" type="slidenum">
              <a:rPr kumimoji="1" lang="zh-CN" altLang="en-US" smtClean="0"/>
              <a:t>38</a:t>
            </a:fld>
            <a:r>
              <a:rPr kumimoji="1" lang="en-US" altLang="zh-CN"/>
              <a:t>/70</a:t>
            </a:r>
            <a:endParaRPr kumimoji="1" lang="zh-CN" altLang="en-US" dirty="0"/>
          </a:p>
        </p:txBody>
      </p:sp>
    </p:spTree>
    <p:extLst>
      <p:ext uri="{BB962C8B-B14F-4D97-AF65-F5344CB8AC3E}">
        <p14:creationId xmlns:p14="http://schemas.microsoft.com/office/powerpoint/2010/main" val="150072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1000"/>
                                        <p:tgtEl>
                                          <p:spTgt spid="15"/>
                                        </p:tgtEl>
                                      </p:cBhvr>
                                    </p:animEffect>
                                  </p:childTnLst>
                                </p:cTn>
                              </p:par>
                            </p:childTnLst>
                          </p:cTn>
                        </p:par>
                        <p:par>
                          <p:cTn id="12" fill="hold">
                            <p:stCondLst>
                              <p:cond delay="1500"/>
                            </p:stCondLst>
                            <p:childTnLst>
                              <p:par>
                                <p:cTn id="13" presetID="17" presetClass="entr" presetSubtype="8"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p:cTn id="15" dur="500" fill="hold"/>
                                        <p:tgtEl>
                                          <p:spTgt spid="67"/>
                                        </p:tgtEl>
                                        <p:attrNameLst>
                                          <p:attrName>ppt_x</p:attrName>
                                        </p:attrNameLst>
                                      </p:cBhvr>
                                      <p:tavLst>
                                        <p:tav tm="0">
                                          <p:val>
                                            <p:strVal val="#ppt_x-#ppt_w/2"/>
                                          </p:val>
                                        </p:tav>
                                        <p:tav tm="100000">
                                          <p:val>
                                            <p:strVal val="#ppt_x"/>
                                          </p:val>
                                        </p:tav>
                                      </p:tavLst>
                                    </p:anim>
                                    <p:anim calcmode="lin" valueType="num">
                                      <p:cBhvr>
                                        <p:cTn id="16" dur="500" fill="hold"/>
                                        <p:tgtEl>
                                          <p:spTgt spid="67"/>
                                        </p:tgtEl>
                                        <p:attrNameLst>
                                          <p:attrName>ppt_y</p:attrName>
                                        </p:attrNameLst>
                                      </p:cBhvr>
                                      <p:tavLst>
                                        <p:tav tm="0">
                                          <p:val>
                                            <p:strVal val="#ppt_y"/>
                                          </p:val>
                                        </p:tav>
                                        <p:tav tm="100000">
                                          <p:val>
                                            <p:strVal val="#ppt_y"/>
                                          </p:val>
                                        </p:tav>
                                      </p:tavLst>
                                    </p:anim>
                                    <p:anim calcmode="lin" valueType="num">
                                      <p:cBhvr>
                                        <p:cTn id="17" dur="500" fill="hold"/>
                                        <p:tgtEl>
                                          <p:spTgt spid="67"/>
                                        </p:tgtEl>
                                        <p:attrNameLst>
                                          <p:attrName>ppt_w</p:attrName>
                                        </p:attrNameLst>
                                      </p:cBhvr>
                                      <p:tavLst>
                                        <p:tav tm="0">
                                          <p:val>
                                            <p:fltVal val="0"/>
                                          </p:val>
                                        </p:tav>
                                        <p:tav tm="100000">
                                          <p:val>
                                            <p:strVal val="#ppt_w"/>
                                          </p:val>
                                        </p:tav>
                                      </p:tavLst>
                                    </p:anim>
                                    <p:anim calcmode="lin" valueType="num">
                                      <p:cBhvr>
                                        <p:cTn id="18" dur="500" fill="hold"/>
                                        <p:tgtEl>
                                          <p:spTgt spid="6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wipe(left)">
                                      <p:cBhvr>
                                        <p:cTn id="33" dur="500"/>
                                        <p:tgtEl>
                                          <p:spTgt spid="8">
                                            <p:txEl>
                                              <p:pRg st="0" end="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par>
                          <p:cTn id="38" fill="hold">
                            <p:stCondLst>
                              <p:cond delay="1000"/>
                            </p:stCondLst>
                            <p:childTnLst>
                              <p:par>
                                <p:cTn id="39" presetID="22" presetClass="entr" presetSubtype="8" fill="hold" grpId="0" nodeType="afterEffect">
                                  <p:stCondLst>
                                    <p:cond delay="100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wipe(left)">
                                      <p:cBhvr>
                                        <p:cTn id="41" dur="500"/>
                                        <p:tgtEl>
                                          <p:spTgt spid="1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wipe(left)">
                                      <p:cBhvr>
                                        <p:cTn id="46" dur="500"/>
                                        <p:tgtEl>
                                          <p:spTgt spid="11">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20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20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left)">
                                      <p:cBhvr>
                                        <p:cTn id="71" dur="500"/>
                                        <p:tgtEl>
                                          <p:spTgt spid="68"/>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wipe(left)">
                                      <p:cBhvr>
                                        <p:cTn id="75" dur="500"/>
                                        <p:tgtEl>
                                          <p:spTgt spid="69"/>
                                        </p:tgtEl>
                                      </p:cBhvr>
                                    </p:animEffect>
                                  </p:childTnLst>
                                </p:cTn>
                              </p:par>
                            </p:childTnLst>
                          </p:cTn>
                        </p:par>
                        <p:par>
                          <p:cTn id="76" fill="hold">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wipe(left)">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fade">
                                      <p:cBhvr>
                                        <p:cTn id="84" dur="1000"/>
                                        <p:tgtEl>
                                          <p:spTgt spid="71"/>
                                        </p:tgtEl>
                                      </p:cBhvr>
                                    </p:animEffect>
                                    <p:anim calcmode="lin" valueType="num">
                                      <p:cBhvr>
                                        <p:cTn id="85" dur="1000" fill="hold"/>
                                        <p:tgtEl>
                                          <p:spTgt spid="71"/>
                                        </p:tgtEl>
                                        <p:attrNameLst>
                                          <p:attrName>ppt_x</p:attrName>
                                        </p:attrNameLst>
                                      </p:cBhvr>
                                      <p:tavLst>
                                        <p:tav tm="0">
                                          <p:val>
                                            <p:strVal val="#ppt_x"/>
                                          </p:val>
                                        </p:tav>
                                        <p:tav tm="100000">
                                          <p:val>
                                            <p:strVal val="#ppt_x"/>
                                          </p:val>
                                        </p:tav>
                                      </p:tavLst>
                                    </p:anim>
                                    <p:anim calcmode="lin" valueType="num">
                                      <p:cBhvr>
                                        <p:cTn id="8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animBg="1" autoUpdateAnimBg="0"/>
      <p:bldP spid="8" grpId="0" build="p" autoUpdateAnimBg="0"/>
      <p:bldP spid="10" grpId="0" build="p" autoUpdateAnimBg="0" advAuto="1000"/>
      <p:bldP spid="11" grpId="0" build="p" autoUpdateAnimBg="0"/>
      <p:bldP spid="12" grpId="0" animBg="1" autoUpdateAnimBg="0"/>
      <p:bldP spid="13" grpId="0" autoUpdateAnimBg="0"/>
      <p:bldP spid="14" grpId="0" build="p"/>
      <p:bldP spid="67" grpId="0" autoUpdateAnimBg="0"/>
      <p:bldP spid="68" grpId="0"/>
      <p:bldP spid="70" grpId="0"/>
      <p:bldP spid="7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3.1</a:t>
            </a:r>
            <a:r>
              <a:rPr kumimoji="1" lang="zh-CN" altLang="en-US" dirty="0"/>
              <a:t> 边沿</a:t>
            </a:r>
            <a:r>
              <a:rPr kumimoji="1" lang="en-US" altLang="zh-CN" dirty="0"/>
              <a:t>D</a:t>
            </a:r>
            <a:r>
              <a:rPr kumimoji="1" lang="zh-CN" altLang="en-US" dirty="0"/>
              <a:t>触发器</a:t>
            </a:r>
          </a:p>
        </p:txBody>
      </p:sp>
      <p:sp>
        <p:nvSpPr>
          <p:cNvPr id="5" name="Text Box 4">
            <a:extLst>
              <a:ext uri="{FF2B5EF4-FFF2-40B4-BE49-F238E27FC236}">
                <a16:creationId xmlns:a16="http://schemas.microsoft.com/office/drawing/2014/main" id="{9E015AC7-99C2-02DE-5EAD-CBAEB5922184}"/>
              </a:ext>
            </a:extLst>
          </p:cNvPr>
          <p:cNvSpPr txBox="1">
            <a:spLocks noChangeArrowheads="1"/>
          </p:cNvSpPr>
          <p:nvPr/>
        </p:nvSpPr>
        <p:spPr bwMode="auto">
          <a:xfrm>
            <a:off x="1179059" y="763361"/>
            <a:ext cx="4926012" cy="519113"/>
          </a:xfrm>
          <a:prstGeom prst="rect">
            <a:avLst/>
          </a:prstGeom>
          <a:noFill/>
          <a:ln w="9525">
            <a:noFill/>
            <a:miter lim="800000"/>
            <a:headEnd/>
            <a:tailEnd/>
          </a:ln>
        </p:spPr>
        <p:txBody>
          <a:bodyPr>
            <a:spAutoFit/>
          </a:bodyPr>
          <a:lstStyle/>
          <a:p>
            <a:r>
              <a:rPr lang="en-US" altLang="zh-CN" sz="2800" b="1"/>
              <a:t>3. </a:t>
            </a:r>
            <a:r>
              <a:rPr lang="zh-CN" altLang="en-US" sz="2800" b="1"/>
              <a:t>异步输入端的作用</a:t>
            </a:r>
          </a:p>
        </p:txBody>
      </p:sp>
      <p:grpSp>
        <p:nvGrpSpPr>
          <p:cNvPr id="6" name="Group 248">
            <a:extLst>
              <a:ext uri="{FF2B5EF4-FFF2-40B4-BE49-F238E27FC236}">
                <a16:creationId xmlns:a16="http://schemas.microsoft.com/office/drawing/2014/main" id="{1AAEEC31-69DA-E1C4-B7C2-184848462FB1}"/>
              </a:ext>
            </a:extLst>
          </p:cNvPr>
          <p:cNvGrpSpPr>
            <a:grpSpLocks/>
          </p:cNvGrpSpPr>
          <p:nvPr/>
        </p:nvGrpSpPr>
        <p:grpSpPr bwMode="auto">
          <a:xfrm>
            <a:off x="7419975" y="1039974"/>
            <a:ext cx="4149725" cy="5483225"/>
            <a:chOff x="3080" y="484"/>
            <a:chExt cx="2614" cy="3454"/>
          </a:xfrm>
        </p:grpSpPr>
        <p:sp>
          <p:nvSpPr>
            <p:cNvPr id="7" name="Freeform 6">
              <a:extLst>
                <a:ext uri="{FF2B5EF4-FFF2-40B4-BE49-F238E27FC236}">
                  <a16:creationId xmlns:a16="http://schemas.microsoft.com/office/drawing/2014/main" id="{1F210EBF-CB4C-9CDB-8639-EE2815E773D7}"/>
                </a:ext>
              </a:extLst>
            </p:cNvPr>
            <p:cNvSpPr>
              <a:spLocks/>
            </p:cNvSpPr>
            <p:nvPr/>
          </p:nvSpPr>
          <p:spPr bwMode="auto">
            <a:xfrm>
              <a:off x="3334" y="3296"/>
              <a:ext cx="1096" cy="472"/>
            </a:xfrm>
            <a:custGeom>
              <a:avLst/>
              <a:gdLst>
                <a:gd name="T0" fmla="*/ 0 w 528"/>
                <a:gd name="T1" fmla="*/ 472 h 312"/>
                <a:gd name="T2" fmla="*/ 1096 w 528"/>
                <a:gd name="T3" fmla="*/ 472 h 312"/>
                <a:gd name="T4" fmla="*/ 1096 w 528"/>
                <a:gd name="T5" fmla="*/ 0 h 312"/>
                <a:gd name="T6" fmla="*/ 0 60000 65536"/>
                <a:gd name="T7" fmla="*/ 0 60000 65536"/>
                <a:gd name="T8" fmla="*/ 0 60000 65536"/>
                <a:gd name="T9" fmla="*/ 0 w 528"/>
                <a:gd name="T10" fmla="*/ 0 h 312"/>
                <a:gd name="T11" fmla="*/ 528 w 528"/>
                <a:gd name="T12" fmla="*/ 312 h 312"/>
              </a:gdLst>
              <a:ahLst/>
              <a:cxnLst>
                <a:cxn ang="T6">
                  <a:pos x="T0" y="T1"/>
                </a:cxn>
                <a:cxn ang="T7">
                  <a:pos x="T2" y="T3"/>
                </a:cxn>
                <a:cxn ang="T8">
                  <a:pos x="T4" y="T5"/>
                </a:cxn>
              </a:cxnLst>
              <a:rect l="T9" t="T10" r="T11" b="T12"/>
              <a:pathLst>
                <a:path w="528" h="312">
                  <a:moveTo>
                    <a:pt x="0" y="312"/>
                  </a:moveTo>
                  <a:lnTo>
                    <a:pt x="528" y="312"/>
                  </a:lnTo>
                  <a:lnTo>
                    <a:pt x="528" y="0"/>
                  </a:lnTo>
                </a:path>
              </a:pathLst>
            </a:custGeom>
            <a:noFill/>
            <a:ln w="28575" cmpd="sng">
              <a:solidFill>
                <a:schemeClr val="tx1"/>
              </a:solidFill>
              <a:round/>
              <a:headEnd/>
              <a:tailEnd/>
            </a:ln>
          </p:spPr>
          <p:txBody>
            <a:bodyPr/>
            <a:lstStyle/>
            <a:p>
              <a:endParaRPr lang="zh-CN" altLang="en-US"/>
            </a:p>
          </p:txBody>
        </p:sp>
        <p:sp>
          <p:nvSpPr>
            <p:cNvPr id="8" name="Rectangle 7">
              <a:extLst>
                <a:ext uri="{FF2B5EF4-FFF2-40B4-BE49-F238E27FC236}">
                  <a16:creationId xmlns:a16="http://schemas.microsoft.com/office/drawing/2014/main" id="{7B6E046D-955F-3F53-7359-699A64FA1286}"/>
                </a:ext>
              </a:extLst>
            </p:cNvPr>
            <p:cNvSpPr>
              <a:spLocks noChangeArrowheads="1"/>
            </p:cNvSpPr>
            <p:nvPr/>
          </p:nvSpPr>
          <p:spPr bwMode="auto">
            <a:xfrm>
              <a:off x="3196" y="2984"/>
              <a:ext cx="437" cy="288"/>
            </a:xfrm>
            <a:prstGeom prst="rect">
              <a:avLst/>
            </a:prstGeom>
            <a:noFill/>
            <a:ln w="9525">
              <a:noFill/>
              <a:miter lim="800000"/>
              <a:headEnd/>
              <a:tailEnd/>
            </a:ln>
          </p:spPr>
          <p:txBody>
            <a:bodyPr>
              <a:spAutoFit/>
            </a:bodyPr>
            <a:lstStyle/>
            <a:p>
              <a:pPr algn="just">
                <a:spcBef>
                  <a:spcPct val="50000"/>
                </a:spcBef>
              </a:pPr>
              <a:r>
                <a:rPr lang="en-US" altLang="zh-CN" b="1"/>
                <a:t>G</a:t>
              </a:r>
              <a:r>
                <a:rPr lang="en-US" altLang="zh-CN" b="1" baseline="-25000"/>
                <a:t>7</a:t>
              </a:r>
            </a:p>
          </p:txBody>
        </p:sp>
        <p:sp>
          <p:nvSpPr>
            <p:cNvPr id="9" name="Text Box 8">
              <a:extLst>
                <a:ext uri="{FF2B5EF4-FFF2-40B4-BE49-F238E27FC236}">
                  <a16:creationId xmlns:a16="http://schemas.microsoft.com/office/drawing/2014/main" id="{4B59BA64-CCB0-EA96-1883-B5EE6D72DBB7}"/>
                </a:ext>
              </a:extLst>
            </p:cNvPr>
            <p:cNvSpPr txBox="1">
              <a:spLocks noChangeArrowheads="1"/>
            </p:cNvSpPr>
            <p:nvPr/>
          </p:nvSpPr>
          <p:spPr bwMode="auto">
            <a:xfrm>
              <a:off x="5111" y="3382"/>
              <a:ext cx="583" cy="288"/>
            </a:xfrm>
            <a:prstGeom prst="rect">
              <a:avLst/>
            </a:prstGeom>
            <a:noFill/>
            <a:ln>
              <a:noFill/>
            </a:ln>
            <a:effectLst/>
          </p:spPr>
          <p:txBody>
            <a:bodyPr>
              <a:spAutoFit/>
            </a:bodyPr>
            <a:lstStyle/>
            <a:p>
              <a:pPr>
                <a:defRPr/>
              </a:pPr>
              <a:r>
                <a:rPr lang="en-US" altLang="zh-CN" b="1" i="1" dirty="0">
                  <a:solidFill>
                    <a:srgbClr val="0033CC"/>
                  </a:solidFill>
                  <a:effectLst>
                    <a:outerShdw blurRad="38100" dist="38100" dir="2700000" algn="tl">
                      <a:srgbClr val="C0C0C0"/>
                    </a:outerShdw>
                  </a:effectLst>
                  <a:ea typeface="宋体" panose="02010600030101010101" pitchFamily="2" charset="-122"/>
                </a:rPr>
                <a:t>CP</a:t>
              </a:r>
            </a:p>
          </p:txBody>
        </p:sp>
        <p:sp>
          <p:nvSpPr>
            <p:cNvPr id="10" name="Oval 9">
              <a:extLst>
                <a:ext uri="{FF2B5EF4-FFF2-40B4-BE49-F238E27FC236}">
                  <a16:creationId xmlns:a16="http://schemas.microsoft.com/office/drawing/2014/main" id="{AB6E571F-41EF-BDAD-1A28-358E27C74468}"/>
                </a:ext>
              </a:extLst>
            </p:cNvPr>
            <p:cNvSpPr>
              <a:spLocks noChangeArrowheads="1"/>
            </p:cNvSpPr>
            <p:nvPr/>
          </p:nvSpPr>
          <p:spPr bwMode="auto">
            <a:xfrm flipH="1" flipV="1">
              <a:off x="5141" y="3358"/>
              <a:ext cx="41" cy="41"/>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11" name="Freeform 10">
              <a:extLst>
                <a:ext uri="{FF2B5EF4-FFF2-40B4-BE49-F238E27FC236}">
                  <a16:creationId xmlns:a16="http://schemas.microsoft.com/office/drawing/2014/main" id="{2ACB97C4-ABE0-1340-9D03-076D58FB679C}"/>
                </a:ext>
              </a:extLst>
            </p:cNvPr>
            <p:cNvSpPr>
              <a:spLocks/>
            </p:cNvSpPr>
            <p:nvPr/>
          </p:nvSpPr>
          <p:spPr bwMode="auto">
            <a:xfrm>
              <a:off x="3775" y="1722"/>
              <a:ext cx="537" cy="122"/>
            </a:xfrm>
            <a:custGeom>
              <a:avLst/>
              <a:gdLst>
                <a:gd name="T0" fmla="*/ 0 w 660"/>
                <a:gd name="T1" fmla="*/ 0 h 162"/>
                <a:gd name="T2" fmla="*/ 0 w 660"/>
                <a:gd name="T3" fmla="*/ 122 h 162"/>
                <a:gd name="T4" fmla="*/ 537 w 660"/>
                <a:gd name="T5" fmla="*/ 122 h 162"/>
                <a:gd name="T6" fmla="*/ 537 w 660"/>
                <a:gd name="T7" fmla="*/ 23 h 162"/>
                <a:gd name="T8" fmla="*/ 0 60000 65536"/>
                <a:gd name="T9" fmla="*/ 0 60000 65536"/>
                <a:gd name="T10" fmla="*/ 0 60000 65536"/>
                <a:gd name="T11" fmla="*/ 0 60000 65536"/>
                <a:gd name="T12" fmla="*/ 0 w 660"/>
                <a:gd name="T13" fmla="*/ 0 h 162"/>
                <a:gd name="T14" fmla="*/ 660 w 660"/>
                <a:gd name="T15" fmla="*/ 162 h 162"/>
              </a:gdLst>
              <a:ahLst/>
              <a:cxnLst>
                <a:cxn ang="T8">
                  <a:pos x="T0" y="T1"/>
                </a:cxn>
                <a:cxn ang="T9">
                  <a:pos x="T2" y="T3"/>
                </a:cxn>
                <a:cxn ang="T10">
                  <a:pos x="T4" y="T5"/>
                </a:cxn>
                <a:cxn ang="T11">
                  <a:pos x="T6" y="T7"/>
                </a:cxn>
              </a:cxnLst>
              <a:rect l="T12" t="T13" r="T14" b="T15"/>
              <a:pathLst>
                <a:path w="660" h="162">
                  <a:moveTo>
                    <a:pt x="0" y="0"/>
                  </a:moveTo>
                  <a:lnTo>
                    <a:pt x="0" y="162"/>
                  </a:lnTo>
                  <a:lnTo>
                    <a:pt x="660" y="162"/>
                  </a:lnTo>
                  <a:lnTo>
                    <a:pt x="660" y="30"/>
                  </a:lnTo>
                </a:path>
              </a:pathLst>
            </a:custGeom>
            <a:noFill/>
            <a:ln w="28575" cmpd="sng">
              <a:solidFill>
                <a:schemeClr val="tx1"/>
              </a:solidFill>
              <a:round/>
              <a:headEnd/>
              <a:tailEnd/>
            </a:ln>
          </p:spPr>
          <p:txBody>
            <a:bodyPr/>
            <a:lstStyle/>
            <a:p>
              <a:endParaRPr lang="zh-CN" altLang="en-US"/>
            </a:p>
          </p:txBody>
        </p:sp>
        <p:sp>
          <p:nvSpPr>
            <p:cNvPr id="12" name="Rectangle 11">
              <a:extLst>
                <a:ext uri="{FF2B5EF4-FFF2-40B4-BE49-F238E27FC236}">
                  <a16:creationId xmlns:a16="http://schemas.microsoft.com/office/drawing/2014/main" id="{F54173BB-CBA4-6514-E629-1E848F0E14FE}"/>
                </a:ext>
              </a:extLst>
            </p:cNvPr>
            <p:cNvSpPr>
              <a:spLocks noChangeArrowheads="1"/>
            </p:cNvSpPr>
            <p:nvPr/>
          </p:nvSpPr>
          <p:spPr bwMode="auto">
            <a:xfrm>
              <a:off x="3374" y="484"/>
              <a:ext cx="309"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3" name="Line 12">
              <a:extLst>
                <a:ext uri="{FF2B5EF4-FFF2-40B4-BE49-F238E27FC236}">
                  <a16:creationId xmlns:a16="http://schemas.microsoft.com/office/drawing/2014/main" id="{4A70C46E-15BF-C7C5-F100-F70034B6D636}"/>
                </a:ext>
              </a:extLst>
            </p:cNvPr>
            <p:cNvSpPr>
              <a:spLocks noChangeShapeType="1"/>
            </p:cNvSpPr>
            <p:nvPr/>
          </p:nvSpPr>
          <p:spPr bwMode="auto">
            <a:xfrm>
              <a:off x="3674" y="1074"/>
              <a:ext cx="0" cy="347"/>
            </a:xfrm>
            <a:prstGeom prst="line">
              <a:avLst/>
            </a:prstGeom>
            <a:noFill/>
            <a:ln w="28575">
              <a:solidFill>
                <a:schemeClr val="tx1"/>
              </a:solidFill>
              <a:round/>
              <a:headEnd/>
              <a:tailEnd/>
            </a:ln>
          </p:spPr>
          <p:txBody>
            <a:bodyPr/>
            <a:lstStyle/>
            <a:p>
              <a:endParaRPr lang="zh-CN" altLang="en-US"/>
            </a:p>
          </p:txBody>
        </p:sp>
        <p:sp>
          <p:nvSpPr>
            <p:cNvPr id="14" name="Line 13">
              <a:extLst>
                <a:ext uri="{FF2B5EF4-FFF2-40B4-BE49-F238E27FC236}">
                  <a16:creationId xmlns:a16="http://schemas.microsoft.com/office/drawing/2014/main" id="{BD715DDB-18D0-6366-E6A2-36DFC773029F}"/>
                </a:ext>
              </a:extLst>
            </p:cNvPr>
            <p:cNvSpPr>
              <a:spLocks noChangeShapeType="1"/>
            </p:cNvSpPr>
            <p:nvPr/>
          </p:nvSpPr>
          <p:spPr bwMode="auto">
            <a:xfrm flipH="1">
              <a:off x="4429" y="1069"/>
              <a:ext cx="0" cy="346"/>
            </a:xfrm>
            <a:prstGeom prst="line">
              <a:avLst/>
            </a:prstGeom>
            <a:noFill/>
            <a:ln w="28575">
              <a:solidFill>
                <a:schemeClr val="tx1"/>
              </a:solidFill>
              <a:round/>
              <a:headEnd/>
              <a:tailEnd/>
            </a:ln>
          </p:spPr>
          <p:txBody>
            <a:bodyPr/>
            <a:lstStyle/>
            <a:p>
              <a:endParaRPr lang="zh-CN" altLang="en-US"/>
            </a:p>
          </p:txBody>
        </p:sp>
        <p:sp>
          <p:nvSpPr>
            <p:cNvPr id="15" name="Oval 14">
              <a:extLst>
                <a:ext uri="{FF2B5EF4-FFF2-40B4-BE49-F238E27FC236}">
                  <a16:creationId xmlns:a16="http://schemas.microsoft.com/office/drawing/2014/main" id="{542F6A2A-9D18-5442-8551-C7215EAFA88B}"/>
                </a:ext>
              </a:extLst>
            </p:cNvPr>
            <p:cNvSpPr>
              <a:spLocks noChangeArrowheads="1"/>
            </p:cNvSpPr>
            <p:nvPr/>
          </p:nvSpPr>
          <p:spPr bwMode="auto">
            <a:xfrm flipH="1">
              <a:off x="4293" y="1823"/>
              <a:ext cx="41" cy="41"/>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16" name="Rectangle 15">
              <a:extLst>
                <a:ext uri="{FF2B5EF4-FFF2-40B4-BE49-F238E27FC236}">
                  <a16:creationId xmlns:a16="http://schemas.microsoft.com/office/drawing/2014/main" id="{2837937D-DB6F-F923-FD15-AE8C36967AC7}"/>
                </a:ext>
              </a:extLst>
            </p:cNvPr>
            <p:cNvSpPr>
              <a:spLocks noChangeArrowheads="1"/>
            </p:cNvSpPr>
            <p:nvPr/>
          </p:nvSpPr>
          <p:spPr bwMode="auto">
            <a:xfrm>
              <a:off x="3483" y="923"/>
              <a:ext cx="393"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17" name="Group 16">
              <a:extLst>
                <a:ext uri="{FF2B5EF4-FFF2-40B4-BE49-F238E27FC236}">
                  <a16:creationId xmlns:a16="http://schemas.microsoft.com/office/drawing/2014/main" id="{B777FC57-BBC3-9314-8AC7-9B599910E3CC}"/>
                </a:ext>
              </a:extLst>
            </p:cNvPr>
            <p:cNvGrpSpPr>
              <a:grpSpLocks/>
            </p:cNvGrpSpPr>
            <p:nvPr/>
          </p:nvGrpSpPr>
          <p:grpSpPr bwMode="auto">
            <a:xfrm flipV="1">
              <a:off x="3654" y="533"/>
              <a:ext cx="41" cy="389"/>
              <a:chOff x="518" y="1962"/>
              <a:chExt cx="45" cy="431"/>
            </a:xfrm>
          </p:grpSpPr>
          <p:sp>
            <p:nvSpPr>
              <p:cNvPr id="88" name="Line 17">
                <a:extLst>
                  <a:ext uri="{FF2B5EF4-FFF2-40B4-BE49-F238E27FC236}">
                    <a16:creationId xmlns:a16="http://schemas.microsoft.com/office/drawing/2014/main" id="{2404C078-9456-B10D-B8E6-CAD0355F05C0}"/>
                  </a:ext>
                </a:extLst>
              </p:cNvPr>
              <p:cNvSpPr>
                <a:spLocks noChangeShapeType="1"/>
              </p:cNvSpPr>
              <p:nvPr/>
            </p:nvSpPr>
            <p:spPr bwMode="auto">
              <a:xfrm>
                <a:off x="540" y="1962"/>
                <a:ext cx="0" cy="384"/>
              </a:xfrm>
              <a:prstGeom prst="line">
                <a:avLst/>
              </a:prstGeom>
              <a:noFill/>
              <a:ln w="28575">
                <a:solidFill>
                  <a:schemeClr val="tx1"/>
                </a:solidFill>
                <a:round/>
                <a:headEnd/>
                <a:tailEnd/>
              </a:ln>
            </p:spPr>
            <p:txBody>
              <a:bodyPr/>
              <a:lstStyle/>
              <a:p>
                <a:endParaRPr lang="zh-CN" altLang="en-US"/>
              </a:p>
            </p:txBody>
          </p:sp>
          <p:sp>
            <p:nvSpPr>
              <p:cNvPr id="89" name="Oval 18">
                <a:extLst>
                  <a:ext uri="{FF2B5EF4-FFF2-40B4-BE49-F238E27FC236}">
                    <a16:creationId xmlns:a16="http://schemas.microsoft.com/office/drawing/2014/main" id="{4595464E-DBA8-99C8-5E31-B0BE8681326B}"/>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8" name="Rectangle 19">
              <a:extLst>
                <a:ext uri="{FF2B5EF4-FFF2-40B4-BE49-F238E27FC236}">
                  <a16:creationId xmlns:a16="http://schemas.microsoft.com/office/drawing/2014/main" id="{F0096CF1-452F-A76B-A219-59EF5EB369E6}"/>
                </a:ext>
              </a:extLst>
            </p:cNvPr>
            <p:cNvSpPr>
              <a:spLocks noChangeArrowheads="1"/>
            </p:cNvSpPr>
            <p:nvPr/>
          </p:nvSpPr>
          <p:spPr bwMode="auto">
            <a:xfrm>
              <a:off x="3534" y="913"/>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19" name="Rectangle 20">
              <a:extLst>
                <a:ext uri="{FF2B5EF4-FFF2-40B4-BE49-F238E27FC236}">
                  <a16:creationId xmlns:a16="http://schemas.microsoft.com/office/drawing/2014/main" id="{68DE12C8-C4F7-A2DA-B59C-36CAED767B1E}"/>
                </a:ext>
              </a:extLst>
            </p:cNvPr>
            <p:cNvSpPr>
              <a:spLocks noChangeArrowheads="1"/>
            </p:cNvSpPr>
            <p:nvPr/>
          </p:nvSpPr>
          <p:spPr bwMode="auto">
            <a:xfrm flipH="1">
              <a:off x="4215" y="923"/>
              <a:ext cx="394"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grpSp>
          <p:nvGrpSpPr>
            <p:cNvPr id="20" name="Group 21">
              <a:extLst>
                <a:ext uri="{FF2B5EF4-FFF2-40B4-BE49-F238E27FC236}">
                  <a16:creationId xmlns:a16="http://schemas.microsoft.com/office/drawing/2014/main" id="{9CEE64DC-11AE-A121-7EC8-8759D3CBD0D8}"/>
                </a:ext>
              </a:extLst>
            </p:cNvPr>
            <p:cNvGrpSpPr>
              <a:grpSpLocks/>
            </p:cNvGrpSpPr>
            <p:nvPr/>
          </p:nvGrpSpPr>
          <p:grpSpPr bwMode="auto">
            <a:xfrm flipH="1" flipV="1">
              <a:off x="4397" y="522"/>
              <a:ext cx="41" cy="389"/>
              <a:chOff x="518" y="1962"/>
              <a:chExt cx="45" cy="431"/>
            </a:xfrm>
          </p:grpSpPr>
          <p:sp>
            <p:nvSpPr>
              <p:cNvPr id="86" name="Line 22">
                <a:extLst>
                  <a:ext uri="{FF2B5EF4-FFF2-40B4-BE49-F238E27FC236}">
                    <a16:creationId xmlns:a16="http://schemas.microsoft.com/office/drawing/2014/main" id="{20A4619C-1776-31D2-09AF-EA9F71F031BB}"/>
                  </a:ext>
                </a:extLst>
              </p:cNvPr>
              <p:cNvSpPr>
                <a:spLocks noChangeShapeType="1"/>
              </p:cNvSpPr>
              <p:nvPr/>
            </p:nvSpPr>
            <p:spPr bwMode="auto">
              <a:xfrm>
                <a:off x="540" y="1962"/>
                <a:ext cx="0" cy="384"/>
              </a:xfrm>
              <a:prstGeom prst="line">
                <a:avLst/>
              </a:prstGeom>
              <a:noFill/>
              <a:ln w="28575">
                <a:solidFill>
                  <a:schemeClr val="tx1"/>
                </a:solidFill>
                <a:round/>
                <a:headEnd/>
                <a:tailEnd/>
              </a:ln>
            </p:spPr>
            <p:txBody>
              <a:bodyPr/>
              <a:lstStyle/>
              <a:p>
                <a:endParaRPr lang="zh-CN" altLang="en-US"/>
              </a:p>
            </p:txBody>
          </p:sp>
          <p:sp>
            <p:nvSpPr>
              <p:cNvPr id="87" name="Oval 23">
                <a:extLst>
                  <a:ext uri="{FF2B5EF4-FFF2-40B4-BE49-F238E27FC236}">
                    <a16:creationId xmlns:a16="http://schemas.microsoft.com/office/drawing/2014/main" id="{B6C1763B-26A1-BD2C-518E-AF32D4C7EA94}"/>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1" name="Oval 24">
              <a:extLst>
                <a:ext uri="{FF2B5EF4-FFF2-40B4-BE49-F238E27FC236}">
                  <a16:creationId xmlns:a16="http://schemas.microsoft.com/office/drawing/2014/main" id="{F517B944-CBDA-09CF-93D5-FCD070948E8F}"/>
                </a:ext>
              </a:extLst>
            </p:cNvPr>
            <p:cNvSpPr>
              <a:spLocks noChangeArrowheads="1"/>
            </p:cNvSpPr>
            <p:nvPr/>
          </p:nvSpPr>
          <p:spPr bwMode="auto">
            <a:xfrm flipH="1">
              <a:off x="4387" y="843"/>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2" name="Rectangle 25">
              <a:extLst>
                <a:ext uri="{FF2B5EF4-FFF2-40B4-BE49-F238E27FC236}">
                  <a16:creationId xmlns:a16="http://schemas.microsoft.com/office/drawing/2014/main" id="{E08D5370-872F-DF7E-C402-FD0C0BEFB5D8}"/>
                </a:ext>
              </a:extLst>
            </p:cNvPr>
            <p:cNvSpPr>
              <a:spLocks noChangeArrowheads="1"/>
            </p:cNvSpPr>
            <p:nvPr/>
          </p:nvSpPr>
          <p:spPr bwMode="auto">
            <a:xfrm>
              <a:off x="4305" y="897"/>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23" name="Oval 26">
              <a:extLst>
                <a:ext uri="{FF2B5EF4-FFF2-40B4-BE49-F238E27FC236}">
                  <a16:creationId xmlns:a16="http://schemas.microsoft.com/office/drawing/2014/main" id="{A6890A2A-24D8-6AF6-92C7-CD8BFACF9762}"/>
                </a:ext>
              </a:extLst>
            </p:cNvPr>
            <p:cNvSpPr>
              <a:spLocks noChangeArrowheads="1"/>
            </p:cNvSpPr>
            <p:nvPr/>
          </p:nvSpPr>
          <p:spPr bwMode="auto">
            <a:xfrm>
              <a:off x="3654" y="746"/>
              <a:ext cx="41" cy="4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24" name="Oval 27">
              <a:extLst>
                <a:ext uri="{FF2B5EF4-FFF2-40B4-BE49-F238E27FC236}">
                  <a16:creationId xmlns:a16="http://schemas.microsoft.com/office/drawing/2014/main" id="{11D5FE22-0DC3-6901-FCAC-E780CE016E6F}"/>
                </a:ext>
              </a:extLst>
            </p:cNvPr>
            <p:cNvSpPr>
              <a:spLocks noChangeArrowheads="1"/>
            </p:cNvSpPr>
            <p:nvPr/>
          </p:nvSpPr>
          <p:spPr bwMode="auto">
            <a:xfrm>
              <a:off x="4398" y="746"/>
              <a:ext cx="41" cy="4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25" name="Rectangle 28">
              <a:extLst>
                <a:ext uri="{FF2B5EF4-FFF2-40B4-BE49-F238E27FC236}">
                  <a16:creationId xmlns:a16="http://schemas.microsoft.com/office/drawing/2014/main" id="{82E9EB43-70C4-A578-8C8A-E8770DB57D1C}"/>
                </a:ext>
              </a:extLst>
            </p:cNvPr>
            <p:cNvSpPr>
              <a:spLocks noChangeArrowheads="1"/>
            </p:cNvSpPr>
            <p:nvPr/>
          </p:nvSpPr>
          <p:spPr bwMode="auto">
            <a:xfrm>
              <a:off x="4461" y="510"/>
              <a:ext cx="309"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26" name="Line 29">
              <a:extLst>
                <a:ext uri="{FF2B5EF4-FFF2-40B4-BE49-F238E27FC236}">
                  <a16:creationId xmlns:a16="http://schemas.microsoft.com/office/drawing/2014/main" id="{216EE723-7BE9-7FEA-5D93-684ED6F1609D}"/>
                </a:ext>
              </a:extLst>
            </p:cNvPr>
            <p:cNvSpPr>
              <a:spLocks noChangeShapeType="1"/>
            </p:cNvSpPr>
            <p:nvPr/>
          </p:nvSpPr>
          <p:spPr bwMode="auto">
            <a:xfrm flipV="1">
              <a:off x="4538" y="552"/>
              <a:ext cx="120" cy="0"/>
            </a:xfrm>
            <a:prstGeom prst="line">
              <a:avLst/>
            </a:prstGeom>
            <a:noFill/>
            <a:ln w="28575">
              <a:solidFill>
                <a:srgbClr val="FF0066"/>
              </a:solidFill>
              <a:round/>
              <a:headEnd/>
              <a:tailEnd/>
            </a:ln>
          </p:spPr>
          <p:txBody>
            <a:bodyPr>
              <a:spAutoFit/>
            </a:bodyPr>
            <a:lstStyle/>
            <a:p>
              <a:endParaRPr lang="zh-CN" altLang="en-US"/>
            </a:p>
          </p:txBody>
        </p:sp>
        <p:sp>
          <p:nvSpPr>
            <p:cNvPr id="27" name="Freeform 30">
              <a:extLst>
                <a:ext uri="{FF2B5EF4-FFF2-40B4-BE49-F238E27FC236}">
                  <a16:creationId xmlns:a16="http://schemas.microsoft.com/office/drawing/2014/main" id="{3100EC13-E4AA-6204-B036-CAA4FCEAE11C}"/>
                </a:ext>
              </a:extLst>
            </p:cNvPr>
            <p:cNvSpPr>
              <a:spLocks/>
            </p:cNvSpPr>
            <p:nvPr/>
          </p:nvSpPr>
          <p:spPr bwMode="auto">
            <a:xfrm>
              <a:off x="3679" y="766"/>
              <a:ext cx="476" cy="563"/>
            </a:xfrm>
            <a:custGeom>
              <a:avLst/>
              <a:gdLst>
                <a:gd name="T0" fmla="*/ 0 w 576"/>
                <a:gd name="T1" fmla="*/ 0 h 528"/>
                <a:gd name="T2" fmla="*/ 238 w 576"/>
                <a:gd name="T3" fmla="*/ 0 h 528"/>
                <a:gd name="T4" fmla="*/ 476 w 576"/>
                <a:gd name="T5" fmla="*/ 563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28" name="Freeform 31">
              <a:extLst>
                <a:ext uri="{FF2B5EF4-FFF2-40B4-BE49-F238E27FC236}">
                  <a16:creationId xmlns:a16="http://schemas.microsoft.com/office/drawing/2014/main" id="{3967F20F-051A-2579-C6BA-0B1E6B1ECFDB}"/>
                </a:ext>
              </a:extLst>
            </p:cNvPr>
            <p:cNvSpPr>
              <a:spLocks/>
            </p:cNvSpPr>
            <p:nvPr/>
          </p:nvSpPr>
          <p:spPr bwMode="auto">
            <a:xfrm flipH="1">
              <a:off x="3937" y="766"/>
              <a:ext cx="459" cy="563"/>
            </a:xfrm>
            <a:custGeom>
              <a:avLst/>
              <a:gdLst>
                <a:gd name="T0" fmla="*/ 0 w 576"/>
                <a:gd name="T1" fmla="*/ 0 h 528"/>
                <a:gd name="T2" fmla="*/ 230 w 576"/>
                <a:gd name="T3" fmla="*/ 0 h 528"/>
                <a:gd name="T4" fmla="*/ 459 w 576"/>
                <a:gd name="T5" fmla="*/ 563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29" name="Freeform 32">
              <a:extLst>
                <a:ext uri="{FF2B5EF4-FFF2-40B4-BE49-F238E27FC236}">
                  <a16:creationId xmlns:a16="http://schemas.microsoft.com/office/drawing/2014/main" id="{BA9982AD-BFC4-94FE-8007-F2084DB15EF9}"/>
                </a:ext>
              </a:extLst>
            </p:cNvPr>
            <p:cNvSpPr>
              <a:spLocks/>
            </p:cNvSpPr>
            <p:nvPr/>
          </p:nvSpPr>
          <p:spPr bwMode="auto">
            <a:xfrm>
              <a:off x="4150" y="1188"/>
              <a:ext cx="191" cy="135"/>
            </a:xfrm>
            <a:custGeom>
              <a:avLst/>
              <a:gdLst>
                <a:gd name="T0" fmla="*/ 191 w 210"/>
                <a:gd name="T1" fmla="*/ 0 h 138"/>
                <a:gd name="T2" fmla="*/ 191 w 210"/>
                <a:gd name="T3" fmla="*/ 135 h 138"/>
                <a:gd name="T4" fmla="*/ 0 w 210"/>
                <a:gd name="T5" fmla="*/ 135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30" name="Freeform 33">
              <a:extLst>
                <a:ext uri="{FF2B5EF4-FFF2-40B4-BE49-F238E27FC236}">
                  <a16:creationId xmlns:a16="http://schemas.microsoft.com/office/drawing/2014/main" id="{FC3D6BEC-A99C-7D17-8618-DEB62A568AA5}"/>
                </a:ext>
              </a:extLst>
            </p:cNvPr>
            <p:cNvSpPr>
              <a:spLocks/>
            </p:cNvSpPr>
            <p:nvPr/>
          </p:nvSpPr>
          <p:spPr bwMode="auto">
            <a:xfrm flipH="1">
              <a:off x="3751" y="1193"/>
              <a:ext cx="191" cy="136"/>
            </a:xfrm>
            <a:custGeom>
              <a:avLst/>
              <a:gdLst>
                <a:gd name="T0" fmla="*/ 191 w 210"/>
                <a:gd name="T1" fmla="*/ 0 h 138"/>
                <a:gd name="T2" fmla="*/ 191 w 210"/>
                <a:gd name="T3" fmla="*/ 136 h 138"/>
                <a:gd name="T4" fmla="*/ 0 w 210"/>
                <a:gd name="T5" fmla="*/ 136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31" name="Oval 34">
              <a:extLst>
                <a:ext uri="{FF2B5EF4-FFF2-40B4-BE49-F238E27FC236}">
                  <a16:creationId xmlns:a16="http://schemas.microsoft.com/office/drawing/2014/main" id="{9B9EFFF9-7326-FD70-0DBB-8FFF6E9901E4}"/>
                </a:ext>
              </a:extLst>
            </p:cNvPr>
            <p:cNvSpPr>
              <a:spLocks noChangeArrowheads="1"/>
            </p:cNvSpPr>
            <p:nvPr/>
          </p:nvSpPr>
          <p:spPr bwMode="auto">
            <a:xfrm flipH="1">
              <a:off x="3638" y="843"/>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2" name="Rectangle 35">
              <a:extLst>
                <a:ext uri="{FF2B5EF4-FFF2-40B4-BE49-F238E27FC236}">
                  <a16:creationId xmlns:a16="http://schemas.microsoft.com/office/drawing/2014/main" id="{703C4219-865A-F9A8-F201-32F3726E911F}"/>
                </a:ext>
              </a:extLst>
            </p:cNvPr>
            <p:cNvSpPr>
              <a:spLocks noChangeArrowheads="1"/>
            </p:cNvSpPr>
            <p:nvPr/>
          </p:nvSpPr>
          <p:spPr bwMode="auto">
            <a:xfrm>
              <a:off x="3208" y="1468"/>
              <a:ext cx="329" cy="288"/>
            </a:xfrm>
            <a:prstGeom prst="rect">
              <a:avLst/>
            </a:prstGeom>
            <a:noFill/>
            <a:ln w="9525">
              <a:noFill/>
              <a:miter lim="800000"/>
              <a:headEnd/>
              <a:tailEnd/>
            </a:ln>
          </p:spPr>
          <p:txBody>
            <a:bodyPr wrap="none">
              <a:spAutoFit/>
            </a:bodyPr>
            <a:lstStyle/>
            <a:p>
              <a:pPr algn="just">
                <a:spcBef>
                  <a:spcPct val="50000"/>
                </a:spcBef>
              </a:pPr>
              <a:r>
                <a:rPr lang="en-US" altLang="zh-CN" b="1"/>
                <a:t>G</a:t>
              </a:r>
              <a:r>
                <a:rPr lang="en-US" altLang="zh-CN" b="1" baseline="-25000"/>
                <a:t>3</a:t>
              </a:r>
            </a:p>
          </p:txBody>
        </p:sp>
        <p:sp>
          <p:nvSpPr>
            <p:cNvPr id="33" name="Line 36">
              <a:extLst>
                <a:ext uri="{FF2B5EF4-FFF2-40B4-BE49-F238E27FC236}">
                  <a16:creationId xmlns:a16="http://schemas.microsoft.com/office/drawing/2014/main" id="{871F8435-CAAC-CC5C-B784-172810B346F1}"/>
                </a:ext>
              </a:extLst>
            </p:cNvPr>
            <p:cNvSpPr>
              <a:spLocks noChangeShapeType="1"/>
            </p:cNvSpPr>
            <p:nvPr/>
          </p:nvSpPr>
          <p:spPr bwMode="auto">
            <a:xfrm rot="5400000" flipV="1">
              <a:off x="4813" y="2839"/>
              <a:ext cx="0" cy="1090"/>
            </a:xfrm>
            <a:prstGeom prst="line">
              <a:avLst/>
            </a:prstGeom>
            <a:noFill/>
            <a:ln w="28575">
              <a:solidFill>
                <a:schemeClr val="tx1"/>
              </a:solidFill>
              <a:round/>
              <a:headEnd/>
              <a:tailEnd/>
            </a:ln>
          </p:spPr>
          <p:txBody>
            <a:bodyPr/>
            <a:lstStyle/>
            <a:p>
              <a:endParaRPr lang="zh-CN" altLang="en-US"/>
            </a:p>
          </p:txBody>
        </p:sp>
        <p:grpSp>
          <p:nvGrpSpPr>
            <p:cNvPr id="34" name="Group 247">
              <a:extLst>
                <a:ext uri="{FF2B5EF4-FFF2-40B4-BE49-F238E27FC236}">
                  <a16:creationId xmlns:a16="http://schemas.microsoft.com/office/drawing/2014/main" id="{579FBA7D-27C8-7573-A95B-212A22887F46}"/>
                </a:ext>
              </a:extLst>
            </p:cNvPr>
            <p:cNvGrpSpPr>
              <a:grpSpLocks/>
            </p:cNvGrpSpPr>
            <p:nvPr/>
          </p:nvGrpSpPr>
          <p:grpSpPr bwMode="auto">
            <a:xfrm>
              <a:off x="3639" y="3288"/>
              <a:ext cx="45" cy="504"/>
              <a:chOff x="3639" y="3288"/>
              <a:chExt cx="45" cy="504"/>
            </a:xfrm>
          </p:grpSpPr>
          <p:sp>
            <p:nvSpPr>
              <p:cNvPr id="84" name="Line 38">
                <a:extLst>
                  <a:ext uri="{FF2B5EF4-FFF2-40B4-BE49-F238E27FC236}">
                    <a16:creationId xmlns:a16="http://schemas.microsoft.com/office/drawing/2014/main" id="{D84248F0-DEC7-82FC-30E0-ABE2511868C2}"/>
                  </a:ext>
                </a:extLst>
              </p:cNvPr>
              <p:cNvSpPr>
                <a:spLocks noChangeShapeType="1"/>
              </p:cNvSpPr>
              <p:nvPr/>
            </p:nvSpPr>
            <p:spPr bwMode="auto">
              <a:xfrm flipH="1">
                <a:off x="3659" y="3288"/>
                <a:ext cx="0" cy="453"/>
              </a:xfrm>
              <a:prstGeom prst="line">
                <a:avLst/>
              </a:prstGeom>
              <a:noFill/>
              <a:ln w="28575">
                <a:solidFill>
                  <a:schemeClr val="tx1"/>
                </a:solidFill>
                <a:round/>
                <a:headEnd/>
                <a:tailEnd/>
              </a:ln>
            </p:spPr>
            <p:txBody>
              <a:bodyPr/>
              <a:lstStyle/>
              <a:p>
                <a:endParaRPr lang="zh-CN" altLang="en-US"/>
              </a:p>
            </p:txBody>
          </p:sp>
          <p:sp>
            <p:nvSpPr>
              <p:cNvPr id="85" name="Oval 39">
                <a:extLst>
                  <a:ext uri="{FF2B5EF4-FFF2-40B4-BE49-F238E27FC236}">
                    <a16:creationId xmlns:a16="http://schemas.microsoft.com/office/drawing/2014/main" id="{79EEA3A3-5660-6827-F137-ADC173365CE1}"/>
                  </a:ext>
                </a:extLst>
              </p:cNvPr>
              <p:cNvSpPr>
                <a:spLocks noChangeArrowheads="1"/>
              </p:cNvSpPr>
              <p:nvPr/>
            </p:nvSpPr>
            <p:spPr bwMode="auto">
              <a:xfrm flipH="1">
                <a:off x="3639" y="3747"/>
                <a:ext cx="45" cy="45"/>
              </a:xfrm>
              <a:prstGeom prst="ellipse">
                <a:avLst/>
              </a:prstGeom>
              <a:solidFill>
                <a:schemeClr val="tx1"/>
              </a:solidFill>
              <a:ln w="28575">
                <a:solidFill>
                  <a:schemeClr val="tx1"/>
                </a:solidFill>
                <a:round/>
                <a:headEnd/>
                <a:tailEnd/>
              </a:ln>
            </p:spPr>
            <p:txBody>
              <a:bodyPr wrap="none" anchor="ctr"/>
              <a:lstStyle/>
              <a:p>
                <a:endParaRPr lang="zh-CN" altLang="en-US"/>
              </a:p>
            </p:txBody>
          </p:sp>
        </p:grpSp>
        <p:sp>
          <p:nvSpPr>
            <p:cNvPr id="35" name="Rectangle 40">
              <a:extLst>
                <a:ext uri="{FF2B5EF4-FFF2-40B4-BE49-F238E27FC236}">
                  <a16:creationId xmlns:a16="http://schemas.microsoft.com/office/drawing/2014/main" id="{8AEAE1FC-C25F-5B58-9A4D-8E0D8AC47E6F}"/>
                </a:ext>
              </a:extLst>
            </p:cNvPr>
            <p:cNvSpPr>
              <a:spLocks noChangeArrowheads="1"/>
            </p:cNvSpPr>
            <p:nvPr/>
          </p:nvSpPr>
          <p:spPr bwMode="auto">
            <a:xfrm>
              <a:off x="3483" y="1483"/>
              <a:ext cx="393"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36" name="Rectangle 41">
              <a:extLst>
                <a:ext uri="{FF2B5EF4-FFF2-40B4-BE49-F238E27FC236}">
                  <a16:creationId xmlns:a16="http://schemas.microsoft.com/office/drawing/2014/main" id="{21D21B63-94BB-767E-E598-146A309E814E}"/>
                </a:ext>
              </a:extLst>
            </p:cNvPr>
            <p:cNvSpPr>
              <a:spLocks noChangeArrowheads="1"/>
            </p:cNvSpPr>
            <p:nvPr/>
          </p:nvSpPr>
          <p:spPr bwMode="auto">
            <a:xfrm>
              <a:off x="3534" y="1474"/>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37" name="Rectangle 42">
              <a:extLst>
                <a:ext uri="{FF2B5EF4-FFF2-40B4-BE49-F238E27FC236}">
                  <a16:creationId xmlns:a16="http://schemas.microsoft.com/office/drawing/2014/main" id="{DEF642CF-5B8D-77FA-F8CD-C4E5562D8E90}"/>
                </a:ext>
              </a:extLst>
            </p:cNvPr>
            <p:cNvSpPr>
              <a:spLocks noChangeArrowheads="1"/>
            </p:cNvSpPr>
            <p:nvPr/>
          </p:nvSpPr>
          <p:spPr bwMode="auto">
            <a:xfrm flipH="1">
              <a:off x="4215" y="1483"/>
              <a:ext cx="394"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38" name="Oval 43">
              <a:extLst>
                <a:ext uri="{FF2B5EF4-FFF2-40B4-BE49-F238E27FC236}">
                  <a16:creationId xmlns:a16="http://schemas.microsoft.com/office/drawing/2014/main" id="{46E5276C-306B-8201-F436-D4ABED07D9C6}"/>
                </a:ext>
              </a:extLst>
            </p:cNvPr>
            <p:cNvSpPr>
              <a:spLocks noChangeArrowheads="1"/>
            </p:cNvSpPr>
            <p:nvPr/>
          </p:nvSpPr>
          <p:spPr bwMode="auto">
            <a:xfrm flipH="1">
              <a:off x="4387" y="1404"/>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9" name="Rectangle 44">
              <a:extLst>
                <a:ext uri="{FF2B5EF4-FFF2-40B4-BE49-F238E27FC236}">
                  <a16:creationId xmlns:a16="http://schemas.microsoft.com/office/drawing/2014/main" id="{E6A4A455-9C12-7302-91A4-C298C7760809}"/>
                </a:ext>
              </a:extLst>
            </p:cNvPr>
            <p:cNvSpPr>
              <a:spLocks noChangeArrowheads="1"/>
            </p:cNvSpPr>
            <p:nvPr/>
          </p:nvSpPr>
          <p:spPr bwMode="auto">
            <a:xfrm>
              <a:off x="4305" y="1457"/>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40" name="Rectangle 45">
              <a:extLst>
                <a:ext uri="{FF2B5EF4-FFF2-40B4-BE49-F238E27FC236}">
                  <a16:creationId xmlns:a16="http://schemas.microsoft.com/office/drawing/2014/main" id="{484A74E0-0B1E-9D21-2E23-F7B89CAD081E}"/>
                </a:ext>
              </a:extLst>
            </p:cNvPr>
            <p:cNvSpPr>
              <a:spLocks noChangeArrowheads="1"/>
            </p:cNvSpPr>
            <p:nvPr/>
          </p:nvSpPr>
          <p:spPr bwMode="auto">
            <a:xfrm>
              <a:off x="3080" y="3615"/>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0033CC"/>
                  </a:solidFill>
                </a:rPr>
                <a:t>D</a:t>
              </a:r>
              <a:endParaRPr lang="en-US" altLang="zh-CN" b="1" baseline="-25000">
                <a:solidFill>
                  <a:srgbClr val="0033CC"/>
                </a:solidFill>
              </a:endParaRPr>
            </a:p>
          </p:txBody>
        </p:sp>
        <p:sp>
          <p:nvSpPr>
            <p:cNvPr id="41" name="Oval 46">
              <a:extLst>
                <a:ext uri="{FF2B5EF4-FFF2-40B4-BE49-F238E27FC236}">
                  <a16:creationId xmlns:a16="http://schemas.microsoft.com/office/drawing/2014/main" id="{CF87BEE5-3E98-7352-4049-CFF35539A598}"/>
                </a:ext>
              </a:extLst>
            </p:cNvPr>
            <p:cNvSpPr>
              <a:spLocks noChangeArrowheads="1"/>
            </p:cNvSpPr>
            <p:nvPr/>
          </p:nvSpPr>
          <p:spPr bwMode="auto">
            <a:xfrm flipH="1">
              <a:off x="3638" y="1404"/>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2" name="Rectangle 47">
              <a:extLst>
                <a:ext uri="{FF2B5EF4-FFF2-40B4-BE49-F238E27FC236}">
                  <a16:creationId xmlns:a16="http://schemas.microsoft.com/office/drawing/2014/main" id="{074DAF5B-A4F0-8F01-4C65-7CD319ADAA6C}"/>
                </a:ext>
              </a:extLst>
            </p:cNvPr>
            <p:cNvSpPr>
              <a:spLocks noChangeArrowheads="1"/>
            </p:cNvSpPr>
            <p:nvPr/>
          </p:nvSpPr>
          <p:spPr bwMode="auto">
            <a:xfrm>
              <a:off x="4597" y="905"/>
              <a:ext cx="344" cy="288"/>
            </a:xfrm>
            <a:prstGeom prst="rect">
              <a:avLst/>
            </a:prstGeom>
            <a:noFill/>
            <a:ln w="9525">
              <a:noFill/>
              <a:miter lim="800000"/>
              <a:headEnd/>
              <a:tailEnd/>
            </a:ln>
          </p:spPr>
          <p:txBody>
            <a:bodyPr>
              <a:spAutoFit/>
            </a:bodyPr>
            <a:lstStyle/>
            <a:p>
              <a:pPr algn="just">
                <a:spcBef>
                  <a:spcPct val="50000"/>
                </a:spcBef>
              </a:pPr>
              <a:r>
                <a:rPr lang="en-US" altLang="zh-CN" b="1"/>
                <a:t>G</a:t>
              </a:r>
              <a:r>
                <a:rPr lang="en-US" altLang="zh-CN" b="1" baseline="-25000"/>
                <a:t>2</a:t>
              </a:r>
            </a:p>
          </p:txBody>
        </p:sp>
        <p:sp>
          <p:nvSpPr>
            <p:cNvPr id="43" name="Rectangle 48">
              <a:extLst>
                <a:ext uri="{FF2B5EF4-FFF2-40B4-BE49-F238E27FC236}">
                  <a16:creationId xmlns:a16="http://schemas.microsoft.com/office/drawing/2014/main" id="{C9D2B25E-97D5-7B3A-ED3A-FF8CE163E281}"/>
                </a:ext>
              </a:extLst>
            </p:cNvPr>
            <p:cNvSpPr>
              <a:spLocks noChangeArrowheads="1"/>
            </p:cNvSpPr>
            <p:nvPr/>
          </p:nvSpPr>
          <p:spPr bwMode="auto">
            <a:xfrm>
              <a:off x="4610" y="1498"/>
              <a:ext cx="329" cy="289"/>
            </a:xfrm>
            <a:prstGeom prst="rect">
              <a:avLst/>
            </a:prstGeom>
            <a:noFill/>
            <a:ln w="9525">
              <a:noFill/>
              <a:miter lim="800000"/>
              <a:headEnd/>
              <a:tailEnd/>
            </a:ln>
          </p:spPr>
          <p:txBody>
            <a:bodyPr wrap="none">
              <a:spAutoFit/>
            </a:bodyPr>
            <a:lstStyle/>
            <a:p>
              <a:pPr algn="just">
                <a:spcBef>
                  <a:spcPct val="50000"/>
                </a:spcBef>
              </a:pPr>
              <a:r>
                <a:rPr lang="en-US" altLang="zh-CN" b="1"/>
                <a:t>G</a:t>
              </a:r>
              <a:r>
                <a:rPr lang="en-US" altLang="zh-CN" b="1" baseline="-25000"/>
                <a:t>4</a:t>
              </a:r>
            </a:p>
          </p:txBody>
        </p:sp>
        <p:sp>
          <p:nvSpPr>
            <p:cNvPr id="44" name="Freeform 49">
              <a:extLst>
                <a:ext uri="{FF2B5EF4-FFF2-40B4-BE49-F238E27FC236}">
                  <a16:creationId xmlns:a16="http://schemas.microsoft.com/office/drawing/2014/main" id="{DC584545-00ED-030F-9B15-2CDFEAF1173B}"/>
                </a:ext>
              </a:extLst>
            </p:cNvPr>
            <p:cNvSpPr>
              <a:spLocks/>
            </p:cNvSpPr>
            <p:nvPr/>
          </p:nvSpPr>
          <p:spPr bwMode="auto">
            <a:xfrm>
              <a:off x="3811" y="3262"/>
              <a:ext cx="469" cy="122"/>
            </a:xfrm>
            <a:custGeom>
              <a:avLst/>
              <a:gdLst>
                <a:gd name="T0" fmla="*/ 0 w 660"/>
                <a:gd name="T1" fmla="*/ 0 h 162"/>
                <a:gd name="T2" fmla="*/ 0 w 660"/>
                <a:gd name="T3" fmla="*/ 122 h 162"/>
                <a:gd name="T4" fmla="*/ 469 w 660"/>
                <a:gd name="T5" fmla="*/ 122 h 162"/>
                <a:gd name="T6" fmla="*/ 469 w 660"/>
                <a:gd name="T7" fmla="*/ 23 h 162"/>
                <a:gd name="T8" fmla="*/ 0 60000 65536"/>
                <a:gd name="T9" fmla="*/ 0 60000 65536"/>
                <a:gd name="T10" fmla="*/ 0 60000 65536"/>
                <a:gd name="T11" fmla="*/ 0 60000 65536"/>
                <a:gd name="T12" fmla="*/ 0 w 660"/>
                <a:gd name="T13" fmla="*/ 0 h 162"/>
                <a:gd name="T14" fmla="*/ 660 w 660"/>
                <a:gd name="T15" fmla="*/ 162 h 162"/>
              </a:gdLst>
              <a:ahLst/>
              <a:cxnLst>
                <a:cxn ang="T8">
                  <a:pos x="T0" y="T1"/>
                </a:cxn>
                <a:cxn ang="T9">
                  <a:pos x="T2" y="T3"/>
                </a:cxn>
                <a:cxn ang="T10">
                  <a:pos x="T4" y="T5"/>
                </a:cxn>
                <a:cxn ang="T11">
                  <a:pos x="T6" y="T7"/>
                </a:cxn>
              </a:cxnLst>
              <a:rect l="T12" t="T13" r="T14" b="T15"/>
              <a:pathLst>
                <a:path w="660" h="162">
                  <a:moveTo>
                    <a:pt x="0" y="0"/>
                  </a:moveTo>
                  <a:lnTo>
                    <a:pt x="0" y="162"/>
                  </a:lnTo>
                  <a:lnTo>
                    <a:pt x="660" y="162"/>
                  </a:lnTo>
                  <a:lnTo>
                    <a:pt x="660" y="30"/>
                  </a:lnTo>
                </a:path>
              </a:pathLst>
            </a:custGeom>
            <a:noFill/>
            <a:ln w="28575" cmpd="sng">
              <a:solidFill>
                <a:schemeClr val="tx1"/>
              </a:solidFill>
              <a:round/>
              <a:headEnd/>
              <a:tailEnd/>
            </a:ln>
          </p:spPr>
          <p:txBody>
            <a:bodyPr/>
            <a:lstStyle/>
            <a:p>
              <a:endParaRPr lang="zh-CN" altLang="en-US"/>
            </a:p>
          </p:txBody>
        </p:sp>
        <p:sp>
          <p:nvSpPr>
            <p:cNvPr id="45" name="Line 50">
              <a:extLst>
                <a:ext uri="{FF2B5EF4-FFF2-40B4-BE49-F238E27FC236}">
                  <a16:creationId xmlns:a16="http://schemas.microsoft.com/office/drawing/2014/main" id="{53051E5B-0D40-4FC3-175F-C37336C3677A}"/>
                </a:ext>
              </a:extLst>
            </p:cNvPr>
            <p:cNvSpPr>
              <a:spLocks noChangeShapeType="1"/>
            </p:cNvSpPr>
            <p:nvPr/>
          </p:nvSpPr>
          <p:spPr bwMode="auto">
            <a:xfrm>
              <a:off x="3674" y="2614"/>
              <a:ext cx="0" cy="347"/>
            </a:xfrm>
            <a:prstGeom prst="line">
              <a:avLst/>
            </a:prstGeom>
            <a:noFill/>
            <a:ln w="28575">
              <a:solidFill>
                <a:schemeClr val="tx1"/>
              </a:solidFill>
              <a:round/>
              <a:headEnd/>
              <a:tailEnd/>
            </a:ln>
          </p:spPr>
          <p:txBody>
            <a:bodyPr/>
            <a:lstStyle/>
            <a:p>
              <a:endParaRPr lang="zh-CN" altLang="en-US"/>
            </a:p>
          </p:txBody>
        </p:sp>
        <p:sp>
          <p:nvSpPr>
            <p:cNvPr id="46" name="Line 51">
              <a:extLst>
                <a:ext uri="{FF2B5EF4-FFF2-40B4-BE49-F238E27FC236}">
                  <a16:creationId xmlns:a16="http://schemas.microsoft.com/office/drawing/2014/main" id="{56780E54-4B70-5BFF-1A33-06FCE8A29915}"/>
                </a:ext>
              </a:extLst>
            </p:cNvPr>
            <p:cNvSpPr>
              <a:spLocks noChangeShapeType="1"/>
            </p:cNvSpPr>
            <p:nvPr/>
          </p:nvSpPr>
          <p:spPr bwMode="auto">
            <a:xfrm flipH="1">
              <a:off x="4429" y="2609"/>
              <a:ext cx="0" cy="346"/>
            </a:xfrm>
            <a:prstGeom prst="line">
              <a:avLst/>
            </a:prstGeom>
            <a:noFill/>
            <a:ln w="28575">
              <a:solidFill>
                <a:schemeClr val="tx1"/>
              </a:solidFill>
              <a:round/>
              <a:headEnd/>
              <a:tailEnd/>
            </a:ln>
          </p:spPr>
          <p:txBody>
            <a:bodyPr/>
            <a:lstStyle/>
            <a:p>
              <a:endParaRPr lang="zh-CN" altLang="en-US"/>
            </a:p>
          </p:txBody>
        </p:sp>
        <p:sp>
          <p:nvSpPr>
            <p:cNvPr id="47" name="Rectangle 52">
              <a:extLst>
                <a:ext uri="{FF2B5EF4-FFF2-40B4-BE49-F238E27FC236}">
                  <a16:creationId xmlns:a16="http://schemas.microsoft.com/office/drawing/2014/main" id="{16CCF9F8-FB04-2742-6134-A51F2C65B3E3}"/>
                </a:ext>
              </a:extLst>
            </p:cNvPr>
            <p:cNvSpPr>
              <a:spLocks noChangeArrowheads="1"/>
            </p:cNvSpPr>
            <p:nvPr/>
          </p:nvSpPr>
          <p:spPr bwMode="auto">
            <a:xfrm>
              <a:off x="3483" y="2463"/>
              <a:ext cx="393"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48" name="Line 53">
              <a:extLst>
                <a:ext uri="{FF2B5EF4-FFF2-40B4-BE49-F238E27FC236}">
                  <a16:creationId xmlns:a16="http://schemas.microsoft.com/office/drawing/2014/main" id="{0872523F-2FBA-A4B9-A6DB-9010EC262CD3}"/>
                </a:ext>
              </a:extLst>
            </p:cNvPr>
            <p:cNvSpPr>
              <a:spLocks noChangeShapeType="1"/>
            </p:cNvSpPr>
            <p:nvPr/>
          </p:nvSpPr>
          <p:spPr bwMode="auto">
            <a:xfrm flipH="1" flipV="1">
              <a:off x="3666" y="1751"/>
              <a:ext cx="8" cy="711"/>
            </a:xfrm>
            <a:prstGeom prst="line">
              <a:avLst/>
            </a:prstGeom>
            <a:noFill/>
            <a:ln w="28575">
              <a:solidFill>
                <a:schemeClr val="tx1"/>
              </a:solidFill>
              <a:round/>
              <a:headEnd/>
              <a:tailEnd/>
            </a:ln>
          </p:spPr>
          <p:txBody>
            <a:bodyPr/>
            <a:lstStyle/>
            <a:p>
              <a:endParaRPr lang="zh-CN" altLang="en-US"/>
            </a:p>
          </p:txBody>
        </p:sp>
        <p:sp>
          <p:nvSpPr>
            <p:cNvPr id="49" name="Rectangle 54">
              <a:extLst>
                <a:ext uri="{FF2B5EF4-FFF2-40B4-BE49-F238E27FC236}">
                  <a16:creationId xmlns:a16="http://schemas.microsoft.com/office/drawing/2014/main" id="{66B9174A-0539-EC70-355A-61D10F3D37E2}"/>
                </a:ext>
              </a:extLst>
            </p:cNvPr>
            <p:cNvSpPr>
              <a:spLocks noChangeArrowheads="1"/>
            </p:cNvSpPr>
            <p:nvPr/>
          </p:nvSpPr>
          <p:spPr bwMode="auto">
            <a:xfrm>
              <a:off x="3534" y="2453"/>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50" name="Rectangle 55">
              <a:extLst>
                <a:ext uri="{FF2B5EF4-FFF2-40B4-BE49-F238E27FC236}">
                  <a16:creationId xmlns:a16="http://schemas.microsoft.com/office/drawing/2014/main" id="{E68A5238-7182-873C-C164-C9DE39AC875F}"/>
                </a:ext>
              </a:extLst>
            </p:cNvPr>
            <p:cNvSpPr>
              <a:spLocks noChangeArrowheads="1"/>
            </p:cNvSpPr>
            <p:nvPr/>
          </p:nvSpPr>
          <p:spPr bwMode="auto">
            <a:xfrm flipH="1">
              <a:off x="4215" y="2463"/>
              <a:ext cx="394"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51" name="Line 56">
              <a:extLst>
                <a:ext uri="{FF2B5EF4-FFF2-40B4-BE49-F238E27FC236}">
                  <a16:creationId xmlns:a16="http://schemas.microsoft.com/office/drawing/2014/main" id="{5EE61710-50E4-5AE0-47CB-0A527C9CC670}"/>
                </a:ext>
              </a:extLst>
            </p:cNvPr>
            <p:cNvSpPr>
              <a:spLocks noChangeShapeType="1"/>
            </p:cNvSpPr>
            <p:nvPr/>
          </p:nvSpPr>
          <p:spPr bwMode="auto">
            <a:xfrm flipV="1">
              <a:off x="4418" y="2292"/>
              <a:ext cx="12" cy="159"/>
            </a:xfrm>
            <a:prstGeom prst="line">
              <a:avLst/>
            </a:prstGeom>
            <a:noFill/>
            <a:ln w="28575">
              <a:solidFill>
                <a:schemeClr val="tx1"/>
              </a:solidFill>
              <a:round/>
              <a:headEnd/>
              <a:tailEnd/>
            </a:ln>
          </p:spPr>
          <p:txBody>
            <a:bodyPr/>
            <a:lstStyle/>
            <a:p>
              <a:endParaRPr lang="zh-CN" altLang="en-US"/>
            </a:p>
          </p:txBody>
        </p:sp>
        <p:sp>
          <p:nvSpPr>
            <p:cNvPr id="52" name="Oval 57">
              <a:extLst>
                <a:ext uri="{FF2B5EF4-FFF2-40B4-BE49-F238E27FC236}">
                  <a16:creationId xmlns:a16="http://schemas.microsoft.com/office/drawing/2014/main" id="{80145493-FE1A-3DCF-7913-6C278B418C25}"/>
                </a:ext>
              </a:extLst>
            </p:cNvPr>
            <p:cNvSpPr>
              <a:spLocks noChangeArrowheads="1"/>
            </p:cNvSpPr>
            <p:nvPr/>
          </p:nvSpPr>
          <p:spPr bwMode="auto">
            <a:xfrm flipH="1">
              <a:off x="4387" y="2383"/>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3" name="Rectangle 58">
              <a:extLst>
                <a:ext uri="{FF2B5EF4-FFF2-40B4-BE49-F238E27FC236}">
                  <a16:creationId xmlns:a16="http://schemas.microsoft.com/office/drawing/2014/main" id="{81F34C8E-0F9F-4038-7F65-822D4E95569F}"/>
                </a:ext>
              </a:extLst>
            </p:cNvPr>
            <p:cNvSpPr>
              <a:spLocks noChangeArrowheads="1"/>
            </p:cNvSpPr>
            <p:nvPr/>
          </p:nvSpPr>
          <p:spPr bwMode="auto">
            <a:xfrm>
              <a:off x="4305" y="2437"/>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54" name="Oval 59">
              <a:extLst>
                <a:ext uri="{FF2B5EF4-FFF2-40B4-BE49-F238E27FC236}">
                  <a16:creationId xmlns:a16="http://schemas.microsoft.com/office/drawing/2014/main" id="{4FC16738-C849-00BD-A42C-1704EF3A7BC2}"/>
                </a:ext>
              </a:extLst>
            </p:cNvPr>
            <p:cNvSpPr>
              <a:spLocks noChangeArrowheads="1"/>
            </p:cNvSpPr>
            <p:nvPr/>
          </p:nvSpPr>
          <p:spPr bwMode="auto">
            <a:xfrm>
              <a:off x="3654" y="2286"/>
              <a:ext cx="41" cy="4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55" name="Oval 60">
              <a:extLst>
                <a:ext uri="{FF2B5EF4-FFF2-40B4-BE49-F238E27FC236}">
                  <a16:creationId xmlns:a16="http://schemas.microsoft.com/office/drawing/2014/main" id="{4D417E0E-124F-7D7D-970E-D1FCDF6381C2}"/>
                </a:ext>
              </a:extLst>
            </p:cNvPr>
            <p:cNvSpPr>
              <a:spLocks noChangeArrowheads="1"/>
            </p:cNvSpPr>
            <p:nvPr/>
          </p:nvSpPr>
          <p:spPr bwMode="auto">
            <a:xfrm>
              <a:off x="3315" y="3745"/>
              <a:ext cx="41" cy="40"/>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56" name="Freeform 61">
              <a:extLst>
                <a:ext uri="{FF2B5EF4-FFF2-40B4-BE49-F238E27FC236}">
                  <a16:creationId xmlns:a16="http://schemas.microsoft.com/office/drawing/2014/main" id="{20869D29-3382-D928-8082-668D3C2F8528}"/>
                </a:ext>
              </a:extLst>
            </p:cNvPr>
            <p:cNvSpPr>
              <a:spLocks/>
            </p:cNvSpPr>
            <p:nvPr/>
          </p:nvSpPr>
          <p:spPr bwMode="auto">
            <a:xfrm>
              <a:off x="3679" y="2306"/>
              <a:ext cx="476" cy="563"/>
            </a:xfrm>
            <a:custGeom>
              <a:avLst/>
              <a:gdLst>
                <a:gd name="T0" fmla="*/ 0 w 576"/>
                <a:gd name="T1" fmla="*/ 0 h 528"/>
                <a:gd name="T2" fmla="*/ 238 w 576"/>
                <a:gd name="T3" fmla="*/ 0 h 528"/>
                <a:gd name="T4" fmla="*/ 476 w 576"/>
                <a:gd name="T5" fmla="*/ 563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57" name="Freeform 62">
              <a:extLst>
                <a:ext uri="{FF2B5EF4-FFF2-40B4-BE49-F238E27FC236}">
                  <a16:creationId xmlns:a16="http://schemas.microsoft.com/office/drawing/2014/main" id="{6A4948C0-35C2-AD35-1268-FBDA474DD29D}"/>
                </a:ext>
              </a:extLst>
            </p:cNvPr>
            <p:cNvSpPr>
              <a:spLocks/>
            </p:cNvSpPr>
            <p:nvPr/>
          </p:nvSpPr>
          <p:spPr bwMode="auto">
            <a:xfrm flipH="1">
              <a:off x="3949" y="2294"/>
              <a:ext cx="483" cy="575"/>
            </a:xfrm>
            <a:custGeom>
              <a:avLst/>
              <a:gdLst>
                <a:gd name="T0" fmla="*/ 0 w 576"/>
                <a:gd name="T1" fmla="*/ 0 h 528"/>
                <a:gd name="T2" fmla="*/ 242 w 576"/>
                <a:gd name="T3" fmla="*/ 0 h 528"/>
                <a:gd name="T4" fmla="*/ 483 w 576"/>
                <a:gd name="T5" fmla="*/ 575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0"/>
                  </a:moveTo>
                  <a:lnTo>
                    <a:pt x="288" y="0"/>
                  </a:lnTo>
                  <a:lnTo>
                    <a:pt x="576" y="528"/>
                  </a:lnTo>
                </a:path>
              </a:pathLst>
            </a:custGeom>
            <a:noFill/>
            <a:ln w="28575" cmpd="sng">
              <a:solidFill>
                <a:schemeClr val="tx1"/>
              </a:solidFill>
              <a:round/>
              <a:headEnd/>
              <a:tailEnd/>
            </a:ln>
          </p:spPr>
          <p:txBody>
            <a:bodyPr/>
            <a:lstStyle/>
            <a:p>
              <a:endParaRPr lang="zh-CN" altLang="en-US"/>
            </a:p>
          </p:txBody>
        </p:sp>
        <p:sp>
          <p:nvSpPr>
            <p:cNvPr id="58" name="Freeform 63">
              <a:extLst>
                <a:ext uri="{FF2B5EF4-FFF2-40B4-BE49-F238E27FC236}">
                  <a16:creationId xmlns:a16="http://schemas.microsoft.com/office/drawing/2014/main" id="{8D44EBC9-8335-098A-85B7-BA5DD29DBAF0}"/>
                </a:ext>
              </a:extLst>
            </p:cNvPr>
            <p:cNvSpPr>
              <a:spLocks/>
            </p:cNvSpPr>
            <p:nvPr/>
          </p:nvSpPr>
          <p:spPr bwMode="auto">
            <a:xfrm>
              <a:off x="4150" y="2728"/>
              <a:ext cx="191" cy="135"/>
            </a:xfrm>
            <a:custGeom>
              <a:avLst/>
              <a:gdLst>
                <a:gd name="T0" fmla="*/ 191 w 210"/>
                <a:gd name="T1" fmla="*/ 0 h 138"/>
                <a:gd name="T2" fmla="*/ 191 w 210"/>
                <a:gd name="T3" fmla="*/ 135 h 138"/>
                <a:gd name="T4" fmla="*/ 0 w 210"/>
                <a:gd name="T5" fmla="*/ 135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59" name="Freeform 64">
              <a:extLst>
                <a:ext uri="{FF2B5EF4-FFF2-40B4-BE49-F238E27FC236}">
                  <a16:creationId xmlns:a16="http://schemas.microsoft.com/office/drawing/2014/main" id="{023DBFC7-1796-E4B2-9717-2D6A6062B7E5}"/>
                </a:ext>
              </a:extLst>
            </p:cNvPr>
            <p:cNvSpPr>
              <a:spLocks/>
            </p:cNvSpPr>
            <p:nvPr/>
          </p:nvSpPr>
          <p:spPr bwMode="auto">
            <a:xfrm flipH="1">
              <a:off x="3751" y="2733"/>
              <a:ext cx="191" cy="136"/>
            </a:xfrm>
            <a:custGeom>
              <a:avLst/>
              <a:gdLst>
                <a:gd name="T0" fmla="*/ 191 w 210"/>
                <a:gd name="T1" fmla="*/ 0 h 138"/>
                <a:gd name="T2" fmla="*/ 191 w 210"/>
                <a:gd name="T3" fmla="*/ 136 h 138"/>
                <a:gd name="T4" fmla="*/ 0 w 210"/>
                <a:gd name="T5" fmla="*/ 136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60" name="Oval 65">
              <a:extLst>
                <a:ext uri="{FF2B5EF4-FFF2-40B4-BE49-F238E27FC236}">
                  <a16:creationId xmlns:a16="http://schemas.microsoft.com/office/drawing/2014/main" id="{0115BC1F-1A03-ABE2-83C2-94F20CE9BA07}"/>
                </a:ext>
              </a:extLst>
            </p:cNvPr>
            <p:cNvSpPr>
              <a:spLocks noChangeArrowheads="1"/>
            </p:cNvSpPr>
            <p:nvPr/>
          </p:nvSpPr>
          <p:spPr bwMode="auto">
            <a:xfrm flipH="1">
              <a:off x="3638" y="2383"/>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61" name="Rectangle 66">
              <a:extLst>
                <a:ext uri="{FF2B5EF4-FFF2-40B4-BE49-F238E27FC236}">
                  <a16:creationId xmlns:a16="http://schemas.microsoft.com/office/drawing/2014/main" id="{12CB34EB-2A90-0B88-D066-05597FB17567}"/>
                </a:ext>
              </a:extLst>
            </p:cNvPr>
            <p:cNvSpPr>
              <a:spLocks noChangeArrowheads="1"/>
            </p:cNvSpPr>
            <p:nvPr/>
          </p:nvSpPr>
          <p:spPr bwMode="auto">
            <a:xfrm>
              <a:off x="3483" y="3023"/>
              <a:ext cx="393"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62" name="Rectangle 67">
              <a:extLst>
                <a:ext uri="{FF2B5EF4-FFF2-40B4-BE49-F238E27FC236}">
                  <a16:creationId xmlns:a16="http://schemas.microsoft.com/office/drawing/2014/main" id="{BEB69121-140B-DAF7-9D1F-329D63DD6F2E}"/>
                </a:ext>
              </a:extLst>
            </p:cNvPr>
            <p:cNvSpPr>
              <a:spLocks noChangeArrowheads="1"/>
            </p:cNvSpPr>
            <p:nvPr/>
          </p:nvSpPr>
          <p:spPr bwMode="auto">
            <a:xfrm>
              <a:off x="3534" y="3014"/>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63" name="Rectangle 68">
              <a:extLst>
                <a:ext uri="{FF2B5EF4-FFF2-40B4-BE49-F238E27FC236}">
                  <a16:creationId xmlns:a16="http://schemas.microsoft.com/office/drawing/2014/main" id="{F4669C7C-1EAE-E532-1D8A-5510FDCBB9D4}"/>
                </a:ext>
              </a:extLst>
            </p:cNvPr>
            <p:cNvSpPr>
              <a:spLocks noChangeArrowheads="1"/>
            </p:cNvSpPr>
            <p:nvPr/>
          </p:nvSpPr>
          <p:spPr bwMode="auto">
            <a:xfrm flipH="1">
              <a:off x="4215" y="3023"/>
              <a:ext cx="394"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64" name="Oval 69">
              <a:extLst>
                <a:ext uri="{FF2B5EF4-FFF2-40B4-BE49-F238E27FC236}">
                  <a16:creationId xmlns:a16="http://schemas.microsoft.com/office/drawing/2014/main" id="{4CD2FD17-40E9-ED28-1956-F251F370FFCC}"/>
                </a:ext>
              </a:extLst>
            </p:cNvPr>
            <p:cNvSpPr>
              <a:spLocks noChangeArrowheads="1"/>
            </p:cNvSpPr>
            <p:nvPr/>
          </p:nvSpPr>
          <p:spPr bwMode="auto">
            <a:xfrm flipH="1">
              <a:off x="4387" y="2944"/>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65" name="Rectangle 70">
              <a:extLst>
                <a:ext uri="{FF2B5EF4-FFF2-40B4-BE49-F238E27FC236}">
                  <a16:creationId xmlns:a16="http://schemas.microsoft.com/office/drawing/2014/main" id="{09DB81DF-CEA5-3AB0-6BAB-15A885A35C75}"/>
                </a:ext>
              </a:extLst>
            </p:cNvPr>
            <p:cNvSpPr>
              <a:spLocks noChangeArrowheads="1"/>
            </p:cNvSpPr>
            <p:nvPr/>
          </p:nvSpPr>
          <p:spPr bwMode="auto">
            <a:xfrm>
              <a:off x="4305" y="2997"/>
              <a:ext cx="249" cy="250"/>
            </a:xfrm>
            <a:prstGeom prst="rect">
              <a:avLst/>
            </a:prstGeom>
            <a:noFill/>
            <a:ln w="9525">
              <a:noFill/>
              <a:miter lim="800000"/>
              <a:headEnd/>
              <a:tailEnd/>
            </a:ln>
          </p:spPr>
          <p:txBody>
            <a:bodyPr wrap="none">
              <a:spAutoFit/>
            </a:bodyPr>
            <a:lstStyle/>
            <a:p>
              <a:r>
                <a:rPr lang="en-US" altLang="zh-CN" sz="2000" b="1">
                  <a:ea typeface="楷体_GB2312" pitchFamily="49" charset="-122"/>
                </a:rPr>
                <a:t>&amp;</a:t>
              </a:r>
            </a:p>
          </p:txBody>
        </p:sp>
        <p:sp>
          <p:nvSpPr>
            <p:cNvPr id="66" name="Oval 71">
              <a:extLst>
                <a:ext uri="{FF2B5EF4-FFF2-40B4-BE49-F238E27FC236}">
                  <a16:creationId xmlns:a16="http://schemas.microsoft.com/office/drawing/2014/main" id="{C0EA7BF3-04CA-093A-88D9-96E50526096A}"/>
                </a:ext>
              </a:extLst>
            </p:cNvPr>
            <p:cNvSpPr>
              <a:spLocks noChangeArrowheads="1"/>
            </p:cNvSpPr>
            <p:nvPr/>
          </p:nvSpPr>
          <p:spPr bwMode="auto">
            <a:xfrm flipH="1">
              <a:off x="3638" y="2944"/>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67" name="Rectangle 72">
              <a:extLst>
                <a:ext uri="{FF2B5EF4-FFF2-40B4-BE49-F238E27FC236}">
                  <a16:creationId xmlns:a16="http://schemas.microsoft.com/office/drawing/2014/main" id="{D993C5F0-4E91-2ECB-F70A-F1C104A064E5}"/>
                </a:ext>
              </a:extLst>
            </p:cNvPr>
            <p:cNvSpPr>
              <a:spLocks noChangeArrowheads="1"/>
            </p:cNvSpPr>
            <p:nvPr/>
          </p:nvSpPr>
          <p:spPr bwMode="auto">
            <a:xfrm>
              <a:off x="4573" y="2433"/>
              <a:ext cx="344" cy="288"/>
            </a:xfrm>
            <a:prstGeom prst="rect">
              <a:avLst/>
            </a:prstGeom>
            <a:noFill/>
            <a:ln w="9525">
              <a:noFill/>
              <a:miter lim="800000"/>
              <a:headEnd/>
              <a:tailEnd/>
            </a:ln>
          </p:spPr>
          <p:txBody>
            <a:bodyPr>
              <a:spAutoFit/>
            </a:bodyPr>
            <a:lstStyle/>
            <a:p>
              <a:pPr algn="just">
                <a:spcBef>
                  <a:spcPct val="50000"/>
                </a:spcBef>
              </a:pPr>
              <a:r>
                <a:rPr lang="en-US" altLang="zh-CN" b="1"/>
                <a:t>G</a:t>
              </a:r>
              <a:r>
                <a:rPr lang="en-US" altLang="zh-CN" b="1" baseline="-25000"/>
                <a:t>6</a:t>
              </a:r>
            </a:p>
          </p:txBody>
        </p:sp>
        <p:sp>
          <p:nvSpPr>
            <p:cNvPr id="68" name="Rectangle 73">
              <a:extLst>
                <a:ext uri="{FF2B5EF4-FFF2-40B4-BE49-F238E27FC236}">
                  <a16:creationId xmlns:a16="http://schemas.microsoft.com/office/drawing/2014/main" id="{EDE66F70-E8B7-C75C-6F53-75ECCF265B3A}"/>
                </a:ext>
              </a:extLst>
            </p:cNvPr>
            <p:cNvSpPr>
              <a:spLocks noChangeArrowheads="1"/>
            </p:cNvSpPr>
            <p:nvPr/>
          </p:nvSpPr>
          <p:spPr bwMode="auto">
            <a:xfrm>
              <a:off x="4574" y="2990"/>
              <a:ext cx="329" cy="289"/>
            </a:xfrm>
            <a:prstGeom prst="rect">
              <a:avLst/>
            </a:prstGeom>
            <a:noFill/>
            <a:ln w="9525">
              <a:noFill/>
              <a:miter lim="800000"/>
              <a:headEnd/>
              <a:tailEnd/>
            </a:ln>
          </p:spPr>
          <p:txBody>
            <a:bodyPr wrap="none">
              <a:spAutoFit/>
            </a:bodyPr>
            <a:lstStyle/>
            <a:p>
              <a:pPr algn="just">
                <a:spcBef>
                  <a:spcPct val="50000"/>
                </a:spcBef>
              </a:pPr>
              <a:r>
                <a:rPr lang="en-US" altLang="zh-CN" b="1"/>
                <a:t>G</a:t>
              </a:r>
              <a:r>
                <a:rPr lang="en-US" altLang="zh-CN" b="1" baseline="-25000"/>
                <a:t>8</a:t>
              </a:r>
            </a:p>
          </p:txBody>
        </p:sp>
        <p:sp>
          <p:nvSpPr>
            <p:cNvPr id="69" name="Freeform 74">
              <a:extLst>
                <a:ext uri="{FF2B5EF4-FFF2-40B4-BE49-F238E27FC236}">
                  <a16:creationId xmlns:a16="http://schemas.microsoft.com/office/drawing/2014/main" id="{2CB51A9A-B202-46B9-DF4C-E65CD665DC31}"/>
                </a:ext>
              </a:extLst>
            </p:cNvPr>
            <p:cNvSpPr>
              <a:spLocks/>
            </p:cNvSpPr>
            <p:nvPr/>
          </p:nvSpPr>
          <p:spPr bwMode="auto">
            <a:xfrm flipV="1">
              <a:off x="4292" y="1839"/>
              <a:ext cx="871" cy="1552"/>
            </a:xfrm>
            <a:custGeom>
              <a:avLst/>
              <a:gdLst>
                <a:gd name="T0" fmla="*/ 871 w 210"/>
                <a:gd name="T1" fmla="*/ 0 h 138"/>
                <a:gd name="T2" fmla="*/ 871 w 210"/>
                <a:gd name="T3" fmla="*/ 1552 h 138"/>
                <a:gd name="T4" fmla="*/ 0 w 210"/>
                <a:gd name="T5" fmla="*/ 1552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28575" cmpd="sng">
              <a:solidFill>
                <a:schemeClr val="tx1"/>
              </a:solidFill>
              <a:round/>
              <a:headEnd/>
              <a:tailEnd/>
            </a:ln>
          </p:spPr>
          <p:txBody>
            <a:bodyPr/>
            <a:lstStyle/>
            <a:p>
              <a:endParaRPr lang="zh-CN" altLang="en-US"/>
            </a:p>
          </p:txBody>
        </p:sp>
        <p:sp>
          <p:nvSpPr>
            <p:cNvPr id="70" name="Rectangle 75">
              <a:extLst>
                <a:ext uri="{FF2B5EF4-FFF2-40B4-BE49-F238E27FC236}">
                  <a16:creationId xmlns:a16="http://schemas.microsoft.com/office/drawing/2014/main" id="{60BD1E7F-42F9-3CD1-C339-AA405CA63524}"/>
                </a:ext>
              </a:extLst>
            </p:cNvPr>
            <p:cNvSpPr>
              <a:spLocks noChangeArrowheads="1"/>
            </p:cNvSpPr>
            <p:nvPr/>
          </p:nvSpPr>
          <p:spPr bwMode="auto">
            <a:xfrm flipH="1">
              <a:off x="4983" y="2475"/>
              <a:ext cx="394" cy="260"/>
            </a:xfrm>
            <a:prstGeom prst="rect">
              <a:avLst/>
            </a:prstGeom>
            <a:solidFill>
              <a:schemeClr val="bg1"/>
            </a:solidFill>
            <a:ln w="38100">
              <a:solidFill>
                <a:schemeClr val="tx1"/>
              </a:solidFill>
              <a:miter lim="800000"/>
              <a:headEnd/>
              <a:tailEnd/>
            </a:ln>
          </p:spPr>
          <p:txBody>
            <a:bodyPr wrap="none" anchor="ctr"/>
            <a:lstStyle/>
            <a:p>
              <a:pPr algn="ctr">
                <a:spcAft>
                  <a:spcPct val="100000"/>
                </a:spcAft>
              </a:pPr>
              <a:endParaRPr lang="zh-CN" altLang="zh-CN" sz="2000" b="1">
                <a:solidFill>
                  <a:srgbClr val="FF0066"/>
                </a:solidFill>
                <a:ea typeface="楷体_GB2312" pitchFamily="49" charset="-122"/>
              </a:endParaRPr>
            </a:p>
          </p:txBody>
        </p:sp>
        <p:sp>
          <p:nvSpPr>
            <p:cNvPr id="71" name="Oval 76">
              <a:extLst>
                <a:ext uri="{FF2B5EF4-FFF2-40B4-BE49-F238E27FC236}">
                  <a16:creationId xmlns:a16="http://schemas.microsoft.com/office/drawing/2014/main" id="{27545278-A374-9776-8140-92AC1AD4ABC0}"/>
                </a:ext>
              </a:extLst>
            </p:cNvPr>
            <p:cNvSpPr>
              <a:spLocks noChangeArrowheads="1"/>
            </p:cNvSpPr>
            <p:nvPr/>
          </p:nvSpPr>
          <p:spPr bwMode="auto">
            <a:xfrm flipH="1">
              <a:off x="5143" y="2395"/>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72" name="Oval 77">
              <a:extLst>
                <a:ext uri="{FF2B5EF4-FFF2-40B4-BE49-F238E27FC236}">
                  <a16:creationId xmlns:a16="http://schemas.microsoft.com/office/drawing/2014/main" id="{FC6C3BDC-AE8B-5CDB-EF4B-ACB6F3832A23}"/>
                </a:ext>
              </a:extLst>
            </p:cNvPr>
            <p:cNvSpPr>
              <a:spLocks noChangeArrowheads="1"/>
            </p:cNvSpPr>
            <p:nvPr/>
          </p:nvSpPr>
          <p:spPr bwMode="auto">
            <a:xfrm flipH="1">
              <a:off x="4259" y="3362"/>
              <a:ext cx="41" cy="41"/>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73" name="Text Box 78">
              <a:extLst>
                <a:ext uri="{FF2B5EF4-FFF2-40B4-BE49-F238E27FC236}">
                  <a16:creationId xmlns:a16="http://schemas.microsoft.com/office/drawing/2014/main" id="{4BF605F1-4253-6499-1984-2BAA7D5EC417}"/>
                </a:ext>
              </a:extLst>
            </p:cNvPr>
            <p:cNvSpPr txBox="1">
              <a:spLocks noChangeArrowheads="1"/>
            </p:cNvSpPr>
            <p:nvPr/>
          </p:nvSpPr>
          <p:spPr bwMode="auto">
            <a:xfrm>
              <a:off x="5070" y="2454"/>
              <a:ext cx="296" cy="250"/>
            </a:xfrm>
            <a:prstGeom prst="rect">
              <a:avLst/>
            </a:prstGeom>
            <a:noFill/>
            <a:ln w="9525">
              <a:noFill/>
              <a:miter lim="800000"/>
              <a:headEnd/>
              <a:tailEnd/>
            </a:ln>
          </p:spPr>
          <p:txBody>
            <a:bodyPr>
              <a:spAutoFit/>
            </a:bodyPr>
            <a:lstStyle/>
            <a:p>
              <a:r>
                <a:rPr lang="en-US" altLang="zh-CN" sz="2000" b="1"/>
                <a:t>1</a:t>
              </a:r>
            </a:p>
          </p:txBody>
        </p:sp>
        <p:sp>
          <p:nvSpPr>
            <p:cNvPr id="74" name="Oval 79">
              <a:extLst>
                <a:ext uri="{FF2B5EF4-FFF2-40B4-BE49-F238E27FC236}">
                  <a16:creationId xmlns:a16="http://schemas.microsoft.com/office/drawing/2014/main" id="{CE9E5FCD-3DC5-3502-7ABE-521623625F75}"/>
                </a:ext>
              </a:extLst>
            </p:cNvPr>
            <p:cNvSpPr>
              <a:spLocks noChangeArrowheads="1"/>
            </p:cNvSpPr>
            <p:nvPr/>
          </p:nvSpPr>
          <p:spPr bwMode="auto">
            <a:xfrm flipH="1">
              <a:off x="5320" y="3371"/>
              <a:ext cx="41" cy="40"/>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75" name="Rectangle 80">
              <a:extLst>
                <a:ext uri="{FF2B5EF4-FFF2-40B4-BE49-F238E27FC236}">
                  <a16:creationId xmlns:a16="http://schemas.microsoft.com/office/drawing/2014/main" id="{0B1D56C4-DC78-A134-FF35-D8F299432F8C}"/>
                </a:ext>
              </a:extLst>
            </p:cNvPr>
            <p:cNvSpPr>
              <a:spLocks noChangeArrowheads="1"/>
            </p:cNvSpPr>
            <p:nvPr/>
          </p:nvSpPr>
          <p:spPr bwMode="auto">
            <a:xfrm>
              <a:off x="3184" y="886"/>
              <a:ext cx="329" cy="288"/>
            </a:xfrm>
            <a:prstGeom prst="rect">
              <a:avLst/>
            </a:prstGeom>
            <a:noFill/>
            <a:ln w="9525">
              <a:noFill/>
              <a:miter lim="800000"/>
              <a:headEnd/>
              <a:tailEnd/>
            </a:ln>
          </p:spPr>
          <p:txBody>
            <a:bodyPr wrap="none">
              <a:spAutoFit/>
            </a:bodyPr>
            <a:lstStyle/>
            <a:p>
              <a:pPr algn="just">
                <a:spcBef>
                  <a:spcPct val="50000"/>
                </a:spcBef>
              </a:pPr>
              <a:r>
                <a:rPr lang="en-US" altLang="zh-CN" b="1"/>
                <a:t>G</a:t>
              </a:r>
              <a:r>
                <a:rPr lang="en-US" altLang="zh-CN" b="1" baseline="-25000"/>
                <a:t>1</a:t>
              </a:r>
            </a:p>
          </p:txBody>
        </p:sp>
        <p:sp>
          <p:nvSpPr>
            <p:cNvPr id="76" name="Rectangle 81">
              <a:extLst>
                <a:ext uri="{FF2B5EF4-FFF2-40B4-BE49-F238E27FC236}">
                  <a16:creationId xmlns:a16="http://schemas.microsoft.com/office/drawing/2014/main" id="{AA61CEC9-5F71-1418-E34D-45CEF010B6DA}"/>
                </a:ext>
              </a:extLst>
            </p:cNvPr>
            <p:cNvSpPr>
              <a:spLocks noChangeArrowheads="1"/>
            </p:cNvSpPr>
            <p:nvPr/>
          </p:nvSpPr>
          <p:spPr bwMode="auto">
            <a:xfrm>
              <a:off x="3184" y="2426"/>
              <a:ext cx="425" cy="288"/>
            </a:xfrm>
            <a:prstGeom prst="rect">
              <a:avLst/>
            </a:prstGeom>
            <a:noFill/>
            <a:ln w="9525">
              <a:noFill/>
              <a:miter lim="800000"/>
              <a:headEnd/>
              <a:tailEnd/>
            </a:ln>
          </p:spPr>
          <p:txBody>
            <a:bodyPr>
              <a:spAutoFit/>
            </a:bodyPr>
            <a:lstStyle/>
            <a:p>
              <a:pPr algn="just">
                <a:spcBef>
                  <a:spcPct val="50000"/>
                </a:spcBef>
              </a:pPr>
              <a:r>
                <a:rPr lang="en-US" altLang="zh-CN" b="1"/>
                <a:t>G</a:t>
              </a:r>
              <a:r>
                <a:rPr lang="en-US" altLang="zh-CN" b="1" baseline="-25000"/>
                <a:t>5</a:t>
              </a:r>
            </a:p>
          </p:txBody>
        </p:sp>
        <p:sp>
          <p:nvSpPr>
            <p:cNvPr id="77" name="Freeform 82">
              <a:extLst>
                <a:ext uri="{FF2B5EF4-FFF2-40B4-BE49-F238E27FC236}">
                  <a16:creationId xmlns:a16="http://schemas.microsoft.com/office/drawing/2014/main" id="{2FBF6C7F-326B-6E5C-FB83-3A66AD521BED}"/>
                </a:ext>
              </a:extLst>
            </p:cNvPr>
            <p:cNvSpPr>
              <a:spLocks/>
            </p:cNvSpPr>
            <p:nvPr/>
          </p:nvSpPr>
          <p:spPr bwMode="auto">
            <a:xfrm>
              <a:off x="3678" y="1736"/>
              <a:ext cx="792" cy="368"/>
            </a:xfrm>
            <a:custGeom>
              <a:avLst/>
              <a:gdLst>
                <a:gd name="T0" fmla="*/ 0 w 528"/>
                <a:gd name="T1" fmla="*/ 368 h 312"/>
                <a:gd name="T2" fmla="*/ 792 w 528"/>
                <a:gd name="T3" fmla="*/ 368 h 312"/>
                <a:gd name="T4" fmla="*/ 792 w 528"/>
                <a:gd name="T5" fmla="*/ 0 h 312"/>
                <a:gd name="T6" fmla="*/ 0 60000 65536"/>
                <a:gd name="T7" fmla="*/ 0 60000 65536"/>
                <a:gd name="T8" fmla="*/ 0 60000 65536"/>
                <a:gd name="T9" fmla="*/ 0 w 528"/>
                <a:gd name="T10" fmla="*/ 0 h 312"/>
                <a:gd name="T11" fmla="*/ 528 w 528"/>
                <a:gd name="T12" fmla="*/ 312 h 312"/>
              </a:gdLst>
              <a:ahLst/>
              <a:cxnLst>
                <a:cxn ang="T6">
                  <a:pos x="T0" y="T1"/>
                </a:cxn>
                <a:cxn ang="T7">
                  <a:pos x="T2" y="T3"/>
                </a:cxn>
                <a:cxn ang="T8">
                  <a:pos x="T4" y="T5"/>
                </a:cxn>
              </a:cxnLst>
              <a:rect l="T9" t="T10" r="T11" b="T12"/>
              <a:pathLst>
                <a:path w="528" h="312">
                  <a:moveTo>
                    <a:pt x="0" y="312"/>
                  </a:moveTo>
                  <a:lnTo>
                    <a:pt x="528" y="312"/>
                  </a:lnTo>
                  <a:lnTo>
                    <a:pt x="528" y="0"/>
                  </a:lnTo>
                </a:path>
              </a:pathLst>
            </a:custGeom>
            <a:noFill/>
            <a:ln w="28575" cmpd="sng">
              <a:solidFill>
                <a:schemeClr val="tx1"/>
              </a:solidFill>
              <a:round/>
              <a:headEnd/>
              <a:tailEnd/>
            </a:ln>
          </p:spPr>
          <p:txBody>
            <a:bodyPr/>
            <a:lstStyle/>
            <a:p>
              <a:endParaRPr lang="zh-CN" altLang="en-US"/>
            </a:p>
          </p:txBody>
        </p:sp>
        <p:sp>
          <p:nvSpPr>
            <p:cNvPr id="78" name="Rectangle 83">
              <a:extLst>
                <a:ext uri="{FF2B5EF4-FFF2-40B4-BE49-F238E27FC236}">
                  <a16:creationId xmlns:a16="http://schemas.microsoft.com/office/drawing/2014/main" id="{CC5CF449-22FE-3D55-1C35-E607BB50A2A4}"/>
                </a:ext>
              </a:extLst>
            </p:cNvPr>
            <p:cNvSpPr>
              <a:spLocks noChangeArrowheads="1"/>
            </p:cNvSpPr>
            <p:nvPr/>
          </p:nvSpPr>
          <p:spPr bwMode="auto">
            <a:xfrm rot="16200000" flipH="1">
              <a:off x="3823" y="1963"/>
              <a:ext cx="358" cy="248"/>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79" name="Oval 84">
              <a:extLst>
                <a:ext uri="{FF2B5EF4-FFF2-40B4-BE49-F238E27FC236}">
                  <a16:creationId xmlns:a16="http://schemas.microsoft.com/office/drawing/2014/main" id="{3AA8B089-DF85-36D6-A956-5DDC4C2E63EB}"/>
                </a:ext>
              </a:extLst>
            </p:cNvPr>
            <p:cNvSpPr>
              <a:spLocks noChangeArrowheads="1"/>
            </p:cNvSpPr>
            <p:nvPr/>
          </p:nvSpPr>
          <p:spPr bwMode="auto">
            <a:xfrm flipH="1">
              <a:off x="4123" y="2067"/>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80" name="Text Box 85">
              <a:extLst>
                <a:ext uri="{FF2B5EF4-FFF2-40B4-BE49-F238E27FC236}">
                  <a16:creationId xmlns:a16="http://schemas.microsoft.com/office/drawing/2014/main" id="{40A7EF6C-855D-D68B-A495-7B2F88CC6234}"/>
                </a:ext>
              </a:extLst>
            </p:cNvPr>
            <p:cNvSpPr txBox="1">
              <a:spLocks noChangeArrowheads="1"/>
            </p:cNvSpPr>
            <p:nvPr/>
          </p:nvSpPr>
          <p:spPr bwMode="auto">
            <a:xfrm>
              <a:off x="3902" y="1910"/>
              <a:ext cx="296" cy="250"/>
            </a:xfrm>
            <a:prstGeom prst="rect">
              <a:avLst/>
            </a:prstGeom>
            <a:noFill/>
            <a:ln w="9525">
              <a:noFill/>
              <a:miter lim="800000"/>
              <a:headEnd/>
              <a:tailEnd/>
            </a:ln>
          </p:spPr>
          <p:txBody>
            <a:bodyPr>
              <a:spAutoFit/>
            </a:bodyPr>
            <a:lstStyle/>
            <a:p>
              <a:r>
                <a:rPr lang="en-US" altLang="zh-CN" sz="2000" b="1"/>
                <a:t>1</a:t>
              </a:r>
            </a:p>
          </p:txBody>
        </p:sp>
        <p:sp>
          <p:nvSpPr>
            <p:cNvPr id="81" name="Rectangle 86">
              <a:extLst>
                <a:ext uri="{FF2B5EF4-FFF2-40B4-BE49-F238E27FC236}">
                  <a16:creationId xmlns:a16="http://schemas.microsoft.com/office/drawing/2014/main" id="{D965B5A6-D83E-584E-2090-FF748489B80B}"/>
                </a:ext>
              </a:extLst>
            </p:cNvPr>
            <p:cNvSpPr>
              <a:spLocks noChangeArrowheads="1"/>
            </p:cNvSpPr>
            <p:nvPr/>
          </p:nvSpPr>
          <p:spPr bwMode="auto">
            <a:xfrm rot="16200000" flipH="1">
              <a:off x="3863" y="3635"/>
              <a:ext cx="358" cy="248"/>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sp>
          <p:nvSpPr>
            <p:cNvPr id="82" name="Oval 87">
              <a:extLst>
                <a:ext uri="{FF2B5EF4-FFF2-40B4-BE49-F238E27FC236}">
                  <a16:creationId xmlns:a16="http://schemas.microsoft.com/office/drawing/2014/main" id="{658437F9-C106-6E8C-864B-91071868CD34}"/>
                </a:ext>
              </a:extLst>
            </p:cNvPr>
            <p:cNvSpPr>
              <a:spLocks noChangeArrowheads="1"/>
            </p:cNvSpPr>
            <p:nvPr/>
          </p:nvSpPr>
          <p:spPr bwMode="auto">
            <a:xfrm flipH="1">
              <a:off x="4163" y="3739"/>
              <a:ext cx="70" cy="7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83" name="Text Box 88">
              <a:extLst>
                <a:ext uri="{FF2B5EF4-FFF2-40B4-BE49-F238E27FC236}">
                  <a16:creationId xmlns:a16="http://schemas.microsoft.com/office/drawing/2014/main" id="{006FF9BC-E2E7-D386-2E3D-5130F7AF39AE}"/>
                </a:ext>
              </a:extLst>
            </p:cNvPr>
            <p:cNvSpPr txBox="1">
              <a:spLocks noChangeArrowheads="1"/>
            </p:cNvSpPr>
            <p:nvPr/>
          </p:nvSpPr>
          <p:spPr bwMode="auto">
            <a:xfrm>
              <a:off x="3942" y="3582"/>
              <a:ext cx="296" cy="250"/>
            </a:xfrm>
            <a:prstGeom prst="rect">
              <a:avLst/>
            </a:prstGeom>
            <a:noFill/>
            <a:ln w="9525">
              <a:noFill/>
              <a:miter lim="800000"/>
              <a:headEnd/>
              <a:tailEnd/>
            </a:ln>
          </p:spPr>
          <p:txBody>
            <a:bodyPr>
              <a:spAutoFit/>
            </a:bodyPr>
            <a:lstStyle/>
            <a:p>
              <a:r>
                <a:rPr lang="en-US" altLang="zh-CN" sz="2000" b="1"/>
                <a:t>1</a:t>
              </a:r>
            </a:p>
          </p:txBody>
        </p:sp>
      </p:grpSp>
      <p:sp>
        <p:nvSpPr>
          <p:cNvPr id="90" name="Rectangle 89">
            <a:extLst>
              <a:ext uri="{FF2B5EF4-FFF2-40B4-BE49-F238E27FC236}">
                <a16:creationId xmlns:a16="http://schemas.microsoft.com/office/drawing/2014/main" id="{7BFAFB4F-4CFB-C9A5-144F-BF47735D184A}"/>
              </a:ext>
            </a:extLst>
          </p:cNvPr>
          <p:cNvSpPr>
            <a:spLocks noChangeArrowheads="1"/>
          </p:cNvSpPr>
          <p:nvPr/>
        </p:nvSpPr>
        <p:spPr bwMode="auto">
          <a:xfrm>
            <a:off x="1255259" y="1338036"/>
            <a:ext cx="3786187" cy="519113"/>
          </a:xfrm>
          <a:prstGeom prst="rect">
            <a:avLst/>
          </a:prstGeom>
          <a:noFill/>
          <a:ln w="9525">
            <a:noFill/>
            <a:miter lim="800000"/>
            <a:headEnd/>
            <a:tailEnd/>
          </a:ln>
        </p:spPr>
        <p:txBody>
          <a:bodyPr>
            <a:spAutoFit/>
          </a:bodyPr>
          <a:lstStyle/>
          <a:p>
            <a:r>
              <a:rPr lang="en-US" altLang="zh-CN" sz="2800" b="1" i="1" dirty="0">
                <a:solidFill>
                  <a:srgbClr val="0033CC"/>
                </a:solidFill>
              </a:rPr>
              <a:t>D</a:t>
            </a:r>
            <a:r>
              <a:rPr lang="en-US" altLang="zh-CN" sz="2800" b="1" dirty="0"/>
              <a:t> — </a:t>
            </a:r>
            <a:r>
              <a:rPr lang="zh-CN" altLang="en-US" sz="2800" b="1" dirty="0">
                <a:solidFill>
                  <a:srgbClr val="FF0000"/>
                </a:solidFill>
              </a:rPr>
              <a:t>同步输入端</a:t>
            </a:r>
          </a:p>
        </p:txBody>
      </p:sp>
      <p:sp>
        <p:nvSpPr>
          <p:cNvPr id="91" name="Rectangle 90">
            <a:extLst>
              <a:ext uri="{FF2B5EF4-FFF2-40B4-BE49-F238E27FC236}">
                <a16:creationId xmlns:a16="http://schemas.microsoft.com/office/drawing/2014/main" id="{FF12BF80-10A9-95CF-4AE9-B3317A1D84B9}"/>
              </a:ext>
            </a:extLst>
          </p:cNvPr>
          <p:cNvSpPr>
            <a:spLocks noChangeArrowheads="1"/>
          </p:cNvSpPr>
          <p:nvPr/>
        </p:nvSpPr>
        <p:spPr bwMode="auto">
          <a:xfrm>
            <a:off x="1269546" y="1877786"/>
            <a:ext cx="3771900" cy="519113"/>
          </a:xfrm>
          <a:prstGeom prst="rect">
            <a:avLst/>
          </a:prstGeom>
          <a:noFill/>
          <a:ln w="9525">
            <a:noFill/>
            <a:miter lim="800000"/>
            <a:headEnd/>
            <a:tailEnd/>
          </a:ln>
        </p:spPr>
        <p:txBody>
          <a:bodyPr>
            <a:spAutoFit/>
          </a:bodyPr>
          <a:lstStyle/>
          <a:p>
            <a:r>
              <a:rPr lang="zh-CN" altLang="en-US" sz="2800" b="1" dirty="0"/>
              <a:t>受时钟</a:t>
            </a:r>
            <a:r>
              <a:rPr lang="zh-CN" altLang="en-US" sz="1400" b="1" dirty="0"/>
              <a:t> </a:t>
            </a:r>
            <a:r>
              <a:rPr lang="en-US" altLang="zh-CN" sz="2800" b="1" i="1" dirty="0"/>
              <a:t>CP</a:t>
            </a:r>
            <a:r>
              <a:rPr lang="en-US" altLang="zh-CN" sz="1400" b="1" i="1" dirty="0"/>
              <a:t> </a:t>
            </a:r>
            <a:r>
              <a:rPr lang="zh-CN" altLang="en-US" sz="2800" b="1" dirty="0"/>
              <a:t>同步控制</a:t>
            </a:r>
          </a:p>
        </p:txBody>
      </p:sp>
      <p:grpSp>
        <p:nvGrpSpPr>
          <p:cNvPr id="92" name="Group 120">
            <a:extLst>
              <a:ext uri="{FF2B5EF4-FFF2-40B4-BE49-F238E27FC236}">
                <a16:creationId xmlns:a16="http://schemas.microsoft.com/office/drawing/2014/main" id="{664EFAC0-AA90-89E3-E2BF-D08E9E0AA6D3}"/>
              </a:ext>
            </a:extLst>
          </p:cNvPr>
          <p:cNvGrpSpPr>
            <a:grpSpLocks/>
          </p:cNvGrpSpPr>
          <p:nvPr/>
        </p:nvGrpSpPr>
        <p:grpSpPr bwMode="auto">
          <a:xfrm>
            <a:off x="7172325" y="2163924"/>
            <a:ext cx="2546350" cy="3595688"/>
            <a:chOff x="2798" y="1192"/>
            <a:chExt cx="1604" cy="2265"/>
          </a:xfrm>
        </p:grpSpPr>
        <p:sp>
          <p:nvSpPr>
            <p:cNvPr id="93" name="Oval 92">
              <a:extLst>
                <a:ext uri="{FF2B5EF4-FFF2-40B4-BE49-F238E27FC236}">
                  <a16:creationId xmlns:a16="http://schemas.microsoft.com/office/drawing/2014/main" id="{88B8E59E-A6B1-1924-6150-149F96966468}"/>
                </a:ext>
              </a:extLst>
            </p:cNvPr>
            <p:cNvSpPr>
              <a:spLocks noChangeArrowheads="1"/>
            </p:cNvSpPr>
            <p:nvPr/>
          </p:nvSpPr>
          <p:spPr bwMode="auto">
            <a:xfrm rot="-5400000">
              <a:off x="3005" y="1308"/>
              <a:ext cx="57" cy="57"/>
            </a:xfrm>
            <a:prstGeom prst="ellipse">
              <a:avLst/>
            </a:prstGeom>
            <a:solidFill>
              <a:srgbClr val="FF0066"/>
            </a:solidFill>
            <a:ln w="19050">
              <a:solidFill>
                <a:srgbClr val="FF0066"/>
              </a:solidFill>
              <a:round/>
              <a:headEnd/>
              <a:tailEnd/>
            </a:ln>
          </p:spPr>
          <p:txBody>
            <a:bodyPr wrap="none" anchor="ctr"/>
            <a:lstStyle/>
            <a:p>
              <a:endParaRPr lang="zh-CN" altLang="en-US"/>
            </a:p>
          </p:txBody>
        </p:sp>
        <p:grpSp>
          <p:nvGrpSpPr>
            <p:cNvPr id="94" name="Group 119">
              <a:extLst>
                <a:ext uri="{FF2B5EF4-FFF2-40B4-BE49-F238E27FC236}">
                  <a16:creationId xmlns:a16="http://schemas.microsoft.com/office/drawing/2014/main" id="{9FC42E71-B937-8AC2-0585-192CF46DD55C}"/>
                </a:ext>
              </a:extLst>
            </p:cNvPr>
            <p:cNvGrpSpPr>
              <a:grpSpLocks/>
            </p:cNvGrpSpPr>
            <p:nvPr/>
          </p:nvGrpSpPr>
          <p:grpSpPr bwMode="auto">
            <a:xfrm>
              <a:off x="2798" y="1192"/>
              <a:ext cx="1604" cy="2265"/>
              <a:chOff x="2798" y="1192"/>
              <a:chExt cx="1604" cy="2265"/>
            </a:xfrm>
          </p:grpSpPr>
          <p:sp>
            <p:nvSpPr>
              <p:cNvPr id="96" name="Freeform 94">
                <a:extLst>
                  <a:ext uri="{FF2B5EF4-FFF2-40B4-BE49-F238E27FC236}">
                    <a16:creationId xmlns:a16="http://schemas.microsoft.com/office/drawing/2014/main" id="{80975340-85BA-07CF-37A0-9D375EA8322E}"/>
                  </a:ext>
                </a:extLst>
              </p:cNvPr>
              <p:cNvSpPr>
                <a:spLocks/>
              </p:cNvSpPr>
              <p:nvPr/>
            </p:nvSpPr>
            <p:spPr bwMode="auto">
              <a:xfrm>
                <a:off x="3040" y="3287"/>
                <a:ext cx="1362" cy="161"/>
              </a:xfrm>
              <a:custGeom>
                <a:avLst/>
                <a:gdLst>
                  <a:gd name="T0" fmla="*/ 1362 w 210"/>
                  <a:gd name="T1" fmla="*/ 0 h 138"/>
                  <a:gd name="T2" fmla="*/ 1362 w 210"/>
                  <a:gd name="T3" fmla="*/ 161 h 138"/>
                  <a:gd name="T4" fmla="*/ 0 w 210"/>
                  <a:gd name="T5" fmla="*/ 161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38100" cmpd="sng">
                <a:solidFill>
                  <a:srgbClr val="FF0066"/>
                </a:solidFill>
                <a:round/>
                <a:headEnd/>
                <a:tailEnd/>
              </a:ln>
            </p:spPr>
            <p:txBody>
              <a:bodyPr/>
              <a:lstStyle/>
              <a:p>
                <a:endParaRPr lang="zh-CN" altLang="en-US"/>
              </a:p>
            </p:txBody>
          </p:sp>
          <p:sp>
            <p:nvSpPr>
              <p:cNvPr id="97" name="Freeform 95">
                <a:extLst>
                  <a:ext uri="{FF2B5EF4-FFF2-40B4-BE49-F238E27FC236}">
                    <a16:creationId xmlns:a16="http://schemas.microsoft.com/office/drawing/2014/main" id="{018EAE7F-3749-2076-86D7-189EF44FBAE5}"/>
                  </a:ext>
                </a:extLst>
              </p:cNvPr>
              <p:cNvSpPr>
                <a:spLocks/>
              </p:cNvSpPr>
              <p:nvPr/>
            </p:nvSpPr>
            <p:spPr bwMode="auto">
              <a:xfrm>
                <a:off x="3041" y="2720"/>
                <a:ext cx="407" cy="113"/>
              </a:xfrm>
              <a:custGeom>
                <a:avLst/>
                <a:gdLst>
                  <a:gd name="T0" fmla="*/ 407 w 210"/>
                  <a:gd name="T1" fmla="*/ 0 h 138"/>
                  <a:gd name="T2" fmla="*/ 407 w 210"/>
                  <a:gd name="T3" fmla="*/ 113 h 138"/>
                  <a:gd name="T4" fmla="*/ 0 w 210"/>
                  <a:gd name="T5" fmla="*/ 113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38100" cmpd="sng">
                <a:solidFill>
                  <a:srgbClr val="FF0066"/>
                </a:solidFill>
                <a:round/>
                <a:headEnd/>
                <a:tailEnd/>
              </a:ln>
            </p:spPr>
            <p:txBody>
              <a:bodyPr/>
              <a:lstStyle/>
              <a:p>
                <a:endParaRPr lang="zh-CN" altLang="en-US"/>
              </a:p>
            </p:txBody>
          </p:sp>
          <p:sp>
            <p:nvSpPr>
              <p:cNvPr id="98" name="Freeform 96">
                <a:extLst>
                  <a:ext uri="{FF2B5EF4-FFF2-40B4-BE49-F238E27FC236}">
                    <a16:creationId xmlns:a16="http://schemas.microsoft.com/office/drawing/2014/main" id="{2B53E5C9-AECB-B735-1C62-C320BDC6A9C9}"/>
                  </a:ext>
                </a:extLst>
              </p:cNvPr>
              <p:cNvSpPr>
                <a:spLocks/>
              </p:cNvSpPr>
              <p:nvPr/>
            </p:nvSpPr>
            <p:spPr bwMode="auto">
              <a:xfrm>
                <a:off x="2843" y="1192"/>
                <a:ext cx="582" cy="144"/>
              </a:xfrm>
              <a:custGeom>
                <a:avLst/>
                <a:gdLst>
                  <a:gd name="T0" fmla="*/ 582 w 210"/>
                  <a:gd name="T1" fmla="*/ 0 h 138"/>
                  <a:gd name="T2" fmla="*/ 582 w 210"/>
                  <a:gd name="T3" fmla="*/ 144 h 138"/>
                  <a:gd name="T4" fmla="*/ 0 w 210"/>
                  <a:gd name="T5" fmla="*/ 144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38100" cmpd="sng">
                <a:solidFill>
                  <a:srgbClr val="FF0066"/>
                </a:solidFill>
                <a:round/>
                <a:headEnd/>
                <a:tailEnd/>
              </a:ln>
            </p:spPr>
            <p:txBody>
              <a:bodyPr/>
              <a:lstStyle/>
              <a:p>
                <a:endParaRPr lang="zh-CN" altLang="en-US"/>
              </a:p>
            </p:txBody>
          </p:sp>
          <p:sp>
            <p:nvSpPr>
              <p:cNvPr id="99" name="Line 97">
                <a:extLst>
                  <a:ext uri="{FF2B5EF4-FFF2-40B4-BE49-F238E27FC236}">
                    <a16:creationId xmlns:a16="http://schemas.microsoft.com/office/drawing/2014/main" id="{5D2B98F6-235A-CA2B-D120-5ACC23B78FEB}"/>
                  </a:ext>
                </a:extLst>
              </p:cNvPr>
              <p:cNvSpPr>
                <a:spLocks noChangeShapeType="1"/>
              </p:cNvSpPr>
              <p:nvPr/>
            </p:nvSpPr>
            <p:spPr bwMode="auto">
              <a:xfrm flipH="1">
                <a:off x="3042" y="1341"/>
                <a:ext cx="0" cy="2116"/>
              </a:xfrm>
              <a:prstGeom prst="line">
                <a:avLst/>
              </a:prstGeom>
              <a:noFill/>
              <a:ln w="38100">
                <a:solidFill>
                  <a:srgbClr val="FF0066"/>
                </a:solidFill>
                <a:round/>
                <a:headEnd/>
                <a:tailEnd/>
              </a:ln>
            </p:spPr>
            <p:txBody>
              <a:bodyPr/>
              <a:lstStyle/>
              <a:p>
                <a:endParaRPr lang="zh-CN" altLang="en-US"/>
              </a:p>
            </p:txBody>
          </p:sp>
          <p:sp>
            <p:nvSpPr>
              <p:cNvPr id="100" name="Oval 98">
                <a:extLst>
                  <a:ext uri="{FF2B5EF4-FFF2-40B4-BE49-F238E27FC236}">
                    <a16:creationId xmlns:a16="http://schemas.microsoft.com/office/drawing/2014/main" id="{BC7346A6-D80B-9796-6C8A-446510666009}"/>
                  </a:ext>
                </a:extLst>
              </p:cNvPr>
              <p:cNvSpPr>
                <a:spLocks noChangeArrowheads="1"/>
              </p:cNvSpPr>
              <p:nvPr/>
            </p:nvSpPr>
            <p:spPr bwMode="auto">
              <a:xfrm flipV="1">
                <a:off x="2798" y="1314"/>
                <a:ext cx="55" cy="46"/>
              </a:xfrm>
              <a:prstGeom prst="ellipse">
                <a:avLst/>
              </a:prstGeom>
              <a:solidFill>
                <a:schemeClr val="bg1"/>
              </a:solidFill>
              <a:ln w="19050">
                <a:solidFill>
                  <a:srgbClr val="FF0066"/>
                </a:solidFill>
                <a:round/>
                <a:headEnd/>
                <a:tailEnd/>
              </a:ln>
            </p:spPr>
            <p:txBody>
              <a:bodyPr wrap="none" anchor="ctr"/>
              <a:lstStyle/>
              <a:p>
                <a:endParaRPr lang="zh-CN" altLang="en-US"/>
              </a:p>
            </p:txBody>
          </p:sp>
        </p:grpSp>
        <p:sp>
          <p:nvSpPr>
            <p:cNvPr id="95" name="Oval 99">
              <a:extLst>
                <a:ext uri="{FF2B5EF4-FFF2-40B4-BE49-F238E27FC236}">
                  <a16:creationId xmlns:a16="http://schemas.microsoft.com/office/drawing/2014/main" id="{EF2068CE-215E-96DC-01D3-A0C165E30BF5}"/>
                </a:ext>
              </a:extLst>
            </p:cNvPr>
            <p:cNvSpPr>
              <a:spLocks noChangeArrowheads="1"/>
            </p:cNvSpPr>
            <p:nvPr/>
          </p:nvSpPr>
          <p:spPr bwMode="auto">
            <a:xfrm rot="-5400000">
              <a:off x="3011" y="2802"/>
              <a:ext cx="57" cy="57"/>
            </a:xfrm>
            <a:prstGeom prst="ellipse">
              <a:avLst/>
            </a:prstGeom>
            <a:solidFill>
              <a:srgbClr val="FF0066"/>
            </a:solidFill>
            <a:ln w="19050">
              <a:solidFill>
                <a:srgbClr val="FF0066"/>
              </a:solidFill>
              <a:round/>
              <a:headEnd/>
              <a:tailEnd/>
            </a:ln>
          </p:spPr>
          <p:txBody>
            <a:bodyPr wrap="none" anchor="ctr"/>
            <a:lstStyle/>
            <a:p>
              <a:endParaRPr lang="zh-CN" altLang="en-US"/>
            </a:p>
          </p:txBody>
        </p:sp>
      </p:grpSp>
      <p:grpSp>
        <p:nvGrpSpPr>
          <p:cNvPr id="101" name="Group 100">
            <a:extLst>
              <a:ext uri="{FF2B5EF4-FFF2-40B4-BE49-F238E27FC236}">
                <a16:creationId xmlns:a16="http://schemas.microsoft.com/office/drawing/2014/main" id="{BE641FB4-22B3-5C3B-E017-58F4C20BB41C}"/>
              </a:ext>
            </a:extLst>
          </p:cNvPr>
          <p:cNvGrpSpPr>
            <a:grpSpLocks/>
          </p:cNvGrpSpPr>
          <p:nvPr/>
        </p:nvGrpSpPr>
        <p:grpSpPr bwMode="auto">
          <a:xfrm>
            <a:off x="6950075" y="1706724"/>
            <a:ext cx="500063" cy="457200"/>
            <a:chOff x="2969" y="1740"/>
            <a:chExt cx="315" cy="288"/>
          </a:xfrm>
        </p:grpSpPr>
        <p:sp>
          <p:nvSpPr>
            <p:cNvPr id="102" name="Rectangle 101">
              <a:extLst>
                <a:ext uri="{FF2B5EF4-FFF2-40B4-BE49-F238E27FC236}">
                  <a16:creationId xmlns:a16="http://schemas.microsoft.com/office/drawing/2014/main" id="{F74976D3-5E63-4711-E855-DBE5A89C610F}"/>
                </a:ext>
              </a:extLst>
            </p:cNvPr>
            <p:cNvSpPr>
              <a:spLocks noChangeArrowheads="1"/>
            </p:cNvSpPr>
            <p:nvPr/>
          </p:nvSpPr>
          <p:spPr bwMode="auto">
            <a:xfrm>
              <a:off x="2969" y="1740"/>
              <a:ext cx="31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S</a:t>
              </a:r>
              <a:r>
                <a:rPr lang="en-US" altLang="zh-CN" b="1" baseline="-25000">
                  <a:solidFill>
                    <a:srgbClr val="FF0066"/>
                  </a:solidFill>
                </a:rPr>
                <a:t>D</a:t>
              </a:r>
            </a:p>
          </p:txBody>
        </p:sp>
        <p:sp>
          <p:nvSpPr>
            <p:cNvPr id="103" name="Line 102">
              <a:extLst>
                <a:ext uri="{FF2B5EF4-FFF2-40B4-BE49-F238E27FC236}">
                  <a16:creationId xmlns:a16="http://schemas.microsoft.com/office/drawing/2014/main" id="{16451A70-B69A-5294-D0B0-E14FC6BE52CA}"/>
                </a:ext>
              </a:extLst>
            </p:cNvPr>
            <p:cNvSpPr>
              <a:spLocks noChangeShapeType="1"/>
            </p:cNvSpPr>
            <p:nvPr/>
          </p:nvSpPr>
          <p:spPr bwMode="auto">
            <a:xfrm flipV="1">
              <a:off x="3022" y="1771"/>
              <a:ext cx="120" cy="0"/>
            </a:xfrm>
            <a:prstGeom prst="line">
              <a:avLst/>
            </a:prstGeom>
            <a:noFill/>
            <a:ln w="28575">
              <a:solidFill>
                <a:srgbClr val="FF0066"/>
              </a:solidFill>
              <a:round/>
              <a:headEnd/>
              <a:tailEnd/>
            </a:ln>
          </p:spPr>
          <p:txBody>
            <a:bodyPr>
              <a:spAutoFit/>
            </a:bodyPr>
            <a:lstStyle/>
            <a:p>
              <a:endParaRPr lang="zh-CN" altLang="en-US"/>
            </a:p>
          </p:txBody>
        </p:sp>
      </p:grpSp>
      <p:grpSp>
        <p:nvGrpSpPr>
          <p:cNvPr id="104" name="Group 122">
            <a:extLst>
              <a:ext uri="{FF2B5EF4-FFF2-40B4-BE49-F238E27FC236}">
                <a16:creationId xmlns:a16="http://schemas.microsoft.com/office/drawing/2014/main" id="{960119CE-7A23-9D50-DB6E-305E35107DDF}"/>
              </a:ext>
            </a:extLst>
          </p:cNvPr>
          <p:cNvGrpSpPr>
            <a:grpSpLocks/>
          </p:cNvGrpSpPr>
          <p:nvPr/>
        </p:nvGrpSpPr>
        <p:grpSpPr bwMode="auto">
          <a:xfrm>
            <a:off x="8177213" y="2154399"/>
            <a:ext cx="2381250" cy="3713163"/>
            <a:chOff x="3431" y="1186"/>
            <a:chExt cx="1500" cy="2339"/>
          </a:xfrm>
        </p:grpSpPr>
        <p:grpSp>
          <p:nvGrpSpPr>
            <p:cNvPr id="105" name="Group 118">
              <a:extLst>
                <a:ext uri="{FF2B5EF4-FFF2-40B4-BE49-F238E27FC236}">
                  <a16:creationId xmlns:a16="http://schemas.microsoft.com/office/drawing/2014/main" id="{D488D012-D44C-DEEC-4906-E95402C08DAF}"/>
                </a:ext>
              </a:extLst>
            </p:cNvPr>
            <p:cNvGrpSpPr>
              <a:grpSpLocks/>
            </p:cNvGrpSpPr>
            <p:nvPr/>
          </p:nvGrpSpPr>
          <p:grpSpPr bwMode="auto">
            <a:xfrm>
              <a:off x="3431" y="1186"/>
              <a:ext cx="1500" cy="2339"/>
              <a:chOff x="3431" y="1186"/>
              <a:chExt cx="1500" cy="2339"/>
            </a:xfrm>
          </p:grpSpPr>
          <p:sp>
            <p:nvSpPr>
              <p:cNvPr id="108" name="Line 106">
                <a:extLst>
                  <a:ext uri="{FF2B5EF4-FFF2-40B4-BE49-F238E27FC236}">
                    <a16:creationId xmlns:a16="http://schemas.microsoft.com/office/drawing/2014/main" id="{CD63487E-66A8-EB28-2CCE-6E5B435A4054}"/>
                  </a:ext>
                </a:extLst>
              </p:cNvPr>
              <p:cNvSpPr>
                <a:spLocks noChangeShapeType="1"/>
              </p:cNvSpPr>
              <p:nvPr/>
            </p:nvSpPr>
            <p:spPr bwMode="auto">
              <a:xfrm>
                <a:off x="4757" y="1343"/>
                <a:ext cx="0" cy="2182"/>
              </a:xfrm>
              <a:prstGeom prst="line">
                <a:avLst/>
              </a:prstGeom>
              <a:noFill/>
              <a:ln w="38100">
                <a:solidFill>
                  <a:srgbClr val="0033CC"/>
                </a:solidFill>
                <a:round/>
                <a:headEnd/>
                <a:tailEnd/>
              </a:ln>
            </p:spPr>
            <p:txBody>
              <a:bodyPr/>
              <a:lstStyle/>
              <a:p>
                <a:endParaRPr lang="zh-CN" altLang="en-US"/>
              </a:p>
            </p:txBody>
          </p:sp>
          <p:sp>
            <p:nvSpPr>
              <p:cNvPr id="109" name="Oval 107">
                <a:extLst>
                  <a:ext uri="{FF2B5EF4-FFF2-40B4-BE49-F238E27FC236}">
                    <a16:creationId xmlns:a16="http://schemas.microsoft.com/office/drawing/2014/main" id="{F38F2309-5245-9FF1-2945-4429D60135C6}"/>
                  </a:ext>
                </a:extLst>
              </p:cNvPr>
              <p:cNvSpPr>
                <a:spLocks noChangeArrowheads="1"/>
              </p:cNvSpPr>
              <p:nvPr/>
            </p:nvSpPr>
            <p:spPr bwMode="auto">
              <a:xfrm flipH="1" flipV="1">
                <a:off x="4890" y="1342"/>
                <a:ext cx="41" cy="50"/>
              </a:xfrm>
              <a:prstGeom prst="ellipse">
                <a:avLst/>
              </a:prstGeom>
              <a:solidFill>
                <a:schemeClr val="bg1"/>
              </a:solidFill>
              <a:ln w="19050">
                <a:solidFill>
                  <a:srgbClr val="0033CC"/>
                </a:solidFill>
                <a:round/>
                <a:headEnd/>
                <a:tailEnd/>
              </a:ln>
            </p:spPr>
            <p:txBody>
              <a:bodyPr wrap="none" anchor="ctr"/>
              <a:lstStyle/>
              <a:p>
                <a:endParaRPr lang="zh-CN" altLang="en-US"/>
              </a:p>
            </p:txBody>
          </p:sp>
          <p:sp>
            <p:nvSpPr>
              <p:cNvPr id="110" name="Freeform 108">
                <a:extLst>
                  <a:ext uri="{FF2B5EF4-FFF2-40B4-BE49-F238E27FC236}">
                    <a16:creationId xmlns:a16="http://schemas.microsoft.com/office/drawing/2014/main" id="{A5831E26-6606-4387-3343-D863DA05BCB5}"/>
                  </a:ext>
                </a:extLst>
              </p:cNvPr>
              <p:cNvSpPr>
                <a:spLocks/>
              </p:cNvSpPr>
              <p:nvPr/>
            </p:nvSpPr>
            <p:spPr bwMode="auto">
              <a:xfrm flipH="1">
                <a:off x="4385" y="1186"/>
                <a:ext cx="512" cy="172"/>
              </a:xfrm>
              <a:custGeom>
                <a:avLst/>
                <a:gdLst>
                  <a:gd name="T0" fmla="*/ 512 w 210"/>
                  <a:gd name="T1" fmla="*/ 0 h 138"/>
                  <a:gd name="T2" fmla="*/ 512 w 210"/>
                  <a:gd name="T3" fmla="*/ 172 h 138"/>
                  <a:gd name="T4" fmla="*/ 0 w 210"/>
                  <a:gd name="T5" fmla="*/ 172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38100" cmpd="sng">
                <a:solidFill>
                  <a:srgbClr val="0033CC"/>
                </a:solidFill>
                <a:round/>
                <a:headEnd/>
                <a:tailEnd/>
              </a:ln>
            </p:spPr>
            <p:txBody>
              <a:bodyPr/>
              <a:lstStyle/>
              <a:p>
                <a:endParaRPr lang="zh-CN" altLang="en-US"/>
              </a:p>
            </p:txBody>
          </p:sp>
          <p:sp>
            <p:nvSpPr>
              <p:cNvPr id="111" name="Freeform 109">
                <a:extLst>
                  <a:ext uri="{FF2B5EF4-FFF2-40B4-BE49-F238E27FC236}">
                    <a16:creationId xmlns:a16="http://schemas.microsoft.com/office/drawing/2014/main" id="{80BDA31E-46D5-1A9B-E2C6-59B246C5FDC6}"/>
                  </a:ext>
                </a:extLst>
              </p:cNvPr>
              <p:cNvSpPr>
                <a:spLocks/>
              </p:cNvSpPr>
              <p:nvPr/>
            </p:nvSpPr>
            <p:spPr bwMode="auto">
              <a:xfrm flipH="1">
                <a:off x="4388" y="2726"/>
                <a:ext cx="354" cy="134"/>
              </a:xfrm>
              <a:custGeom>
                <a:avLst/>
                <a:gdLst>
                  <a:gd name="T0" fmla="*/ 354 w 210"/>
                  <a:gd name="T1" fmla="*/ 0 h 138"/>
                  <a:gd name="T2" fmla="*/ 354 w 210"/>
                  <a:gd name="T3" fmla="*/ 134 h 138"/>
                  <a:gd name="T4" fmla="*/ 0 w 210"/>
                  <a:gd name="T5" fmla="*/ 134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38100" cmpd="sng">
                <a:solidFill>
                  <a:srgbClr val="0033CC"/>
                </a:solidFill>
                <a:round/>
                <a:headEnd/>
                <a:tailEnd/>
              </a:ln>
            </p:spPr>
            <p:txBody>
              <a:bodyPr/>
              <a:lstStyle/>
              <a:p>
                <a:endParaRPr lang="zh-CN" altLang="en-US"/>
              </a:p>
            </p:txBody>
          </p:sp>
          <p:sp>
            <p:nvSpPr>
              <p:cNvPr id="112" name="Freeform 110">
                <a:extLst>
                  <a:ext uri="{FF2B5EF4-FFF2-40B4-BE49-F238E27FC236}">
                    <a16:creationId xmlns:a16="http://schemas.microsoft.com/office/drawing/2014/main" id="{1AC8882D-0F18-958F-D2AB-A34D8F189F18}"/>
                  </a:ext>
                </a:extLst>
              </p:cNvPr>
              <p:cNvSpPr>
                <a:spLocks/>
              </p:cNvSpPr>
              <p:nvPr/>
            </p:nvSpPr>
            <p:spPr bwMode="auto">
              <a:xfrm flipH="1">
                <a:off x="3431" y="3294"/>
                <a:ext cx="1332" cy="229"/>
              </a:xfrm>
              <a:custGeom>
                <a:avLst/>
                <a:gdLst>
                  <a:gd name="T0" fmla="*/ 1332 w 210"/>
                  <a:gd name="T1" fmla="*/ 0 h 138"/>
                  <a:gd name="T2" fmla="*/ 1332 w 210"/>
                  <a:gd name="T3" fmla="*/ 229 h 138"/>
                  <a:gd name="T4" fmla="*/ 0 w 210"/>
                  <a:gd name="T5" fmla="*/ 229 h 138"/>
                  <a:gd name="T6" fmla="*/ 0 60000 65536"/>
                  <a:gd name="T7" fmla="*/ 0 60000 65536"/>
                  <a:gd name="T8" fmla="*/ 0 60000 65536"/>
                  <a:gd name="T9" fmla="*/ 0 w 210"/>
                  <a:gd name="T10" fmla="*/ 0 h 138"/>
                  <a:gd name="T11" fmla="*/ 210 w 210"/>
                  <a:gd name="T12" fmla="*/ 138 h 138"/>
                </a:gdLst>
                <a:ahLst/>
                <a:cxnLst>
                  <a:cxn ang="T6">
                    <a:pos x="T0" y="T1"/>
                  </a:cxn>
                  <a:cxn ang="T7">
                    <a:pos x="T2" y="T3"/>
                  </a:cxn>
                  <a:cxn ang="T8">
                    <a:pos x="T4" y="T5"/>
                  </a:cxn>
                </a:cxnLst>
                <a:rect l="T9" t="T10" r="T11" b="T12"/>
                <a:pathLst>
                  <a:path w="210" h="138">
                    <a:moveTo>
                      <a:pt x="210" y="0"/>
                    </a:moveTo>
                    <a:lnTo>
                      <a:pt x="210" y="138"/>
                    </a:lnTo>
                    <a:lnTo>
                      <a:pt x="0" y="138"/>
                    </a:lnTo>
                  </a:path>
                </a:pathLst>
              </a:custGeom>
              <a:noFill/>
              <a:ln w="38100" cmpd="sng">
                <a:solidFill>
                  <a:srgbClr val="0033CC"/>
                </a:solidFill>
                <a:round/>
                <a:headEnd/>
                <a:tailEnd/>
              </a:ln>
            </p:spPr>
            <p:txBody>
              <a:bodyPr/>
              <a:lstStyle/>
              <a:p>
                <a:endParaRPr lang="zh-CN" altLang="en-US"/>
              </a:p>
            </p:txBody>
          </p:sp>
        </p:grpSp>
        <p:sp>
          <p:nvSpPr>
            <p:cNvPr id="106" name="Oval 111">
              <a:extLst>
                <a:ext uri="{FF2B5EF4-FFF2-40B4-BE49-F238E27FC236}">
                  <a16:creationId xmlns:a16="http://schemas.microsoft.com/office/drawing/2014/main" id="{5704EEAA-412B-2F1B-32A5-84769962B945}"/>
                </a:ext>
              </a:extLst>
            </p:cNvPr>
            <p:cNvSpPr>
              <a:spLocks noChangeArrowheads="1"/>
            </p:cNvSpPr>
            <p:nvPr/>
          </p:nvSpPr>
          <p:spPr bwMode="auto">
            <a:xfrm rot="-5400000">
              <a:off x="4727" y="2841"/>
              <a:ext cx="57" cy="57"/>
            </a:xfrm>
            <a:prstGeom prst="ellipse">
              <a:avLst/>
            </a:prstGeom>
            <a:solidFill>
              <a:srgbClr val="0033CC"/>
            </a:solidFill>
            <a:ln w="19050">
              <a:solidFill>
                <a:srgbClr val="0033CC"/>
              </a:solidFill>
              <a:round/>
              <a:headEnd/>
              <a:tailEnd/>
            </a:ln>
          </p:spPr>
          <p:txBody>
            <a:bodyPr wrap="none" anchor="ctr"/>
            <a:lstStyle/>
            <a:p>
              <a:endParaRPr lang="zh-CN" altLang="en-US"/>
            </a:p>
          </p:txBody>
        </p:sp>
        <p:sp>
          <p:nvSpPr>
            <p:cNvPr id="107" name="Oval 112">
              <a:extLst>
                <a:ext uri="{FF2B5EF4-FFF2-40B4-BE49-F238E27FC236}">
                  <a16:creationId xmlns:a16="http://schemas.microsoft.com/office/drawing/2014/main" id="{58BA9EBF-8C55-276D-3199-F768FC9D6207}"/>
                </a:ext>
              </a:extLst>
            </p:cNvPr>
            <p:cNvSpPr>
              <a:spLocks noChangeArrowheads="1"/>
            </p:cNvSpPr>
            <p:nvPr/>
          </p:nvSpPr>
          <p:spPr bwMode="auto">
            <a:xfrm rot="-5400000">
              <a:off x="4733" y="1329"/>
              <a:ext cx="57" cy="57"/>
            </a:xfrm>
            <a:prstGeom prst="ellipse">
              <a:avLst/>
            </a:prstGeom>
            <a:solidFill>
              <a:srgbClr val="0033CC"/>
            </a:solidFill>
            <a:ln w="19050">
              <a:solidFill>
                <a:srgbClr val="0033CC"/>
              </a:solidFill>
              <a:round/>
              <a:headEnd/>
              <a:tailEnd/>
            </a:ln>
          </p:spPr>
          <p:txBody>
            <a:bodyPr wrap="none" anchor="ctr"/>
            <a:lstStyle/>
            <a:p>
              <a:endParaRPr lang="zh-CN" altLang="en-US"/>
            </a:p>
          </p:txBody>
        </p:sp>
      </p:grpSp>
      <p:grpSp>
        <p:nvGrpSpPr>
          <p:cNvPr id="113" name="Group 113">
            <a:extLst>
              <a:ext uri="{FF2B5EF4-FFF2-40B4-BE49-F238E27FC236}">
                <a16:creationId xmlns:a16="http://schemas.microsoft.com/office/drawing/2014/main" id="{6AA11DBA-2936-5A24-2999-10AD6A130EAC}"/>
              </a:ext>
            </a:extLst>
          </p:cNvPr>
          <p:cNvGrpSpPr>
            <a:grpSpLocks/>
          </p:cNvGrpSpPr>
          <p:nvPr/>
        </p:nvGrpSpPr>
        <p:grpSpPr bwMode="auto">
          <a:xfrm>
            <a:off x="10221913" y="1774987"/>
            <a:ext cx="647700" cy="457200"/>
            <a:chOff x="2153" y="1248"/>
            <a:chExt cx="408" cy="288"/>
          </a:xfrm>
        </p:grpSpPr>
        <p:sp>
          <p:nvSpPr>
            <p:cNvPr id="114" name="Rectangle 114">
              <a:extLst>
                <a:ext uri="{FF2B5EF4-FFF2-40B4-BE49-F238E27FC236}">
                  <a16:creationId xmlns:a16="http://schemas.microsoft.com/office/drawing/2014/main" id="{47DA8767-EB72-B85F-02E3-2BA05A4CE26C}"/>
                </a:ext>
              </a:extLst>
            </p:cNvPr>
            <p:cNvSpPr>
              <a:spLocks noChangeArrowheads="1"/>
            </p:cNvSpPr>
            <p:nvPr/>
          </p:nvSpPr>
          <p:spPr bwMode="auto">
            <a:xfrm>
              <a:off x="2153" y="1248"/>
              <a:ext cx="408"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R</a:t>
              </a:r>
              <a:r>
                <a:rPr lang="en-US" altLang="zh-CN" b="1" baseline="-25000">
                  <a:solidFill>
                    <a:srgbClr val="0033CC"/>
                  </a:solidFill>
                </a:rPr>
                <a:t>D</a:t>
              </a:r>
            </a:p>
          </p:txBody>
        </p:sp>
        <p:sp>
          <p:nvSpPr>
            <p:cNvPr id="115" name="Line 115">
              <a:extLst>
                <a:ext uri="{FF2B5EF4-FFF2-40B4-BE49-F238E27FC236}">
                  <a16:creationId xmlns:a16="http://schemas.microsoft.com/office/drawing/2014/main" id="{BB17869C-C565-5A81-B37E-19C03966A6DC}"/>
                </a:ext>
              </a:extLst>
            </p:cNvPr>
            <p:cNvSpPr>
              <a:spLocks noChangeShapeType="1"/>
            </p:cNvSpPr>
            <p:nvPr/>
          </p:nvSpPr>
          <p:spPr bwMode="auto">
            <a:xfrm flipV="1">
              <a:off x="2218" y="1279"/>
              <a:ext cx="120" cy="0"/>
            </a:xfrm>
            <a:prstGeom prst="line">
              <a:avLst/>
            </a:prstGeom>
            <a:noFill/>
            <a:ln w="28575">
              <a:solidFill>
                <a:srgbClr val="0033CC"/>
              </a:solidFill>
              <a:round/>
              <a:headEnd/>
              <a:tailEnd/>
            </a:ln>
          </p:spPr>
          <p:txBody>
            <a:bodyPr>
              <a:spAutoFit/>
            </a:bodyPr>
            <a:lstStyle/>
            <a:p>
              <a:endParaRPr lang="zh-CN" altLang="en-US"/>
            </a:p>
          </p:txBody>
        </p:sp>
      </p:grpSp>
      <p:sp>
        <p:nvSpPr>
          <p:cNvPr id="117" name="Rectangle 124">
            <a:extLst>
              <a:ext uri="{FF2B5EF4-FFF2-40B4-BE49-F238E27FC236}">
                <a16:creationId xmlns:a16="http://schemas.microsoft.com/office/drawing/2014/main" id="{528C8BE3-ABA1-4841-2A78-D2C47100EDE3}"/>
              </a:ext>
            </a:extLst>
          </p:cNvPr>
          <p:cNvSpPr>
            <a:spLocks noChangeArrowheads="1"/>
          </p:cNvSpPr>
          <p:nvPr/>
        </p:nvSpPr>
        <p:spPr bwMode="auto">
          <a:xfrm>
            <a:off x="2363334" y="2381024"/>
            <a:ext cx="2803525" cy="519112"/>
          </a:xfrm>
          <a:prstGeom prst="rect">
            <a:avLst/>
          </a:prstGeom>
          <a:noFill/>
          <a:ln w="9525">
            <a:noFill/>
            <a:miter lim="800000"/>
            <a:headEnd/>
            <a:tailEnd/>
          </a:ln>
        </p:spPr>
        <p:txBody>
          <a:bodyPr>
            <a:spAutoFit/>
          </a:bodyPr>
          <a:lstStyle/>
          <a:p>
            <a:r>
              <a:rPr lang="en-US" altLang="zh-CN" sz="2800" b="1" dirty="0"/>
              <a:t>— </a:t>
            </a:r>
            <a:r>
              <a:rPr lang="zh-CN" altLang="en-US" sz="2800" b="1" dirty="0">
                <a:solidFill>
                  <a:srgbClr val="FF0000"/>
                </a:solidFill>
              </a:rPr>
              <a:t>异步输入端</a:t>
            </a:r>
          </a:p>
        </p:txBody>
      </p:sp>
      <p:sp>
        <p:nvSpPr>
          <p:cNvPr id="118" name="Rectangle 125">
            <a:extLst>
              <a:ext uri="{FF2B5EF4-FFF2-40B4-BE49-F238E27FC236}">
                <a16:creationId xmlns:a16="http://schemas.microsoft.com/office/drawing/2014/main" id="{754C58CD-5E75-8471-EDE9-F79F430242B3}"/>
              </a:ext>
            </a:extLst>
          </p:cNvPr>
          <p:cNvSpPr>
            <a:spLocks noChangeArrowheads="1"/>
          </p:cNvSpPr>
          <p:nvPr/>
        </p:nvSpPr>
        <p:spPr bwMode="auto">
          <a:xfrm>
            <a:off x="1236209" y="2989036"/>
            <a:ext cx="3498850" cy="519113"/>
          </a:xfrm>
          <a:prstGeom prst="rect">
            <a:avLst/>
          </a:prstGeom>
          <a:noFill/>
          <a:ln w="9525">
            <a:noFill/>
            <a:miter lim="800000"/>
            <a:headEnd/>
            <a:tailEnd/>
          </a:ln>
        </p:spPr>
        <p:txBody>
          <a:bodyPr>
            <a:spAutoFit/>
          </a:bodyPr>
          <a:lstStyle/>
          <a:p>
            <a:r>
              <a:rPr lang="zh-CN" altLang="en-US" sz="2800" b="1" dirty="0"/>
              <a:t>不受时钟 </a:t>
            </a:r>
            <a:r>
              <a:rPr lang="en-US" altLang="zh-CN" sz="2800" b="1" i="1" dirty="0"/>
              <a:t>CP</a:t>
            </a:r>
            <a:r>
              <a:rPr lang="en-US" altLang="zh-CN" sz="2800" b="1" dirty="0"/>
              <a:t> </a:t>
            </a:r>
            <a:r>
              <a:rPr lang="zh-CN" altLang="en-US" sz="2800" b="1" dirty="0"/>
              <a:t>控制</a:t>
            </a:r>
          </a:p>
        </p:txBody>
      </p:sp>
      <p:grpSp>
        <p:nvGrpSpPr>
          <p:cNvPr id="119" name="Group 142">
            <a:extLst>
              <a:ext uri="{FF2B5EF4-FFF2-40B4-BE49-F238E27FC236}">
                <a16:creationId xmlns:a16="http://schemas.microsoft.com/office/drawing/2014/main" id="{7D1DB452-545B-C599-BFD5-42C68C635868}"/>
              </a:ext>
            </a:extLst>
          </p:cNvPr>
          <p:cNvGrpSpPr>
            <a:grpSpLocks/>
          </p:cNvGrpSpPr>
          <p:nvPr/>
        </p:nvGrpSpPr>
        <p:grpSpPr bwMode="auto">
          <a:xfrm>
            <a:off x="7043738" y="2578262"/>
            <a:ext cx="3721100" cy="360362"/>
            <a:chOff x="2717" y="1453"/>
            <a:chExt cx="2344" cy="227"/>
          </a:xfrm>
        </p:grpSpPr>
        <p:sp>
          <p:nvSpPr>
            <p:cNvPr id="120" name="Oval 139">
              <a:extLst>
                <a:ext uri="{FF2B5EF4-FFF2-40B4-BE49-F238E27FC236}">
                  <a16:creationId xmlns:a16="http://schemas.microsoft.com/office/drawing/2014/main" id="{71FDB1EE-443C-DF97-6B37-2FC1C26D65DB}"/>
                </a:ext>
              </a:extLst>
            </p:cNvPr>
            <p:cNvSpPr>
              <a:spLocks noChangeArrowheads="1"/>
            </p:cNvSpPr>
            <p:nvPr/>
          </p:nvSpPr>
          <p:spPr bwMode="auto">
            <a:xfrm>
              <a:off x="4834" y="1453"/>
              <a:ext cx="227" cy="227"/>
            </a:xfrm>
            <a:prstGeom prst="ellipse">
              <a:avLst/>
            </a:prstGeom>
            <a:solidFill>
              <a:srgbClr val="FF0066"/>
            </a:solidFill>
            <a:ln w="9525">
              <a:solidFill>
                <a:srgbClr val="FF0066"/>
              </a:solidFill>
              <a:round/>
              <a:headEnd/>
              <a:tailEnd/>
            </a:ln>
          </p:spPr>
          <p:txBody>
            <a:bodyPr wrap="none" anchor="ctr"/>
            <a:lstStyle/>
            <a:p>
              <a:pPr algn="ctr"/>
              <a:r>
                <a:rPr lang="en-US" altLang="zh-CN" b="1">
                  <a:solidFill>
                    <a:srgbClr val="FFFFFF"/>
                  </a:solidFill>
                  <a:ea typeface="隶书"/>
                  <a:cs typeface="隶书"/>
                </a:rPr>
                <a:t>1</a:t>
              </a:r>
            </a:p>
          </p:txBody>
        </p:sp>
        <p:sp>
          <p:nvSpPr>
            <p:cNvPr id="121" name="Oval 140">
              <a:extLst>
                <a:ext uri="{FF2B5EF4-FFF2-40B4-BE49-F238E27FC236}">
                  <a16:creationId xmlns:a16="http://schemas.microsoft.com/office/drawing/2014/main" id="{31085F84-C801-9331-27CE-F3F6E932E3F9}"/>
                </a:ext>
              </a:extLst>
            </p:cNvPr>
            <p:cNvSpPr>
              <a:spLocks noChangeArrowheads="1"/>
            </p:cNvSpPr>
            <p:nvPr/>
          </p:nvSpPr>
          <p:spPr bwMode="auto">
            <a:xfrm>
              <a:off x="2717" y="1453"/>
              <a:ext cx="227" cy="227"/>
            </a:xfrm>
            <a:prstGeom prst="ellipse">
              <a:avLst/>
            </a:prstGeom>
            <a:solidFill>
              <a:srgbClr val="FF0066"/>
            </a:solidFill>
            <a:ln w="9525">
              <a:solidFill>
                <a:srgbClr val="FF0066"/>
              </a:solidFill>
              <a:round/>
              <a:headEnd/>
              <a:tailEnd/>
            </a:ln>
          </p:spPr>
          <p:txBody>
            <a:bodyPr wrap="none" anchor="ctr"/>
            <a:lstStyle/>
            <a:p>
              <a:pPr algn="ctr"/>
              <a:r>
                <a:rPr lang="en-US" altLang="zh-CN" b="1">
                  <a:solidFill>
                    <a:srgbClr val="FFFFFF"/>
                  </a:solidFill>
                  <a:ea typeface="隶书"/>
                  <a:cs typeface="隶书"/>
                </a:rPr>
                <a:t>0</a:t>
              </a:r>
            </a:p>
          </p:txBody>
        </p:sp>
      </p:grpSp>
      <p:sp>
        <p:nvSpPr>
          <p:cNvPr id="122" name="Text Box 159">
            <a:extLst>
              <a:ext uri="{FF2B5EF4-FFF2-40B4-BE49-F238E27FC236}">
                <a16:creationId xmlns:a16="http://schemas.microsoft.com/office/drawing/2014/main" id="{139E2134-E4D7-1921-AC53-D470C04166EC}"/>
              </a:ext>
            </a:extLst>
          </p:cNvPr>
          <p:cNvSpPr txBox="1">
            <a:spLocks noChangeArrowheads="1"/>
          </p:cNvSpPr>
          <p:nvPr/>
        </p:nvSpPr>
        <p:spPr bwMode="auto">
          <a:xfrm>
            <a:off x="6459538" y="1373349"/>
            <a:ext cx="541337" cy="1798638"/>
          </a:xfrm>
          <a:prstGeom prst="rect">
            <a:avLst/>
          </a:prstGeom>
          <a:noFill/>
          <a:ln w="9525">
            <a:noFill/>
            <a:miter lim="800000"/>
            <a:headEnd/>
            <a:tailEnd/>
          </a:ln>
        </p:spPr>
        <p:txBody>
          <a:bodyPr wrap="none">
            <a:spAutoFit/>
          </a:bodyPr>
          <a:lstStyle/>
          <a:p>
            <a:pPr>
              <a:lnSpc>
                <a:spcPct val="80000"/>
              </a:lnSpc>
            </a:pPr>
            <a:r>
              <a:rPr lang="zh-CN" altLang="en-US" sz="2800" b="1">
                <a:solidFill>
                  <a:srgbClr val="FF0066"/>
                </a:solidFill>
                <a:ea typeface="隶书"/>
                <a:cs typeface="隶书"/>
              </a:rPr>
              <a:t>直</a:t>
            </a:r>
          </a:p>
          <a:p>
            <a:pPr>
              <a:lnSpc>
                <a:spcPct val="80000"/>
              </a:lnSpc>
            </a:pPr>
            <a:r>
              <a:rPr lang="zh-CN" altLang="en-US" sz="2800" b="1">
                <a:solidFill>
                  <a:srgbClr val="FF0066"/>
                </a:solidFill>
                <a:ea typeface="隶书"/>
                <a:cs typeface="隶书"/>
              </a:rPr>
              <a:t>接</a:t>
            </a:r>
          </a:p>
          <a:p>
            <a:pPr>
              <a:lnSpc>
                <a:spcPct val="80000"/>
              </a:lnSpc>
            </a:pPr>
            <a:r>
              <a:rPr lang="zh-CN" altLang="en-US" sz="2800" b="1">
                <a:solidFill>
                  <a:srgbClr val="FF0066"/>
                </a:solidFill>
                <a:ea typeface="隶书"/>
                <a:cs typeface="隶书"/>
              </a:rPr>
              <a:t>置</a:t>
            </a:r>
          </a:p>
          <a:p>
            <a:pPr>
              <a:lnSpc>
                <a:spcPct val="80000"/>
              </a:lnSpc>
            </a:pPr>
            <a:r>
              <a:rPr lang="zh-CN" altLang="en-US" sz="2800" b="1">
                <a:solidFill>
                  <a:srgbClr val="FF0066"/>
                </a:solidFill>
                <a:ea typeface="隶书"/>
                <a:cs typeface="隶书"/>
              </a:rPr>
              <a:t>位</a:t>
            </a:r>
          </a:p>
          <a:p>
            <a:pPr>
              <a:lnSpc>
                <a:spcPct val="80000"/>
              </a:lnSpc>
            </a:pPr>
            <a:r>
              <a:rPr lang="zh-CN" altLang="en-US" sz="2800" b="1">
                <a:solidFill>
                  <a:srgbClr val="FF0066"/>
                </a:solidFill>
                <a:ea typeface="隶书"/>
                <a:cs typeface="隶书"/>
              </a:rPr>
              <a:t>端</a:t>
            </a:r>
          </a:p>
        </p:txBody>
      </p:sp>
      <p:sp>
        <p:nvSpPr>
          <p:cNvPr id="123" name="Text Box 160">
            <a:extLst>
              <a:ext uri="{FF2B5EF4-FFF2-40B4-BE49-F238E27FC236}">
                <a16:creationId xmlns:a16="http://schemas.microsoft.com/office/drawing/2014/main" id="{658F8920-FCF5-01E5-6769-26608A728EE5}"/>
              </a:ext>
            </a:extLst>
          </p:cNvPr>
          <p:cNvSpPr txBox="1">
            <a:spLocks noChangeArrowheads="1"/>
          </p:cNvSpPr>
          <p:nvPr/>
        </p:nvSpPr>
        <p:spPr bwMode="auto">
          <a:xfrm>
            <a:off x="10733088" y="1435262"/>
            <a:ext cx="541337" cy="1798637"/>
          </a:xfrm>
          <a:prstGeom prst="rect">
            <a:avLst/>
          </a:prstGeom>
          <a:noFill/>
          <a:ln w="9525">
            <a:noFill/>
            <a:miter lim="800000"/>
            <a:headEnd/>
            <a:tailEnd/>
          </a:ln>
        </p:spPr>
        <p:txBody>
          <a:bodyPr wrap="none">
            <a:spAutoFit/>
          </a:bodyPr>
          <a:lstStyle/>
          <a:p>
            <a:pPr>
              <a:lnSpc>
                <a:spcPct val="80000"/>
              </a:lnSpc>
            </a:pPr>
            <a:r>
              <a:rPr lang="zh-CN" altLang="en-US" sz="2800" b="1">
                <a:solidFill>
                  <a:srgbClr val="0033CC"/>
                </a:solidFill>
                <a:ea typeface="隶书"/>
                <a:cs typeface="隶书"/>
              </a:rPr>
              <a:t>直</a:t>
            </a:r>
          </a:p>
          <a:p>
            <a:pPr>
              <a:lnSpc>
                <a:spcPct val="80000"/>
              </a:lnSpc>
            </a:pPr>
            <a:r>
              <a:rPr lang="zh-CN" altLang="en-US" sz="2800" b="1">
                <a:solidFill>
                  <a:srgbClr val="0033CC"/>
                </a:solidFill>
                <a:ea typeface="隶书"/>
                <a:cs typeface="隶书"/>
              </a:rPr>
              <a:t>接</a:t>
            </a:r>
          </a:p>
          <a:p>
            <a:pPr>
              <a:lnSpc>
                <a:spcPct val="80000"/>
              </a:lnSpc>
            </a:pPr>
            <a:r>
              <a:rPr lang="zh-CN" altLang="en-US" sz="2800" b="1">
                <a:solidFill>
                  <a:srgbClr val="0033CC"/>
                </a:solidFill>
                <a:ea typeface="隶书"/>
                <a:cs typeface="隶书"/>
              </a:rPr>
              <a:t>复</a:t>
            </a:r>
          </a:p>
          <a:p>
            <a:pPr>
              <a:lnSpc>
                <a:spcPct val="80000"/>
              </a:lnSpc>
            </a:pPr>
            <a:r>
              <a:rPr lang="zh-CN" altLang="en-US" sz="2800" b="1">
                <a:solidFill>
                  <a:srgbClr val="0033CC"/>
                </a:solidFill>
                <a:ea typeface="隶书"/>
                <a:cs typeface="隶书"/>
              </a:rPr>
              <a:t>位</a:t>
            </a:r>
          </a:p>
          <a:p>
            <a:pPr>
              <a:lnSpc>
                <a:spcPct val="80000"/>
              </a:lnSpc>
            </a:pPr>
            <a:r>
              <a:rPr lang="zh-CN" altLang="en-US" sz="2800" b="1">
                <a:solidFill>
                  <a:srgbClr val="0033CC"/>
                </a:solidFill>
                <a:ea typeface="隶书"/>
                <a:cs typeface="隶书"/>
              </a:rPr>
              <a:t>端</a:t>
            </a:r>
          </a:p>
        </p:txBody>
      </p:sp>
      <p:sp>
        <p:nvSpPr>
          <p:cNvPr id="124" name="Text Box 161">
            <a:extLst>
              <a:ext uri="{FF2B5EF4-FFF2-40B4-BE49-F238E27FC236}">
                <a16:creationId xmlns:a16="http://schemas.microsoft.com/office/drawing/2014/main" id="{E1A2ED5D-A414-3CD1-2107-7F48467141CA}"/>
              </a:ext>
            </a:extLst>
          </p:cNvPr>
          <p:cNvSpPr txBox="1">
            <a:spLocks noChangeArrowheads="1"/>
          </p:cNvSpPr>
          <p:nvPr/>
        </p:nvSpPr>
        <p:spPr bwMode="auto">
          <a:xfrm>
            <a:off x="6459538" y="1373349"/>
            <a:ext cx="541337" cy="1798638"/>
          </a:xfrm>
          <a:prstGeom prst="rect">
            <a:avLst/>
          </a:prstGeom>
          <a:solidFill>
            <a:srgbClr val="A5CFAD"/>
          </a:solidFill>
          <a:ln w="9525">
            <a:noFill/>
            <a:miter lim="800000"/>
            <a:headEnd/>
            <a:tailEnd/>
          </a:ln>
        </p:spPr>
        <p:txBody>
          <a:bodyPr wrap="none">
            <a:spAutoFit/>
          </a:bodyPr>
          <a:lstStyle/>
          <a:p>
            <a:pPr>
              <a:lnSpc>
                <a:spcPct val="80000"/>
              </a:lnSpc>
            </a:pPr>
            <a:r>
              <a:rPr lang="zh-CN" altLang="en-US" sz="2800" b="1">
                <a:solidFill>
                  <a:srgbClr val="FF0066"/>
                </a:solidFill>
                <a:ea typeface="隶书"/>
                <a:cs typeface="隶书"/>
              </a:rPr>
              <a:t>异</a:t>
            </a:r>
          </a:p>
          <a:p>
            <a:pPr>
              <a:lnSpc>
                <a:spcPct val="80000"/>
              </a:lnSpc>
            </a:pPr>
            <a:r>
              <a:rPr lang="zh-CN" altLang="en-US" sz="2800" b="1">
                <a:solidFill>
                  <a:srgbClr val="FF0066"/>
                </a:solidFill>
                <a:ea typeface="隶书"/>
                <a:cs typeface="隶书"/>
              </a:rPr>
              <a:t>步</a:t>
            </a:r>
          </a:p>
          <a:p>
            <a:pPr>
              <a:lnSpc>
                <a:spcPct val="80000"/>
              </a:lnSpc>
            </a:pPr>
            <a:r>
              <a:rPr lang="zh-CN" altLang="en-US" sz="2800" b="1">
                <a:solidFill>
                  <a:srgbClr val="FF0066"/>
                </a:solidFill>
                <a:ea typeface="隶书"/>
                <a:cs typeface="隶书"/>
              </a:rPr>
              <a:t>置</a:t>
            </a:r>
          </a:p>
          <a:p>
            <a:pPr>
              <a:lnSpc>
                <a:spcPct val="80000"/>
              </a:lnSpc>
            </a:pPr>
            <a:r>
              <a:rPr lang="zh-CN" altLang="en-US" sz="2800" b="1">
                <a:solidFill>
                  <a:srgbClr val="FF0066"/>
                </a:solidFill>
                <a:ea typeface="隶书"/>
                <a:cs typeface="隶书"/>
              </a:rPr>
              <a:t>位</a:t>
            </a:r>
          </a:p>
          <a:p>
            <a:pPr>
              <a:lnSpc>
                <a:spcPct val="80000"/>
              </a:lnSpc>
            </a:pPr>
            <a:r>
              <a:rPr lang="zh-CN" altLang="en-US" sz="2800" b="1">
                <a:solidFill>
                  <a:srgbClr val="FF0066"/>
                </a:solidFill>
                <a:ea typeface="隶书"/>
                <a:cs typeface="隶书"/>
              </a:rPr>
              <a:t>端</a:t>
            </a:r>
          </a:p>
        </p:txBody>
      </p:sp>
      <p:sp>
        <p:nvSpPr>
          <p:cNvPr id="125" name="Text Box 162">
            <a:extLst>
              <a:ext uri="{FF2B5EF4-FFF2-40B4-BE49-F238E27FC236}">
                <a16:creationId xmlns:a16="http://schemas.microsoft.com/office/drawing/2014/main" id="{BAA8A481-FA42-0AE0-7235-1D0AFA24C06D}"/>
              </a:ext>
            </a:extLst>
          </p:cNvPr>
          <p:cNvSpPr txBox="1">
            <a:spLocks noChangeArrowheads="1"/>
          </p:cNvSpPr>
          <p:nvPr/>
        </p:nvSpPr>
        <p:spPr bwMode="auto">
          <a:xfrm>
            <a:off x="10733088" y="1435262"/>
            <a:ext cx="541337" cy="1798637"/>
          </a:xfrm>
          <a:prstGeom prst="rect">
            <a:avLst/>
          </a:prstGeom>
          <a:solidFill>
            <a:srgbClr val="A5CFAD"/>
          </a:solidFill>
          <a:ln w="9525">
            <a:noFill/>
            <a:miter lim="800000"/>
            <a:headEnd/>
            <a:tailEnd/>
          </a:ln>
        </p:spPr>
        <p:txBody>
          <a:bodyPr>
            <a:spAutoFit/>
          </a:bodyPr>
          <a:lstStyle/>
          <a:p>
            <a:pPr>
              <a:lnSpc>
                <a:spcPct val="80000"/>
              </a:lnSpc>
            </a:pPr>
            <a:r>
              <a:rPr lang="zh-CN" altLang="en-US" sz="2800" b="1">
                <a:solidFill>
                  <a:srgbClr val="0033CC"/>
                </a:solidFill>
                <a:ea typeface="隶书"/>
                <a:cs typeface="隶书"/>
              </a:rPr>
              <a:t>异步</a:t>
            </a:r>
          </a:p>
          <a:p>
            <a:pPr>
              <a:lnSpc>
                <a:spcPct val="80000"/>
              </a:lnSpc>
            </a:pPr>
            <a:r>
              <a:rPr lang="zh-CN" altLang="en-US" sz="2800" b="1">
                <a:solidFill>
                  <a:srgbClr val="0033CC"/>
                </a:solidFill>
                <a:ea typeface="隶书"/>
                <a:cs typeface="隶书"/>
              </a:rPr>
              <a:t>复</a:t>
            </a:r>
          </a:p>
          <a:p>
            <a:pPr>
              <a:lnSpc>
                <a:spcPct val="80000"/>
              </a:lnSpc>
            </a:pPr>
            <a:r>
              <a:rPr lang="zh-CN" altLang="en-US" sz="2800" b="1">
                <a:solidFill>
                  <a:srgbClr val="0033CC"/>
                </a:solidFill>
                <a:ea typeface="隶书"/>
                <a:cs typeface="隶书"/>
              </a:rPr>
              <a:t>位</a:t>
            </a:r>
          </a:p>
          <a:p>
            <a:pPr>
              <a:lnSpc>
                <a:spcPct val="80000"/>
              </a:lnSpc>
            </a:pPr>
            <a:r>
              <a:rPr lang="zh-CN" altLang="en-US" sz="2800" b="1">
                <a:solidFill>
                  <a:srgbClr val="0033CC"/>
                </a:solidFill>
                <a:ea typeface="隶书"/>
                <a:cs typeface="隶书"/>
              </a:rPr>
              <a:t>端</a:t>
            </a:r>
          </a:p>
        </p:txBody>
      </p:sp>
      <p:sp>
        <p:nvSpPr>
          <p:cNvPr id="126" name="Text Box 163">
            <a:extLst>
              <a:ext uri="{FF2B5EF4-FFF2-40B4-BE49-F238E27FC236}">
                <a16:creationId xmlns:a16="http://schemas.microsoft.com/office/drawing/2014/main" id="{BBC2D230-5479-5D00-1662-F4EAC1CE142C}"/>
              </a:ext>
            </a:extLst>
          </p:cNvPr>
          <p:cNvSpPr txBox="1">
            <a:spLocks noChangeArrowheads="1"/>
          </p:cNvSpPr>
          <p:nvPr/>
        </p:nvSpPr>
        <p:spPr bwMode="auto">
          <a:xfrm>
            <a:off x="324626" y="6330317"/>
            <a:ext cx="1924050" cy="519113"/>
          </a:xfrm>
          <a:prstGeom prst="rect">
            <a:avLst/>
          </a:prstGeom>
          <a:noFill/>
          <a:ln w="9525">
            <a:noFill/>
            <a:miter lim="800000"/>
            <a:headEnd/>
            <a:tailEnd/>
          </a:ln>
        </p:spPr>
        <p:txBody>
          <a:bodyPr>
            <a:spAutoFit/>
          </a:bodyPr>
          <a:lstStyle/>
          <a:p>
            <a:pPr algn="ctr"/>
            <a:r>
              <a:rPr lang="zh-CN" altLang="en-US" sz="2800" b="1"/>
              <a:t>国标符号</a:t>
            </a:r>
          </a:p>
        </p:txBody>
      </p:sp>
      <p:sp>
        <p:nvSpPr>
          <p:cNvPr id="127" name="Text Box 202">
            <a:extLst>
              <a:ext uri="{FF2B5EF4-FFF2-40B4-BE49-F238E27FC236}">
                <a16:creationId xmlns:a16="http://schemas.microsoft.com/office/drawing/2014/main" id="{A9F36240-A857-F5B1-F550-608993B07143}"/>
              </a:ext>
            </a:extLst>
          </p:cNvPr>
          <p:cNvSpPr txBox="1">
            <a:spLocks noChangeArrowheads="1"/>
          </p:cNvSpPr>
          <p:nvPr/>
        </p:nvSpPr>
        <p:spPr bwMode="auto">
          <a:xfrm>
            <a:off x="3390529" y="6267542"/>
            <a:ext cx="1924050" cy="519112"/>
          </a:xfrm>
          <a:prstGeom prst="rect">
            <a:avLst/>
          </a:prstGeom>
          <a:solidFill>
            <a:srgbClr val="A5CFAD"/>
          </a:solidFill>
          <a:ln w="9525">
            <a:noFill/>
            <a:miter lim="800000"/>
            <a:headEnd/>
            <a:tailEnd/>
          </a:ln>
        </p:spPr>
        <p:txBody>
          <a:bodyPr>
            <a:spAutoFit/>
          </a:bodyPr>
          <a:lstStyle/>
          <a:p>
            <a:pPr algn="ctr"/>
            <a:r>
              <a:rPr lang="zh-CN" altLang="en-US" sz="2800" b="1" dirty="0"/>
              <a:t>曾用符号</a:t>
            </a:r>
          </a:p>
        </p:txBody>
      </p:sp>
      <p:grpSp>
        <p:nvGrpSpPr>
          <p:cNvPr id="128" name="Group 252">
            <a:extLst>
              <a:ext uri="{FF2B5EF4-FFF2-40B4-BE49-F238E27FC236}">
                <a16:creationId xmlns:a16="http://schemas.microsoft.com/office/drawing/2014/main" id="{3DFF17DA-3DE9-3E3B-8E8E-804CCE0E1E49}"/>
              </a:ext>
            </a:extLst>
          </p:cNvPr>
          <p:cNvGrpSpPr>
            <a:grpSpLocks/>
          </p:cNvGrpSpPr>
          <p:nvPr/>
        </p:nvGrpSpPr>
        <p:grpSpPr bwMode="auto">
          <a:xfrm>
            <a:off x="335739" y="3469642"/>
            <a:ext cx="2797175" cy="2887663"/>
            <a:chOff x="689" y="2044"/>
            <a:chExt cx="1762" cy="1819"/>
          </a:xfrm>
        </p:grpSpPr>
        <p:sp>
          <p:nvSpPr>
            <p:cNvPr id="129" name="Oval 166">
              <a:extLst>
                <a:ext uri="{FF2B5EF4-FFF2-40B4-BE49-F238E27FC236}">
                  <a16:creationId xmlns:a16="http://schemas.microsoft.com/office/drawing/2014/main" id="{EB83576B-E2BF-CEC4-01A0-F203EDEC26A3}"/>
                </a:ext>
              </a:extLst>
            </p:cNvPr>
            <p:cNvSpPr>
              <a:spLocks noChangeArrowheads="1"/>
            </p:cNvSpPr>
            <p:nvPr/>
          </p:nvSpPr>
          <p:spPr bwMode="auto">
            <a:xfrm flipH="1">
              <a:off x="1720" y="3458"/>
              <a:ext cx="57" cy="57"/>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130" name="Rectangle 167">
              <a:extLst>
                <a:ext uri="{FF2B5EF4-FFF2-40B4-BE49-F238E27FC236}">
                  <a16:creationId xmlns:a16="http://schemas.microsoft.com/office/drawing/2014/main" id="{B6F141D7-7BEC-DD45-FAE8-14F3DCDEDBC3}"/>
                </a:ext>
              </a:extLst>
            </p:cNvPr>
            <p:cNvSpPr>
              <a:spLocks noChangeArrowheads="1"/>
            </p:cNvSpPr>
            <p:nvPr/>
          </p:nvSpPr>
          <p:spPr bwMode="auto">
            <a:xfrm>
              <a:off x="716" y="3575"/>
              <a:ext cx="1735"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0033CC"/>
                  </a:solidFill>
                </a:rPr>
                <a:t>S</a:t>
              </a:r>
              <a:r>
                <a:rPr lang="en-US" altLang="zh-CN" b="1" baseline="-25000" dirty="0">
                  <a:solidFill>
                    <a:srgbClr val="0033CC"/>
                  </a:solidFill>
                </a:rPr>
                <a:t>D  </a:t>
              </a:r>
              <a:r>
                <a:rPr lang="en-US" altLang="zh-CN" b="1" i="1" dirty="0">
                  <a:solidFill>
                    <a:srgbClr val="0033CC"/>
                  </a:solidFill>
                </a:rPr>
                <a:t>D  </a:t>
              </a:r>
              <a:r>
                <a:rPr lang="en-US" altLang="zh-CN" b="1" i="1" dirty="0">
                  <a:solidFill>
                    <a:srgbClr val="FF0066"/>
                  </a:solidFill>
                </a:rPr>
                <a:t>CP </a:t>
              </a:r>
              <a:r>
                <a:rPr lang="en-US" altLang="zh-CN" b="1" i="1" dirty="0">
                  <a:solidFill>
                    <a:srgbClr val="0033CC"/>
                  </a:solidFill>
                </a:rPr>
                <a:t>   R</a:t>
              </a:r>
              <a:r>
                <a:rPr lang="en-US" altLang="zh-CN" b="1" baseline="-25000" dirty="0">
                  <a:solidFill>
                    <a:srgbClr val="0033CC"/>
                  </a:solidFill>
                </a:rPr>
                <a:t>D</a:t>
              </a:r>
            </a:p>
          </p:txBody>
        </p:sp>
        <p:sp>
          <p:nvSpPr>
            <p:cNvPr id="131" name="Text Box 168">
              <a:extLst>
                <a:ext uri="{FF2B5EF4-FFF2-40B4-BE49-F238E27FC236}">
                  <a16:creationId xmlns:a16="http://schemas.microsoft.com/office/drawing/2014/main" id="{65289157-554C-223A-52B2-FD3E185B33CE}"/>
                </a:ext>
              </a:extLst>
            </p:cNvPr>
            <p:cNvSpPr txBox="1">
              <a:spLocks noChangeArrowheads="1"/>
            </p:cNvSpPr>
            <p:nvPr/>
          </p:nvSpPr>
          <p:spPr bwMode="auto">
            <a:xfrm>
              <a:off x="727" y="3461"/>
              <a:ext cx="948" cy="233"/>
            </a:xfrm>
            <a:prstGeom prst="rect">
              <a:avLst/>
            </a:prstGeom>
            <a:noFill/>
            <a:ln w="9525">
              <a:noFill/>
              <a:miter lim="800000"/>
              <a:headEnd/>
              <a:tailEnd/>
            </a:ln>
          </p:spPr>
          <p:txBody>
            <a:bodyPr wrap="none">
              <a:spAutoFit/>
            </a:bodyPr>
            <a:lstStyle/>
            <a:p>
              <a:r>
                <a:rPr lang="en-US" altLang="zh-CN" b="1" dirty="0">
                  <a:solidFill>
                    <a:srgbClr val="0033CC"/>
                  </a:solidFill>
                  <a:cs typeface="Times New Roman" pitchFamily="18" charset="0"/>
                </a:rPr>
                <a:t>–                 –</a:t>
              </a:r>
              <a:endParaRPr lang="en-US" altLang="zh-CN" b="1" dirty="0">
                <a:solidFill>
                  <a:srgbClr val="0033CC"/>
                </a:solidFill>
                <a:ea typeface="隶书"/>
                <a:cs typeface="隶书"/>
              </a:endParaRPr>
            </a:p>
          </p:txBody>
        </p:sp>
        <p:grpSp>
          <p:nvGrpSpPr>
            <p:cNvPr id="132" name="Group 170">
              <a:extLst>
                <a:ext uri="{FF2B5EF4-FFF2-40B4-BE49-F238E27FC236}">
                  <a16:creationId xmlns:a16="http://schemas.microsoft.com/office/drawing/2014/main" id="{E3632785-767D-F62C-7A25-7E1CC546C235}"/>
                </a:ext>
              </a:extLst>
            </p:cNvPr>
            <p:cNvGrpSpPr>
              <a:grpSpLocks/>
            </p:cNvGrpSpPr>
            <p:nvPr/>
          </p:nvGrpSpPr>
          <p:grpSpPr bwMode="auto">
            <a:xfrm flipV="1">
              <a:off x="1621" y="2174"/>
              <a:ext cx="68" cy="449"/>
              <a:chOff x="2131" y="2070"/>
              <a:chExt cx="45" cy="299"/>
            </a:xfrm>
          </p:grpSpPr>
          <p:sp>
            <p:nvSpPr>
              <p:cNvPr id="155" name="Line 171">
                <a:extLst>
                  <a:ext uri="{FF2B5EF4-FFF2-40B4-BE49-F238E27FC236}">
                    <a16:creationId xmlns:a16="http://schemas.microsoft.com/office/drawing/2014/main" id="{66F0126E-399E-046F-8661-ABDA53C8B5A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6" name="Oval 172">
                <a:extLst>
                  <a:ext uri="{FF2B5EF4-FFF2-40B4-BE49-F238E27FC236}">
                    <a16:creationId xmlns:a16="http://schemas.microsoft.com/office/drawing/2014/main" id="{C5300794-9091-0F6E-7FCB-79BFEE4D3EE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33" name="Group 173">
              <a:extLst>
                <a:ext uri="{FF2B5EF4-FFF2-40B4-BE49-F238E27FC236}">
                  <a16:creationId xmlns:a16="http://schemas.microsoft.com/office/drawing/2014/main" id="{01164086-E0B1-6502-492F-C1180A3F00AF}"/>
                </a:ext>
              </a:extLst>
            </p:cNvPr>
            <p:cNvGrpSpPr>
              <a:grpSpLocks/>
            </p:cNvGrpSpPr>
            <p:nvPr/>
          </p:nvGrpSpPr>
          <p:grpSpPr bwMode="auto">
            <a:xfrm>
              <a:off x="1093" y="3110"/>
              <a:ext cx="67" cy="449"/>
              <a:chOff x="2131" y="2070"/>
              <a:chExt cx="45" cy="299"/>
            </a:xfrm>
          </p:grpSpPr>
          <p:sp>
            <p:nvSpPr>
              <p:cNvPr id="153" name="Line 174">
                <a:extLst>
                  <a:ext uri="{FF2B5EF4-FFF2-40B4-BE49-F238E27FC236}">
                    <a16:creationId xmlns:a16="http://schemas.microsoft.com/office/drawing/2014/main" id="{58BD4E54-7769-70D5-47E1-B2A7506DEEA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4" name="Oval 175">
                <a:extLst>
                  <a:ext uri="{FF2B5EF4-FFF2-40B4-BE49-F238E27FC236}">
                    <a16:creationId xmlns:a16="http://schemas.microsoft.com/office/drawing/2014/main" id="{547B4616-3A96-F392-8B0C-67B13EEF3D1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34" name="Line 179">
              <a:extLst>
                <a:ext uri="{FF2B5EF4-FFF2-40B4-BE49-F238E27FC236}">
                  <a16:creationId xmlns:a16="http://schemas.microsoft.com/office/drawing/2014/main" id="{5681082E-6FBB-7657-4C23-312E0CAE20D3}"/>
                </a:ext>
              </a:extLst>
            </p:cNvPr>
            <p:cNvSpPr>
              <a:spLocks noChangeShapeType="1"/>
            </p:cNvSpPr>
            <p:nvPr/>
          </p:nvSpPr>
          <p:spPr bwMode="auto">
            <a:xfrm flipH="1">
              <a:off x="1743" y="3065"/>
              <a:ext cx="0" cy="408"/>
            </a:xfrm>
            <a:prstGeom prst="line">
              <a:avLst/>
            </a:prstGeom>
            <a:noFill/>
            <a:ln w="28575">
              <a:solidFill>
                <a:schemeClr val="tx1"/>
              </a:solidFill>
              <a:round/>
              <a:headEnd/>
              <a:tailEnd/>
            </a:ln>
          </p:spPr>
          <p:txBody>
            <a:bodyPr/>
            <a:lstStyle/>
            <a:p>
              <a:endParaRPr lang="zh-CN" altLang="en-US"/>
            </a:p>
          </p:txBody>
        </p:sp>
        <p:grpSp>
          <p:nvGrpSpPr>
            <p:cNvPr id="135" name="Group 180">
              <a:extLst>
                <a:ext uri="{FF2B5EF4-FFF2-40B4-BE49-F238E27FC236}">
                  <a16:creationId xmlns:a16="http://schemas.microsoft.com/office/drawing/2014/main" id="{B7949EA9-5209-9AA3-DED3-625B935501CF}"/>
                </a:ext>
              </a:extLst>
            </p:cNvPr>
            <p:cNvGrpSpPr>
              <a:grpSpLocks/>
            </p:cNvGrpSpPr>
            <p:nvPr/>
          </p:nvGrpSpPr>
          <p:grpSpPr bwMode="auto">
            <a:xfrm flipV="1">
              <a:off x="964" y="2177"/>
              <a:ext cx="67" cy="449"/>
              <a:chOff x="2131" y="2070"/>
              <a:chExt cx="45" cy="299"/>
            </a:xfrm>
          </p:grpSpPr>
          <p:sp>
            <p:nvSpPr>
              <p:cNvPr id="151" name="Line 181">
                <a:extLst>
                  <a:ext uri="{FF2B5EF4-FFF2-40B4-BE49-F238E27FC236}">
                    <a16:creationId xmlns:a16="http://schemas.microsoft.com/office/drawing/2014/main" id="{A1CDC235-6117-8CE6-AD3D-05BDFACB3CD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2" name="Oval 182">
                <a:extLst>
                  <a:ext uri="{FF2B5EF4-FFF2-40B4-BE49-F238E27FC236}">
                    <a16:creationId xmlns:a16="http://schemas.microsoft.com/office/drawing/2014/main" id="{73533368-19F2-C123-9B45-FBF48C5F108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36" name="Group 183">
              <a:extLst>
                <a:ext uri="{FF2B5EF4-FFF2-40B4-BE49-F238E27FC236}">
                  <a16:creationId xmlns:a16="http://schemas.microsoft.com/office/drawing/2014/main" id="{7004AAE9-98CD-A2C4-5DC6-F135CF87B4D9}"/>
                </a:ext>
              </a:extLst>
            </p:cNvPr>
            <p:cNvGrpSpPr>
              <a:grpSpLocks/>
            </p:cNvGrpSpPr>
            <p:nvPr/>
          </p:nvGrpSpPr>
          <p:grpSpPr bwMode="auto">
            <a:xfrm>
              <a:off x="865" y="3098"/>
              <a:ext cx="67" cy="449"/>
              <a:chOff x="2131" y="2070"/>
              <a:chExt cx="45" cy="299"/>
            </a:xfrm>
          </p:grpSpPr>
          <p:sp>
            <p:nvSpPr>
              <p:cNvPr id="149" name="Line 184">
                <a:extLst>
                  <a:ext uri="{FF2B5EF4-FFF2-40B4-BE49-F238E27FC236}">
                    <a16:creationId xmlns:a16="http://schemas.microsoft.com/office/drawing/2014/main" id="{406872D2-5216-BC8E-CDDD-BD3C5A7075B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0" name="Oval 185">
                <a:extLst>
                  <a:ext uri="{FF2B5EF4-FFF2-40B4-BE49-F238E27FC236}">
                    <a16:creationId xmlns:a16="http://schemas.microsoft.com/office/drawing/2014/main" id="{2CAC423A-2500-D5EF-2B88-535FA9C6B22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37" name="Rectangle 186">
              <a:extLst>
                <a:ext uri="{FF2B5EF4-FFF2-40B4-BE49-F238E27FC236}">
                  <a16:creationId xmlns:a16="http://schemas.microsoft.com/office/drawing/2014/main" id="{B0757C2E-6935-4A83-288B-B92A7FFFAE9F}"/>
                </a:ext>
              </a:extLst>
            </p:cNvPr>
            <p:cNvSpPr>
              <a:spLocks noChangeArrowheads="1"/>
            </p:cNvSpPr>
            <p:nvPr/>
          </p:nvSpPr>
          <p:spPr bwMode="auto">
            <a:xfrm>
              <a:off x="1662" y="2044"/>
              <a:ext cx="527"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38" name="Line 187">
              <a:extLst>
                <a:ext uri="{FF2B5EF4-FFF2-40B4-BE49-F238E27FC236}">
                  <a16:creationId xmlns:a16="http://schemas.microsoft.com/office/drawing/2014/main" id="{485A026E-695C-C38F-BA74-A45A983238A1}"/>
                </a:ext>
              </a:extLst>
            </p:cNvPr>
            <p:cNvSpPr>
              <a:spLocks noChangeShapeType="1"/>
            </p:cNvSpPr>
            <p:nvPr/>
          </p:nvSpPr>
          <p:spPr bwMode="auto">
            <a:xfrm>
              <a:off x="1704" y="2084"/>
              <a:ext cx="192" cy="0"/>
            </a:xfrm>
            <a:prstGeom prst="line">
              <a:avLst/>
            </a:prstGeom>
            <a:noFill/>
            <a:ln w="28575">
              <a:solidFill>
                <a:srgbClr val="FF0066"/>
              </a:solidFill>
              <a:round/>
              <a:headEnd/>
              <a:tailEnd/>
            </a:ln>
          </p:spPr>
          <p:txBody>
            <a:bodyPr>
              <a:spAutoFit/>
            </a:bodyPr>
            <a:lstStyle/>
            <a:p>
              <a:endParaRPr lang="zh-CN" altLang="en-US"/>
            </a:p>
          </p:txBody>
        </p:sp>
        <p:sp>
          <p:nvSpPr>
            <p:cNvPr id="139" name="Rectangle 188">
              <a:extLst>
                <a:ext uri="{FF2B5EF4-FFF2-40B4-BE49-F238E27FC236}">
                  <a16:creationId xmlns:a16="http://schemas.microsoft.com/office/drawing/2014/main" id="{818F11B5-4E88-B616-2F23-2E9050ACFE3B}"/>
                </a:ext>
              </a:extLst>
            </p:cNvPr>
            <p:cNvSpPr>
              <a:spLocks noChangeArrowheads="1"/>
            </p:cNvSpPr>
            <p:nvPr/>
          </p:nvSpPr>
          <p:spPr bwMode="auto">
            <a:xfrm>
              <a:off x="689" y="2044"/>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140" name="Rectangle 189">
              <a:extLst>
                <a:ext uri="{FF2B5EF4-FFF2-40B4-BE49-F238E27FC236}">
                  <a16:creationId xmlns:a16="http://schemas.microsoft.com/office/drawing/2014/main" id="{21AE7425-2208-27DE-9D85-491D1126FD06}"/>
                </a:ext>
              </a:extLst>
            </p:cNvPr>
            <p:cNvSpPr>
              <a:spLocks noChangeArrowheads="1"/>
            </p:cNvSpPr>
            <p:nvPr/>
          </p:nvSpPr>
          <p:spPr bwMode="auto">
            <a:xfrm>
              <a:off x="809" y="2510"/>
              <a:ext cx="1063" cy="630"/>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nvGrpSpPr>
            <p:cNvPr id="141" name="Group 191">
              <a:extLst>
                <a:ext uri="{FF2B5EF4-FFF2-40B4-BE49-F238E27FC236}">
                  <a16:creationId xmlns:a16="http://schemas.microsoft.com/office/drawing/2014/main" id="{D3E28D10-E0F6-32B8-40D8-7C7A5922AF13}"/>
                </a:ext>
              </a:extLst>
            </p:cNvPr>
            <p:cNvGrpSpPr>
              <a:grpSpLocks/>
            </p:cNvGrpSpPr>
            <p:nvPr/>
          </p:nvGrpSpPr>
          <p:grpSpPr bwMode="auto">
            <a:xfrm>
              <a:off x="1297" y="3086"/>
              <a:ext cx="68" cy="449"/>
              <a:chOff x="2131" y="2070"/>
              <a:chExt cx="45" cy="299"/>
            </a:xfrm>
          </p:grpSpPr>
          <p:sp>
            <p:nvSpPr>
              <p:cNvPr id="147" name="Line 192">
                <a:extLst>
                  <a:ext uri="{FF2B5EF4-FFF2-40B4-BE49-F238E27FC236}">
                    <a16:creationId xmlns:a16="http://schemas.microsoft.com/office/drawing/2014/main" id="{D5BE62DE-4126-9337-8D4D-30D2D91C4AA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48" name="Oval 193">
                <a:extLst>
                  <a:ext uri="{FF2B5EF4-FFF2-40B4-BE49-F238E27FC236}">
                    <a16:creationId xmlns:a16="http://schemas.microsoft.com/office/drawing/2014/main" id="{C5BF29A1-6355-EB49-05D7-4087624AF63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42" name="AutoShape 194">
              <a:extLst>
                <a:ext uri="{FF2B5EF4-FFF2-40B4-BE49-F238E27FC236}">
                  <a16:creationId xmlns:a16="http://schemas.microsoft.com/office/drawing/2014/main" id="{323025F3-7B7C-8352-DECB-FF7C335D97C1}"/>
                </a:ext>
              </a:extLst>
            </p:cNvPr>
            <p:cNvSpPr>
              <a:spLocks noChangeArrowheads="1"/>
            </p:cNvSpPr>
            <p:nvPr/>
          </p:nvSpPr>
          <p:spPr bwMode="auto">
            <a:xfrm>
              <a:off x="1218" y="3025"/>
              <a:ext cx="212" cy="114"/>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sp>
          <p:nvSpPr>
            <p:cNvPr id="143" name="Oval 195">
              <a:extLst>
                <a:ext uri="{FF2B5EF4-FFF2-40B4-BE49-F238E27FC236}">
                  <a16:creationId xmlns:a16="http://schemas.microsoft.com/office/drawing/2014/main" id="{705C03EC-555B-8AC9-27E5-4F8059CAC63C}"/>
                </a:ext>
              </a:extLst>
            </p:cNvPr>
            <p:cNvSpPr>
              <a:spLocks noChangeArrowheads="1"/>
            </p:cNvSpPr>
            <p:nvPr/>
          </p:nvSpPr>
          <p:spPr bwMode="auto">
            <a:xfrm>
              <a:off x="1272" y="3130"/>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44" name="Oval 199">
              <a:extLst>
                <a:ext uri="{FF2B5EF4-FFF2-40B4-BE49-F238E27FC236}">
                  <a16:creationId xmlns:a16="http://schemas.microsoft.com/office/drawing/2014/main" id="{3D1E492A-E8FE-A127-4CFA-DE0311AB9540}"/>
                </a:ext>
              </a:extLst>
            </p:cNvPr>
            <p:cNvSpPr>
              <a:spLocks noChangeArrowheads="1"/>
            </p:cNvSpPr>
            <p:nvPr/>
          </p:nvSpPr>
          <p:spPr bwMode="auto">
            <a:xfrm>
              <a:off x="840" y="3130"/>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45" name="Oval 200">
              <a:extLst>
                <a:ext uri="{FF2B5EF4-FFF2-40B4-BE49-F238E27FC236}">
                  <a16:creationId xmlns:a16="http://schemas.microsoft.com/office/drawing/2014/main" id="{4F30D8C8-0251-2FA0-80EC-0B49F4370EC7}"/>
                </a:ext>
              </a:extLst>
            </p:cNvPr>
            <p:cNvSpPr>
              <a:spLocks noChangeArrowheads="1"/>
            </p:cNvSpPr>
            <p:nvPr/>
          </p:nvSpPr>
          <p:spPr bwMode="auto">
            <a:xfrm>
              <a:off x="1680" y="3118"/>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46" name="Oval 239">
              <a:extLst>
                <a:ext uri="{FF2B5EF4-FFF2-40B4-BE49-F238E27FC236}">
                  <a16:creationId xmlns:a16="http://schemas.microsoft.com/office/drawing/2014/main" id="{7832048F-3E7A-03CD-F910-EF6DD31DD64F}"/>
                </a:ext>
              </a:extLst>
            </p:cNvPr>
            <p:cNvSpPr>
              <a:spLocks noChangeArrowheads="1"/>
            </p:cNvSpPr>
            <p:nvPr/>
          </p:nvSpPr>
          <p:spPr bwMode="auto">
            <a:xfrm>
              <a:off x="1602" y="2379"/>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grpSp>
      <p:grpSp>
        <p:nvGrpSpPr>
          <p:cNvPr id="157" name="Group 246">
            <a:extLst>
              <a:ext uri="{FF2B5EF4-FFF2-40B4-BE49-F238E27FC236}">
                <a16:creationId xmlns:a16="http://schemas.microsoft.com/office/drawing/2014/main" id="{15D4C245-4DE8-89E0-18E3-2B8D241C4F99}"/>
              </a:ext>
            </a:extLst>
          </p:cNvPr>
          <p:cNvGrpSpPr>
            <a:grpSpLocks/>
          </p:cNvGrpSpPr>
          <p:nvPr/>
        </p:nvGrpSpPr>
        <p:grpSpPr bwMode="auto">
          <a:xfrm>
            <a:off x="7042150" y="706599"/>
            <a:ext cx="3721100" cy="4311650"/>
            <a:chOff x="2833" y="274"/>
            <a:chExt cx="2344" cy="2716"/>
          </a:xfrm>
        </p:grpSpPr>
        <p:grpSp>
          <p:nvGrpSpPr>
            <p:cNvPr id="158" name="Group 143">
              <a:extLst>
                <a:ext uri="{FF2B5EF4-FFF2-40B4-BE49-F238E27FC236}">
                  <a16:creationId xmlns:a16="http://schemas.microsoft.com/office/drawing/2014/main" id="{15BE1C33-6FFA-3758-0E93-8DF4A2F474BF}"/>
                </a:ext>
              </a:extLst>
            </p:cNvPr>
            <p:cNvGrpSpPr>
              <a:grpSpLocks/>
            </p:cNvGrpSpPr>
            <p:nvPr/>
          </p:nvGrpSpPr>
          <p:grpSpPr bwMode="auto">
            <a:xfrm>
              <a:off x="3386" y="274"/>
              <a:ext cx="1307" cy="2716"/>
              <a:chOff x="3260" y="274"/>
              <a:chExt cx="1307" cy="2716"/>
            </a:xfrm>
          </p:grpSpPr>
          <p:sp>
            <p:nvSpPr>
              <p:cNvPr id="162" name="Oval 130">
                <a:extLst>
                  <a:ext uri="{FF2B5EF4-FFF2-40B4-BE49-F238E27FC236}">
                    <a16:creationId xmlns:a16="http://schemas.microsoft.com/office/drawing/2014/main" id="{80E63CC8-0E34-D3DE-D439-6C24ACBA90C7}"/>
                  </a:ext>
                </a:extLst>
              </p:cNvPr>
              <p:cNvSpPr>
                <a:spLocks noChangeArrowheads="1"/>
              </p:cNvSpPr>
              <p:nvPr/>
            </p:nvSpPr>
            <p:spPr bwMode="auto">
              <a:xfrm>
                <a:off x="3403" y="274"/>
                <a:ext cx="227" cy="227"/>
              </a:xfrm>
              <a:prstGeom prst="ellipse">
                <a:avLst/>
              </a:prstGeom>
              <a:solidFill>
                <a:srgbClr val="FF0066"/>
              </a:solidFill>
              <a:ln w="9525">
                <a:solidFill>
                  <a:srgbClr val="FF0066"/>
                </a:solidFill>
                <a:round/>
                <a:headEnd/>
                <a:tailEnd/>
              </a:ln>
            </p:spPr>
            <p:txBody>
              <a:bodyPr wrap="none" anchor="ctr"/>
              <a:lstStyle/>
              <a:p>
                <a:pPr algn="ctr"/>
                <a:r>
                  <a:rPr lang="en-US" altLang="zh-CN" b="1">
                    <a:solidFill>
                      <a:srgbClr val="FFFFFF"/>
                    </a:solidFill>
                    <a:ea typeface="隶书"/>
                    <a:cs typeface="隶书"/>
                  </a:rPr>
                  <a:t>1</a:t>
                </a:r>
              </a:p>
            </p:txBody>
          </p:sp>
          <p:sp>
            <p:nvSpPr>
              <p:cNvPr id="163" name="Oval 133">
                <a:extLst>
                  <a:ext uri="{FF2B5EF4-FFF2-40B4-BE49-F238E27FC236}">
                    <a16:creationId xmlns:a16="http://schemas.microsoft.com/office/drawing/2014/main" id="{967BDC8E-C89D-7551-9295-82CA3C8295BE}"/>
                  </a:ext>
                </a:extLst>
              </p:cNvPr>
              <p:cNvSpPr>
                <a:spLocks noChangeArrowheads="1"/>
              </p:cNvSpPr>
              <p:nvPr/>
            </p:nvSpPr>
            <p:spPr bwMode="auto">
              <a:xfrm>
                <a:off x="4175" y="2763"/>
                <a:ext cx="227" cy="227"/>
              </a:xfrm>
              <a:prstGeom prst="ellipse">
                <a:avLst/>
              </a:prstGeom>
              <a:solidFill>
                <a:srgbClr val="99FFCC"/>
              </a:solidFill>
              <a:ln w="9525">
                <a:solidFill>
                  <a:srgbClr val="009900"/>
                </a:solidFill>
                <a:round/>
                <a:headEnd/>
                <a:tailEnd/>
              </a:ln>
            </p:spPr>
            <p:txBody>
              <a:bodyPr wrap="none" anchor="ctr"/>
              <a:lstStyle/>
              <a:p>
                <a:pPr algn="ctr"/>
                <a:r>
                  <a:rPr lang="en-US" altLang="zh-CN" b="1">
                    <a:solidFill>
                      <a:srgbClr val="0033CC"/>
                    </a:solidFill>
                    <a:ea typeface="隶书"/>
                    <a:cs typeface="隶书"/>
                  </a:rPr>
                  <a:t>1</a:t>
                </a:r>
              </a:p>
            </p:txBody>
          </p:sp>
          <p:sp>
            <p:nvSpPr>
              <p:cNvPr id="164" name="Oval 134">
                <a:extLst>
                  <a:ext uri="{FF2B5EF4-FFF2-40B4-BE49-F238E27FC236}">
                    <a16:creationId xmlns:a16="http://schemas.microsoft.com/office/drawing/2014/main" id="{6FE1844F-D29D-1DA9-F73D-E895306AF5CE}"/>
                  </a:ext>
                </a:extLst>
              </p:cNvPr>
              <p:cNvSpPr>
                <a:spLocks noChangeArrowheads="1"/>
              </p:cNvSpPr>
              <p:nvPr/>
            </p:nvSpPr>
            <p:spPr bwMode="auto">
              <a:xfrm>
                <a:off x="3260" y="2175"/>
                <a:ext cx="227" cy="227"/>
              </a:xfrm>
              <a:prstGeom prst="ellipse">
                <a:avLst/>
              </a:prstGeom>
              <a:solidFill>
                <a:srgbClr val="99FFCC"/>
              </a:solidFill>
              <a:ln w="9525">
                <a:solidFill>
                  <a:srgbClr val="009900"/>
                </a:solidFill>
                <a:round/>
                <a:headEnd/>
                <a:tailEnd/>
              </a:ln>
            </p:spPr>
            <p:txBody>
              <a:bodyPr wrap="none" anchor="ctr"/>
              <a:lstStyle/>
              <a:p>
                <a:pPr algn="ctr"/>
                <a:r>
                  <a:rPr lang="en-US" altLang="zh-CN" b="1">
                    <a:solidFill>
                      <a:srgbClr val="0033CC"/>
                    </a:solidFill>
                    <a:ea typeface="隶书"/>
                    <a:cs typeface="隶书"/>
                  </a:rPr>
                  <a:t>1</a:t>
                </a:r>
              </a:p>
            </p:txBody>
          </p:sp>
          <p:sp>
            <p:nvSpPr>
              <p:cNvPr id="165" name="Oval 135">
                <a:extLst>
                  <a:ext uri="{FF2B5EF4-FFF2-40B4-BE49-F238E27FC236}">
                    <a16:creationId xmlns:a16="http://schemas.microsoft.com/office/drawing/2014/main" id="{089195B7-EEE5-1216-B031-7008EE87FC68}"/>
                  </a:ext>
                </a:extLst>
              </p:cNvPr>
              <p:cNvSpPr>
                <a:spLocks noChangeArrowheads="1"/>
              </p:cNvSpPr>
              <p:nvPr/>
            </p:nvSpPr>
            <p:spPr bwMode="auto">
              <a:xfrm>
                <a:off x="4340" y="2165"/>
                <a:ext cx="227" cy="227"/>
              </a:xfrm>
              <a:prstGeom prst="ellipse">
                <a:avLst/>
              </a:prstGeom>
              <a:solidFill>
                <a:srgbClr val="99FFCC"/>
              </a:solidFill>
              <a:ln w="9525">
                <a:solidFill>
                  <a:srgbClr val="009900"/>
                </a:solidFill>
                <a:round/>
                <a:headEnd/>
                <a:tailEnd/>
              </a:ln>
            </p:spPr>
            <p:txBody>
              <a:bodyPr wrap="none" anchor="ctr"/>
              <a:lstStyle/>
              <a:p>
                <a:pPr algn="ctr"/>
                <a:r>
                  <a:rPr lang="en-US" altLang="zh-CN" b="1">
                    <a:solidFill>
                      <a:srgbClr val="0033CC"/>
                    </a:solidFill>
                    <a:ea typeface="隶书"/>
                    <a:cs typeface="隶书"/>
                  </a:rPr>
                  <a:t>0</a:t>
                </a:r>
              </a:p>
            </p:txBody>
          </p:sp>
          <p:sp>
            <p:nvSpPr>
              <p:cNvPr id="166" name="Oval 136">
                <a:extLst>
                  <a:ext uri="{FF2B5EF4-FFF2-40B4-BE49-F238E27FC236}">
                    <a16:creationId xmlns:a16="http://schemas.microsoft.com/office/drawing/2014/main" id="{61F59FEB-9733-FD3B-08CE-DD3A3494824C}"/>
                  </a:ext>
                </a:extLst>
              </p:cNvPr>
              <p:cNvSpPr>
                <a:spLocks noChangeArrowheads="1"/>
              </p:cNvSpPr>
              <p:nvPr/>
            </p:nvSpPr>
            <p:spPr bwMode="auto">
              <a:xfrm>
                <a:off x="4186" y="1199"/>
                <a:ext cx="227" cy="227"/>
              </a:xfrm>
              <a:prstGeom prst="ellipse">
                <a:avLst/>
              </a:prstGeom>
              <a:solidFill>
                <a:srgbClr val="99FFCC"/>
              </a:solidFill>
              <a:ln w="9525">
                <a:solidFill>
                  <a:srgbClr val="009900"/>
                </a:solidFill>
                <a:round/>
                <a:headEnd/>
                <a:tailEnd/>
              </a:ln>
            </p:spPr>
            <p:txBody>
              <a:bodyPr wrap="none" anchor="ctr"/>
              <a:lstStyle/>
              <a:p>
                <a:pPr algn="ctr"/>
                <a:r>
                  <a:rPr lang="en-US" altLang="zh-CN" b="1">
                    <a:solidFill>
                      <a:srgbClr val="0033CC"/>
                    </a:solidFill>
                    <a:ea typeface="隶书"/>
                    <a:cs typeface="隶书"/>
                  </a:rPr>
                  <a:t>1</a:t>
                </a:r>
              </a:p>
            </p:txBody>
          </p:sp>
          <p:sp>
            <p:nvSpPr>
              <p:cNvPr id="167" name="Oval 137">
                <a:extLst>
                  <a:ext uri="{FF2B5EF4-FFF2-40B4-BE49-F238E27FC236}">
                    <a16:creationId xmlns:a16="http://schemas.microsoft.com/office/drawing/2014/main" id="{78E7DD85-7FCC-10C0-3402-D276EFBEB01D}"/>
                  </a:ext>
                </a:extLst>
              </p:cNvPr>
              <p:cNvSpPr>
                <a:spLocks noChangeArrowheads="1"/>
              </p:cNvSpPr>
              <p:nvPr/>
            </p:nvSpPr>
            <p:spPr bwMode="auto">
              <a:xfrm>
                <a:off x="4190" y="274"/>
                <a:ext cx="227" cy="227"/>
              </a:xfrm>
              <a:prstGeom prst="ellipse">
                <a:avLst/>
              </a:prstGeom>
              <a:solidFill>
                <a:srgbClr val="FF0066"/>
              </a:solidFill>
              <a:ln w="9525">
                <a:solidFill>
                  <a:srgbClr val="FF0066"/>
                </a:solidFill>
                <a:round/>
                <a:headEnd/>
                <a:tailEnd/>
              </a:ln>
            </p:spPr>
            <p:txBody>
              <a:bodyPr wrap="none" anchor="ctr"/>
              <a:lstStyle/>
              <a:p>
                <a:pPr algn="ctr"/>
                <a:r>
                  <a:rPr lang="en-US" altLang="zh-CN" b="1">
                    <a:solidFill>
                      <a:srgbClr val="FFFFFF"/>
                    </a:solidFill>
                    <a:ea typeface="隶书"/>
                    <a:cs typeface="隶书"/>
                  </a:rPr>
                  <a:t>0</a:t>
                </a:r>
              </a:p>
            </p:txBody>
          </p:sp>
        </p:grpSp>
        <p:grpSp>
          <p:nvGrpSpPr>
            <p:cNvPr id="159" name="Group 243">
              <a:extLst>
                <a:ext uri="{FF2B5EF4-FFF2-40B4-BE49-F238E27FC236}">
                  <a16:creationId xmlns:a16="http://schemas.microsoft.com/office/drawing/2014/main" id="{90D2C780-DD16-262D-D03C-EF7163B6ACBE}"/>
                </a:ext>
              </a:extLst>
            </p:cNvPr>
            <p:cNvGrpSpPr>
              <a:grpSpLocks/>
            </p:cNvGrpSpPr>
            <p:nvPr/>
          </p:nvGrpSpPr>
          <p:grpSpPr bwMode="auto">
            <a:xfrm>
              <a:off x="2833" y="1452"/>
              <a:ext cx="2344" cy="227"/>
              <a:chOff x="2717" y="1453"/>
              <a:chExt cx="2344" cy="227"/>
            </a:xfrm>
          </p:grpSpPr>
          <p:sp>
            <p:nvSpPr>
              <p:cNvPr id="160" name="Oval 244">
                <a:extLst>
                  <a:ext uri="{FF2B5EF4-FFF2-40B4-BE49-F238E27FC236}">
                    <a16:creationId xmlns:a16="http://schemas.microsoft.com/office/drawing/2014/main" id="{211B7044-946B-BB31-C742-4836FFB1D329}"/>
                  </a:ext>
                </a:extLst>
              </p:cNvPr>
              <p:cNvSpPr>
                <a:spLocks noChangeArrowheads="1"/>
              </p:cNvSpPr>
              <p:nvPr/>
            </p:nvSpPr>
            <p:spPr bwMode="auto">
              <a:xfrm>
                <a:off x="4834" y="1453"/>
                <a:ext cx="227" cy="227"/>
              </a:xfrm>
              <a:prstGeom prst="ellipse">
                <a:avLst/>
              </a:prstGeom>
              <a:solidFill>
                <a:srgbClr val="FF0066"/>
              </a:solidFill>
              <a:ln w="9525">
                <a:solidFill>
                  <a:srgbClr val="FF0066"/>
                </a:solidFill>
                <a:round/>
                <a:headEnd/>
                <a:tailEnd/>
              </a:ln>
            </p:spPr>
            <p:txBody>
              <a:bodyPr wrap="none" anchor="ctr"/>
              <a:lstStyle/>
              <a:p>
                <a:pPr algn="ctr"/>
                <a:r>
                  <a:rPr lang="en-US" altLang="zh-CN" b="1">
                    <a:solidFill>
                      <a:srgbClr val="FFFFFF"/>
                    </a:solidFill>
                    <a:ea typeface="隶书"/>
                    <a:cs typeface="隶书"/>
                  </a:rPr>
                  <a:t>1</a:t>
                </a:r>
              </a:p>
            </p:txBody>
          </p:sp>
          <p:sp>
            <p:nvSpPr>
              <p:cNvPr id="161" name="Oval 245">
                <a:extLst>
                  <a:ext uri="{FF2B5EF4-FFF2-40B4-BE49-F238E27FC236}">
                    <a16:creationId xmlns:a16="http://schemas.microsoft.com/office/drawing/2014/main" id="{646C24C5-79DF-6E6F-07CF-269E94BA24AC}"/>
                  </a:ext>
                </a:extLst>
              </p:cNvPr>
              <p:cNvSpPr>
                <a:spLocks noChangeArrowheads="1"/>
              </p:cNvSpPr>
              <p:nvPr/>
            </p:nvSpPr>
            <p:spPr bwMode="auto">
              <a:xfrm>
                <a:off x="2717" y="1453"/>
                <a:ext cx="227" cy="227"/>
              </a:xfrm>
              <a:prstGeom prst="ellipse">
                <a:avLst/>
              </a:prstGeom>
              <a:solidFill>
                <a:srgbClr val="FF0066"/>
              </a:solidFill>
              <a:ln w="9525">
                <a:solidFill>
                  <a:srgbClr val="FF0066"/>
                </a:solidFill>
                <a:round/>
                <a:headEnd/>
                <a:tailEnd/>
              </a:ln>
            </p:spPr>
            <p:txBody>
              <a:bodyPr wrap="none" anchor="ctr"/>
              <a:lstStyle/>
              <a:p>
                <a:pPr algn="ctr"/>
                <a:r>
                  <a:rPr lang="en-US" altLang="zh-CN" b="1">
                    <a:solidFill>
                      <a:srgbClr val="FFFFFF"/>
                    </a:solidFill>
                    <a:ea typeface="隶书"/>
                    <a:cs typeface="隶书"/>
                  </a:rPr>
                  <a:t>0</a:t>
                </a:r>
              </a:p>
            </p:txBody>
          </p:sp>
        </p:grpSp>
      </p:grpSp>
      <p:grpSp>
        <p:nvGrpSpPr>
          <p:cNvPr id="168" name="Group 147">
            <a:extLst>
              <a:ext uri="{FF2B5EF4-FFF2-40B4-BE49-F238E27FC236}">
                <a16:creationId xmlns:a16="http://schemas.microsoft.com/office/drawing/2014/main" id="{EC568E31-B7D9-4DE9-1AFB-D06B8D623766}"/>
              </a:ext>
            </a:extLst>
          </p:cNvPr>
          <p:cNvGrpSpPr>
            <a:grpSpLocks/>
          </p:cNvGrpSpPr>
          <p:nvPr/>
        </p:nvGrpSpPr>
        <p:grpSpPr bwMode="auto">
          <a:xfrm>
            <a:off x="7043738" y="2570324"/>
            <a:ext cx="3740150" cy="366713"/>
            <a:chOff x="2708" y="1448"/>
            <a:chExt cx="2356" cy="231"/>
          </a:xfrm>
        </p:grpSpPr>
        <p:sp>
          <p:nvSpPr>
            <p:cNvPr id="169" name="Oval 145">
              <a:extLst>
                <a:ext uri="{FF2B5EF4-FFF2-40B4-BE49-F238E27FC236}">
                  <a16:creationId xmlns:a16="http://schemas.microsoft.com/office/drawing/2014/main" id="{DF298D7F-79BA-C645-E459-79D431AD3831}"/>
                </a:ext>
              </a:extLst>
            </p:cNvPr>
            <p:cNvSpPr>
              <a:spLocks noChangeArrowheads="1"/>
            </p:cNvSpPr>
            <p:nvPr/>
          </p:nvSpPr>
          <p:spPr bwMode="auto">
            <a:xfrm>
              <a:off x="4837" y="1452"/>
              <a:ext cx="227" cy="227"/>
            </a:xfrm>
            <a:prstGeom prst="ellipse">
              <a:avLst/>
            </a:prstGeom>
            <a:solidFill>
              <a:schemeClr val="accent2"/>
            </a:solidFill>
            <a:ln w="9525">
              <a:solidFill>
                <a:srgbClr val="0033CC"/>
              </a:solidFill>
              <a:round/>
              <a:headEnd/>
              <a:tailEnd/>
            </a:ln>
          </p:spPr>
          <p:txBody>
            <a:bodyPr wrap="none" anchor="ctr"/>
            <a:lstStyle/>
            <a:p>
              <a:pPr algn="ctr"/>
              <a:r>
                <a:rPr lang="en-US" altLang="zh-CN" b="1">
                  <a:solidFill>
                    <a:srgbClr val="FFFFFF"/>
                  </a:solidFill>
                  <a:ea typeface="隶书"/>
                  <a:cs typeface="隶书"/>
                </a:rPr>
                <a:t>0</a:t>
              </a:r>
            </a:p>
          </p:txBody>
        </p:sp>
        <p:sp>
          <p:nvSpPr>
            <p:cNvPr id="170" name="Oval 146">
              <a:extLst>
                <a:ext uri="{FF2B5EF4-FFF2-40B4-BE49-F238E27FC236}">
                  <a16:creationId xmlns:a16="http://schemas.microsoft.com/office/drawing/2014/main" id="{770F5CE9-CB5F-DC88-4135-2084BCC401A4}"/>
                </a:ext>
              </a:extLst>
            </p:cNvPr>
            <p:cNvSpPr>
              <a:spLocks noChangeArrowheads="1"/>
            </p:cNvSpPr>
            <p:nvPr/>
          </p:nvSpPr>
          <p:spPr bwMode="auto">
            <a:xfrm>
              <a:off x="2708" y="1448"/>
              <a:ext cx="227" cy="227"/>
            </a:xfrm>
            <a:prstGeom prst="ellipse">
              <a:avLst/>
            </a:prstGeom>
            <a:solidFill>
              <a:schemeClr val="accent2"/>
            </a:solidFill>
            <a:ln w="9525">
              <a:solidFill>
                <a:srgbClr val="0033CC"/>
              </a:solidFill>
              <a:round/>
              <a:headEnd/>
              <a:tailEnd/>
            </a:ln>
          </p:spPr>
          <p:txBody>
            <a:bodyPr wrap="none" anchor="ctr"/>
            <a:lstStyle/>
            <a:p>
              <a:pPr algn="ctr"/>
              <a:r>
                <a:rPr lang="en-US" altLang="zh-CN" b="1">
                  <a:solidFill>
                    <a:srgbClr val="FFFFFF"/>
                  </a:solidFill>
                  <a:ea typeface="隶书"/>
                  <a:cs typeface="隶书"/>
                </a:rPr>
                <a:t>1</a:t>
              </a:r>
            </a:p>
          </p:txBody>
        </p:sp>
      </p:grpSp>
      <p:grpSp>
        <p:nvGrpSpPr>
          <p:cNvPr id="171" name="Group 158">
            <a:extLst>
              <a:ext uri="{FF2B5EF4-FFF2-40B4-BE49-F238E27FC236}">
                <a16:creationId xmlns:a16="http://schemas.microsoft.com/office/drawing/2014/main" id="{65E03EB8-59B0-9F30-8C15-45E26FCA5241}"/>
              </a:ext>
            </a:extLst>
          </p:cNvPr>
          <p:cNvGrpSpPr>
            <a:grpSpLocks/>
          </p:cNvGrpSpPr>
          <p:nvPr/>
        </p:nvGrpSpPr>
        <p:grpSpPr bwMode="auto">
          <a:xfrm>
            <a:off x="7038975" y="703424"/>
            <a:ext cx="3733800" cy="4259263"/>
            <a:chOff x="2711" y="272"/>
            <a:chExt cx="2352" cy="2683"/>
          </a:xfrm>
        </p:grpSpPr>
        <p:sp>
          <p:nvSpPr>
            <p:cNvPr id="172" name="Oval 149">
              <a:extLst>
                <a:ext uri="{FF2B5EF4-FFF2-40B4-BE49-F238E27FC236}">
                  <a16:creationId xmlns:a16="http://schemas.microsoft.com/office/drawing/2014/main" id="{906D387B-43C0-9432-84EB-8A8E4B26A6D5}"/>
                </a:ext>
              </a:extLst>
            </p:cNvPr>
            <p:cNvSpPr>
              <a:spLocks noChangeArrowheads="1"/>
            </p:cNvSpPr>
            <p:nvPr/>
          </p:nvSpPr>
          <p:spPr bwMode="auto">
            <a:xfrm>
              <a:off x="3399" y="272"/>
              <a:ext cx="227" cy="227"/>
            </a:xfrm>
            <a:prstGeom prst="ellipse">
              <a:avLst/>
            </a:prstGeom>
            <a:solidFill>
              <a:schemeClr val="accent2"/>
            </a:solidFill>
            <a:ln w="9525">
              <a:solidFill>
                <a:schemeClr val="accent2"/>
              </a:solidFill>
              <a:round/>
              <a:headEnd/>
              <a:tailEnd/>
            </a:ln>
          </p:spPr>
          <p:txBody>
            <a:bodyPr wrap="none" anchor="ctr"/>
            <a:lstStyle/>
            <a:p>
              <a:pPr algn="ctr"/>
              <a:r>
                <a:rPr lang="en-US" altLang="zh-CN" b="1">
                  <a:solidFill>
                    <a:srgbClr val="FFFFFF"/>
                  </a:solidFill>
                  <a:ea typeface="隶书"/>
                  <a:cs typeface="隶书"/>
                </a:rPr>
                <a:t>0</a:t>
              </a:r>
            </a:p>
          </p:txBody>
        </p:sp>
        <p:sp>
          <p:nvSpPr>
            <p:cNvPr id="173" name="Oval 150">
              <a:extLst>
                <a:ext uri="{FF2B5EF4-FFF2-40B4-BE49-F238E27FC236}">
                  <a16:creationId xmlns:a16="http://schemas.microsoft.com/office/drawing/2014/main" id="{B0E87113-5972-13AB-227E-74F6DA06EADF}"/>
                </a:ext>
              </a:extLst>
            </p:cNvPr>
            <p:cNvSpPr>
              <a:spLocks noChangeArrowheads="1"/>
            </p:cNvSpPr>
            <p:nvPr/>
          </p:nvSpPr>
          <p:spPr bwMode="auto">
            <a:xfrm>
              <a:off x="4836" y="1454"/>
              <a:ext cx="227" cy="227"/>
            </a:xfrm>
            <a:prstGeom prst="ellipse">
              <a:avLst/>
            </a:prstGeom>
            <a:solidFill>
              <a:schemeClr val="accent2"/>
            </a:solidFill>
            <a:ln w="9525">
              <a:solidFill>
                <a:srgbClr val="0033CC"/>
              </a:solidFill>
              <a:round/>
              <a:headEnd/>
              <a:tailEnd/>
            </a:ln>
          </p:spPr>
          <p:txBody>
            <a:bodyPr wrap="none" anchor="ctr"/>
            <a:lstStyle/>
            <a:p>
              <a:pPr algn="ctr"/>
              <a:r>
                <a:rPr lang="en-US" altLang="zh-CN" b="1">
                  <a:solidFill>
                    <a:srgbClr val="FFFFFF"/>
                  </a:solidFill>
                  <a:ea typeface="隶书"/>
                  <a:cs typeface="隶书"/>
                </a:rPr>
                <a:t>0</a:t>
              </a:r>
            </a:p>
          </p:txBody>
        </p:sp>
        <p:sp>
          <p:nvSpPr>
            <p:cNvPr id="174" name="Oval 151">
              <a:extLst>
                <a:ext uri="{FF2B5EF4-FFF2-40B4-BE49-F238E27FC236}">
                  <a16:creationId xmlns:a16="http://schemas.microsoft.com/office/drawing/2014/main" id="{99F94658-48FE-B43F-D441-DD0C4FDD4184}"/>
                </a:ext>
              </a:extLst>
            </p:cNvPr>
            <p:cNvSpPr>
              <a:spLocks noChangeArrowheads="1"/>
            </p:cNvSpPr>
            <p:nvPr/>
          </p:nvSpPr>
          <p:spPr bwMode="auto">
            <a:xfrm>
              <a:off x="2711" y="1451"/>
              <a:ext cx="227" cy="227"/>
            </a:xfrm>
            <a:prstGeom prst="ellipse">
              <a:avLst/>
            </a:prstGeom>
            <a:solidFill>
              <a:schemeClr val="accent2"/>
            </a:solidFill>
            <a:ln w="9525">
              <a:solidFill>
                <a:srgbClr val="0033CC"/>
              </a:solidFill>
              <a:round/>
              <a:headEnd/>
              <a:tailEnd/>
            </a:ln>
          </p:spPr>
          <p:txBody>
            <a:bodyPr wrap="none" anchor="ctr"/>
            <a:lstStyle/>
            <a:p>
              <a:pPr algn="ctr"/>
              <a:r>
                <a:rPr lang="en-US" altLang="zh-CN" b="1">
                  <a:solidFill>
                    <a:srgbClr val="FFFFFF"/>
                  </a:solidFill>
                  <a:ea typeface="隶书"/>
                  <a:cs typeface="隶书"/>
                </a:rPr>
                <a:t>1</a:t>
              </a:r>
            </a:p>
          </p:txBody>
        </p:sp>
        <p:sp>
          <p:nvSpPr>
            <p:cNvPr id="175" name="Oval 152">
              <a:extLst>
                <a:ext uri="{FF2B5EF4-FFF2-40B4-BE49-F238E27FC236}">
                  <a16:creationId xmlns:a16="http://schemas.microsoft.com/office/drawing/2014/main" id="{E861AE34-4B31-9048-6648-C608DF10656E}"/>
                </a:ext>
              </a:extLst>
            </p:cNvPr>
            <p:cNvSpPr>
              <a:spLocks noChangeArrowheads="1"/>
            </p:cNvSpPr>
            <p:nvPr/>
          </p:nvSpPr>
          <p:spPr bwMode="auto">
            <a:xfrm>
              <a:off x="4338" y="2166"/>
              <a:ext cx="227" cy="227"/>
            </a:xfrm>
            <a:prstGeom prst="ellipse">
              <a:avLst/>
            </a:prstGeom>
            <a:solidFill>
              <a:srgbClr val="FFFFCC"/>
            </a:solidFill>
            <a:ln w="9525">
              <a:solidFill>
                <a:srgbClr val="FFCC00"/>
              </a:solidFill>
              <a:round/>
              <a:headEnd/>
              <a:tailEnd/>
            </a:ln>
          </p:spPr>
          <p:txBody>
            <a:bodyPr wrap="none" anchor="ctr"/>
            <a:lstStyle/>
            <a:p>
              <a:pPr algn="ctr"/>
              <a:r>
                <a:rPr lang="en-US" altLang="zh-CN" b="1">
                  <a:solidFill>
                    <a:srgbClr val="FF0066"/>
                  </a:solidFill>
                  <a:ea typeface="隶书"/>
                  <a:cs typeface="隶书"/>
                </a:rPr>
                <a:t>1</a:t>
              </a:r>
            </a:p>
          </p:txBody>
        </p:sp>
        <p:sp>
          <p:nvSpPr>
            <p:cNvPr id="176" name="Oval 153">
              <a:extLst>
                <a:ext uri="{FF2B5EF4-FFF2-40B4-BE49-F238E27FC236}">
                  <a16:creationId xmlns:a16="http://schemas.microsoft.com/office/drawing/2014/main" id="{253130A5-D610-B335-72EB-DEAD210E5C04}"/>
                </a:ext>
              </a:extLst>
            </p:cNvPr>
            <p:cNvSpPr>
              <a:spLocks noChangeArrowheads="1"/>
            </p:cNvSpPr>
            <p:nvPr/>
          </p:nvSpPr>
          <p:spPr bwMode="auto">
            <a:xfrm>
              <a:off x="3447" y="1834"/>
              <a:ext cx="227" cy="227"/>
            </a:xfrm>
            <a:prstGeom prst="ellipse">
              <a:avLst/>
            </a:prstGeom>
            <a:solidFill>
              <a:srgbClr val="FFFFCC"/>
            </a:solidFill>
            <a:ln w="9525">
              <a:solidFill>
                <a:srgbClr val="FFCC00"/>
              </a:solidFill>
              <a:round/>
              <a:headEnd/>
              <a:tailEnd/>
            </a:ln>
          </p:spPr>
          <p:txBody>
            <a:bodyPr wrap="none" anchor="ctr"/>
            <a:lstStyle/>
            <a:p>
              <a:pPr algn="ctr"/>
              <a:r>
                <a:rPr lang="en-US" altLang="zh-CN" b="1">
                  <a:solidFill>
                    <a:srgbClr val="FF0066"/>
                  </a:solidFill>
                  <a:ea typeface="隶书"/>
                  <a:cs typeface="隶书"/>
                </a:rPr>
                <a:t>0</a:t>
              </a:r>
            </a:p>
          </p:txBody>
        </p:sp>
        <p:sp>
          <p:nvSpPr>
            <p:cNvPr id="177" name="Oval 154">
              <a:extLst>
                <a:ext uri="{FF2B5EF4-FFF2-40B4-BE49-F238E27FC236}">
                  <a16:creationId xmlns:a16="http://schemas.microsoft.com/office/drawing/2014/main" id="{4FBA7548-E5D7-3BC4-F8F9-03563C07FDB4}"/>
                </a:ext>
              </a:extLst>
            </p:cNvPr>
            <p:cNvSpPr>
              <a:spLocks noChangeArrowheads="1"/>
            </p:cNvSpPr>
            <p:nvPr/>
          </p:nvSpPr>
          <p:spPr bwMode="auto">
            <a:xfrm>
              <a:off x="3440" y="1177"/>
              <a:ext cx="227" cy="227"/>
            </a:xfrm>
            <a:prstGeom prst="ellipse">
              <a:avLst/>
            </a:prstGeom>
            <a:solidFill>
              <a:srgbClr val="FFFFCC"/>
            </a:solidFill>
            <a:ln w="9525">
              <a:solidFill>
                <a:srgbClr val="FFCC00"/>
              </a:solidFill>
              <a:round/>
              <a:headEnd/>
              <a:tailEnd/>
            </a:ln>
          </p:spPr>
          <p:txBody>
            <a:bodyPr wrap="none" anchor="ctr"/>
            <a:lstStyle/>
            <a:p>
              <a:pPr algn="ctr"/>
              <a:r>
                <a:rPr lang="en-US" altLang="zh-CN" b="1">
                  <a:solidFill>
                    <a:srgbClr val="FF0066"/>
                  </a:solidFill>
                  <a:ea typeface="隶书"/>
                  <a:cs typeface="隶书"/>
                </a:rPr>
                <a:t>1</a:t>
              </a:r>
            </a:p>
          </p:txBody>
        </p:sp>
        <p:sp>
          <p:nvSpPr>
            <p:cNvPr id="178" name="Oval 155">
              <a:extLst>
                <a:ext uri="{FF2B5EF4-FFF2-40B4-BE49-F238E27FC236}">
                  <a16:creationId xmlns:a16="http://schemas.microsoft.com/office/drawing/2014/main" id="{88332809-4286-8CA1-C101-8F50ABDF4332}"/>
                </a:ext>
              </a:extLst>
            </p:cNvPr>
            <p:cNvSpPr>
              <a:spLocks noChangeArrowheads="1"/>
            </p:cNvSpPr>
            <p:nvPr/>
          </p:nvSpPr>
          <p:spPr bwMode="auto">
            <a:xfrm>
              <a:off x="3435" y="2728"/>
              <a:ext cx="227" cy="227"/>
            </a:xfrm>
            <a:prstGeom prst="ellipse">
              <a:avLst/>
            </a:prstGeom>
            <a:solidFill>
              <a:srgbClr val="FFFFCC"/>
            </a:solidFill>
            <a:ln w="9525">
              <a:solidFill>
                <a:srgbClr val="FFCC00"/>
              </a:solidFill>
              <a:round/>
              <a:headEnd/>
              <a:tailEnd/>
            </a:ln>
          </p:spPr>
          <p:txBody>
            <a:bodyPr wrap="none" anchor="ctr"/>
            <a:lstStyle/>
            <a:p>
              <a:pPr algn="ctr"/>
              <a:r>
                <a:rPr lang="en-US" altLang="zh-CN" b="1">
                  <a:solidFill>
                    <a:srgbClr val="FF0066"/>
                  </a:solidFill>
                  <a:ea typeface="隶书"/>
                  <a:cs typeface="隶书"/>
                </a:rPr>
                <a:t>1</a:t>
              </a:r>
            </a:p>
          </p:txBody>
        </p:sp>
        <p:sp>
          <p:nvSpPr>
            <p:cNvPr id="179" name="Oval 156">
              <a:extLst>
                <a:ext uri="{FF2B5EF4-FFF2-40B4-BE49-F238E27FC236}">
                  <a16:creationId xmlns:a16="http://schemas.microsoft.com/office/drawing/2014/main" id="{DC3CA79E-F8B9-EC40-D022-4CD21E18D2F0}"/>
                </a:ext>
              </a:extLst>
            </p:cNvPr>
            <p:cNvSpPr>
              <a:spLocks noChangeArrowheads="1"/>
            </p:cNvSpPr>
            <p:nvPr/>
          </p:nvSpPr>
          <p:spPr bwMode="auto">
            <a:xfrm>
              <a:off x="4194" y="281"/>
              <a:ext cx="227" cy="227"/>
            </a:xfrm>
            <a:prstGeom prst="ellipse">
              <a:avLst/>
            </a:prstGeom>
            <a:solidFill>
              <a:schemeClr val="accent2"/>
            </a:solidFill>
            <a:ln w="9525">
              <a:solidFill>
                <a:schemeClr val="accent2"/>
              </a:solidFill>
              <a:round/>
              <a:headEnd/>
              <a:tailEnd/>
            </a:ln>
          </p:spPr>
          <p:txBody>
            <a:bodyPr wrap="none" anchor="ctr"/>
            <a:lstStyle/>
            <a:p>
              <a:pPr algn="ctr"/>
              <a:r>
                <a:rPr lang="en-US" altLang="zh-CN" b="1">
                  <a:solidFill>
                    <a:srgbClr val="FFFFFF"/>
                  </a:solidFill>
                  <a:ea typeface="隶书"/>
                  <a:cs typeface="隶书"/>
                </a:rPr>
                <a:t>1</a:t>
              </a:r>
            </a:p>
          </p:txBody>
        </p:sp>
      </p:grpSp>
      <p:grpSp>
        <p:nvGrpSpPr>
          <p:cNvPr id="180" name="Group 255">
            <a:extLst>
              <a:ext uri="{FF2B5EF4-FFF2-40B4-BE49-F238E27FC236}">
                <a16:creationId xmlns:a16="http://schemas.microsoft.com/office/drawing/2014/main" id="{A6DA101C-35F2-F865-F6E2-61D38E63F7EE}"/>
              </a:ext>
            </a:extLst>
          </p:cNvPr>
          <p:cNvGrpSpPr>
            <a:grpSpLocks/>
          </p:cNvGrpSpPr>
          <p:nvPr/>
        </p:nvGrpSpPr>
        <p:grpSpPr bwMode="auto">
          <a:xfrm>
            <a:off x="2967814" y="3584737"/>
            <a:ext cx="3480813" cy="2510989"/>
            <a:chOff x="2462" y="3368"/>
            <a:chExt cx="2638" cy="1903"/>
          </a:xfrm>
        </p:grpSpPr>
        <p:sp>
          <p:nvSpPr>
            <p:cNvPr id="181" name="Rectangle 204">
              <a:extLst>
                <a:ext uri="{FF2B5EF4-FFF2-40B4-BE49-F238E27FC236}">
                  <a16:creationId xmlns:a16="http://schemas.microsoft.com/office/drawing/2014/main" id="{6830536A-8886-DC61-D632-5C952E45D7AB}"/>
                </a:ext>
              </a:extLst>
            </p:cNvPr>
            <p:cNvSpPr>
              <a:spLocks noChangeArrowheads="1"/>
            </p:cNvSpPr>
            <p:nvPr/>
          </p:nvSpPr>
          <p:spPr bwMode="auto">
            <a:xfrm>
              <a:off x="2486" y="3403"/>
              <a:ext cx="2316" cy="1824"/>
            </a:xfrm>
            <a:prstGeom prst="rect">
              <a:avLst/>
            </a:prstGeom>
            <a:solidFill>
              <a:srgbClr val="A5CFAD"/>
            </a:solidFill>
            <a:ln w="9525">
              <a:noFill/>
              <a:miter lim="800000"/>
              <a:headEnd/>
              <a:tailEnd/>
            </a:ln>
          </p:spPr>
          <p:txBody>
            <a:bodyPr wrap="none" anchor="ctr"/>
            <a:lstStyle/>
            <a:p>
              <a:endParaRPr lang="zh-CN" altLang="en-US"/>
            </a:p>
          </p:txBody>
        </p:sp>
        <p:grpSp>
          <p:nvGrpSpPr>
            <p:cNvPr id="182" name="Group 254">
              <a:extLst>
                <a:ext uri="{FF2B5EF4-FFF2-40B4-BE49-F238E27FC236}">
                  <a16:creationId xmlns:a16="http://schemas.microsoft.com/office/drawing/2014/main" id="{68A60E00-D8E9-7E3B-912B-253723C68F4C}"/>
                </a:ext>
              </a:extLst>
            </p:cNvPr>
            <p:cNvGrpSpPr>
              <a:grpSpLocks/>
            </p:cNvGrpSpPr>
            <p:nvPr/>
          </p:nvGrpSpPr>
          <p:grpSpPr bwMode="auto">
            <a:xfrm>
              <a:off x="2462" y="3368"/>
              <a:ext cx="2638" cy="1903"/>
              <a:chOff x="2462" y="3368"/>
              <a:chExt cx="2638" cy="1903"/>
            </a:xfrm>
          </p:grpSpPr>
          <p:sp>
            <p:nvSpPr>
              <p:cNvPr id="183" name="Text Box 206">
                <a:extLst>
                  <a:ext uri="{FF2B5EF4-FFF2-40B4-BE49-F238E27FC236}">
                    <a16:creationId xmlns:a16="http://schemas.microsoft.com/office/drawing/2014/main" id="{661FC7DB-D261-B9CD-8820-8052A637A914}"/>
                  </a:ext>
                </a:extLst>
              </p:cNvPr>
              <p:cNvSpPr txBox="1">
                <a:spLocks noChangeArrowheads="1"/>
              </p:cNvSpPr>
              <p:nvPr/>
            </p:nvSpPr>
            <p:spPr bwMode="auto">
              <a:xfrm>
                <a:off x="2488" y="3993"/>
                <a:ext cx="2612" cy="303"/>
              </a:xfrm>
              <a:prstGeom prst="rect">
                <a:avLst/>
              </a:prstGeom>
              <a:noFill/>
              <a:ln w="9525">
                <a:noFill/>
                <a:miter lim="800000"/>
                <a:headEnd/>
                <a:tailEnd/>
              </a:ln>
            </p:spPr>
            <p:txBody>
              <a:bodyPr>
                <a:spAutoFit/>
              </a:bodyPr>
              <a:lstStyle/>
              <a:p>
                <a:r>
                  <a:rPr lang="en-US" altLang="zh-CN" b="1" dirty="0">
                    <a:solidFill>
                      <a:srgbClr val="0033CC"/>
                    </a:solidFill>
                    <a:cs typeface="Times New Roman" pitchFamily="18" charset="0"/>
                  </a:rPr>
                  <a:t>–                                   </a:t>
                </a:r>
                <a:r>
                  <a:rPr lang="en-US" altLang="zh-CN" sz="2000" b="1" dirty="0">
                    <a:solidFill>
                      <a:srgbClr val="0033CC"/>
                    </a:solidFill>
                    <a:cs typeface="Times New Roman" pitchFamily="18" charset="0"/>
                  </a:rPr>
                  <a:t>  </a:t>
                </a:r>
                <a:r>
                  <a:rPr lang="en-US" altLang="zh-CN" b="1" dirty="0">
                    <a:solidFill>
                      <a:srgbClr val="0033CC"/>
                    </a:solidFill>
                    <a:cs typeface="Times New Roman" pitchFamily="18" charset="0"/>
                  </a:rPr>
                  <a:t>  –</a:t>
                </a:r>
                <a:endParaRPr lang="en-US" altLang="zh-CN" b="1" dirty="0">
                  <a:solidFill>
                    <a:srgbClr val="0033CC"/>
                  </a:solidFill>
                  <a:ea typeface="隶书"/>
                  <a:cs typeface="隶书"/>
                </a:endParaRPr>
              </a:p>
            </p:txBody>
          </p:sp>
          <p:sp>
            <p:nvSpPr>
              <p:cNvPr id="184" name="Rectangle 207">
                <a:extLst>
                  <a:ext uri="{FF2B5EF4-FFF2-40B4-BE49-F238E27FC236}">
                    <a16:creationId xmlns:a16="http://schemas.microsoft.com/office/drawing/2014/main" id="{4A4E49A7-D9DD-275A-0DB4-A0641BE0B494}"/>
                  </a:ext>
                </a:extLst>
              </p:cNvPr>
              <p:cNvSpPr>
                <a:spLocks noChangeArrowheads="1"/>
              </p:cNvSpPr>
              <p:nvPr/>
            </p:nvSpPr>
            <p:spPr bwMode="auto">
              <a:xfrm>
                <a:off x="2462" y="4147"/>
                <a:ext cx="2503" cy="288"/>
              </a:xfrm>
              <a:prstGeom prst="rect">
                <a:avLst/>
              </a:prstGeom>
              <a:noFill/>
              <a:ln w="9525">
                <a:noFill/>
                <a:miter lim="800000"/>
                <a:headEnd/>
                <a:tailEnd/>
              </a:ln>
            </p:spPr>
            <p:txBody>
              <a:bodyPr>
                <a:spAutoFit/>
              </a:bodyPr>
              <a:lstStyle/>
              <a:p>
                <a:r>
                  <a:rPr lang="en-US" altLang="zh-CN" b="1" i="1">
                    <a:solidFill>
                      <a:srgbClr val="0033CC"/>
                    </a:solidFill>
                  </a:rPr>
                  <a:t>S</a:t>
                </a:r>
                <a:r>
                  <a:rPr lang="en-US" altLang="zh-CN" b="1" baseline="-25000">
                    <a:solidFill>
                      <a:srgbClr val="0033CC"/>
                    </a:solidFill>
                  </a:rPr>
                  <a:t>D                                                         </a:t>
                </a:r>
                <a:r>
                  <a:rPr lang="en-US" altLang="zh-CN" b="1" i="1">
                    <a:solidFill>
                      <a:srgbClr val="0033CC"/>
                    </a:solidFill>
                  </a:rPr>
                  <a:t>R</a:t>
                </a:r>
                <a:r>
                  <a:rPr lang="en-US" altLang="zh-CN" b="1" baseline="-25000">
                    <a:solidFill>
                      <a:srgbClr val="0033CC"/>
                    </a:solidFill>
                  </a:rPr>
                  <a:t>D</a:t>
                </a:r>
              </a:p>
            </p:txBody>
          </p:sp>
          <p:grpSp>
            <p:nvGrpSpPr>
              <p:cNvPr id="185" name="Group 253">
                <a:extLst>
                  <a:ext uri="{FF2B5EF4-FFF2-40B4-BE49-F238E27FC236}">
                    <a16:creationId xmlns:a16="http://schemas.microsoft.com/office/drawing/2014/main" id="{3986377B-0C4B-40E0-C09A-B9D313F1F324}"/>
                  </a:ext>
                </a:extLst>
              </p:cNvPr>
              <p:cNvGrpSpPr>
                <a:grpSpLocks/>
              </p:cNvGrpSpPr>
              <p:nvPr/>
            </p:nvGrpSpPr>
            <p:grpSpPr bwMode="auto">
              <a:xfrm>
                <a:off x="2735" y="3368"/>
                <a:ext cx="1775" cy="1903"/>
                <a:chOff x="2735" y="3368"/>
                <a:chExt cx="1775" cy="1903"/>
              </a:xfrm>
            </p:grpSpPr>
            <p:sp>
              <p:nvSpPr>
                <p:cNvPr id="186" name="Oval 209">
                  <a:extLst>
                    <a:ext uri="{FF2B5EF4-FFF2-40B4-BE49-F238E27FC236}">
                      <a16:creationId xmlns:a16="http://schemas.microsoft.com/office/drawing/2014/main" id="{CC190D55-0AFC-9B8E-6D30-504D3DDB5147}"/>
                    </a:ext>
                  </a:extLst>
                </p:cNvPr>
                <p:cNvSpPr>
                  <a:spLocks noChangeArrowheads="1"/>
                </p:cNvSpPr>
                <p:nvPr/>
              </p:nvSpPr>
              <p:spPr bwMode="auto">
                <a:xfrm flipH="1">
                  <a:off x="4453" y="4278"/>
                  <a:ext cx="57" cy="57"/>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187" name="Rectangle 210">
                  <a:extLst>
                    <a:ext uri="{FF2B5EF4-FFF2-40B4-BE49-F238E27FC236}">
                      <a16:creationId xmlns:a16="http://schemas.microsoft.com/office/drawing/2014/main" id="{5030668E-1E9B-0AE5-A1B5-129C78B62352}"/>
                    </a:ext>
                  </a:extLst>
                </p:cNvPr>
                <p:cNvSpPr>
                  <a:spLocks noChangeArrowheads="1"/>
                </p:cNvSpPr>
                <p:nvPr/>
              </p:nvSpPr>
              <p:spPr bwMode="auto">
                <a:xfrm>
                  <a:off x="3137" y="4983"/>
                  <a:ext cx="1159"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0033CC"/>
                      </a:solidFill>
                    </a:rPr>
                    <a:t>D    </a:t>
                  </a:r>
                  <a:r>
                    <a:rPr lang="en-US" altLang="zh-CN" b="1" i="1" dirty="0">
                      <a:solidFill>
                        <a:srgbClr val="FF0066"/>
                      </a:solidFill>
                    </a:rPr>
                    <a:t>CP     </a:t>
                  </a:r>
                  <a:endParaRPr lang="en-US" altLang="zh-CN" b="1" baseline="-25000" dirty="0">
                    <a:solidFill>
                      <a:srgbClr val="0033CC"/>
                    </a:solidFill>
                  </a:endParaRPr>
                </a:p>
              </p:txBody>
            </p:sp>
            <p:grpSp>
              <p:nvGrpSpPr>
                <p:cNvPr id="188" name="Group 211">
                  <a:extLst>
                    <a:ext uri="{FF2B5EF4-FFF2-40B4-BE49-F238E27FC236}">
                      <a16:creationId xmlns:a16="http://schemas.microsoft.com/office/drawing/2014/main" id="{9FBA14C5-63F2-57D2-9E7F-AC329F32BB8B}"/>
                    </a:ext>
                  </a:extLst>
                </p:cNvPr>
                <p:cNvGrpSpPr>
                  <a:grpSpLocks/>
                </p:cNvGrpSpPr>
                <p:nvPr/>
              </p:nvGrpSpPr>
              <p:grpSpPr bwMode="auto">
                <a:xfrm flipV="1">
                  <a:off x="3910" y="3654"/>
                  <a:ext cx="68" cy="449"/>
                  <a:chOff x="2131" y="2070"/>
                  <a:chExt cx="45" cy="299"/>
                </a:xfrm>
              </p:grpSpPr>
              <p:sp>
                <p:nvSpPr>
                  <p:cNvPr id="210" name="Line 212">
                    <a:extLst>
                      <a:ext uri="{FF2B5EF4-FFF2-40B4-BE49-F238E27FC236}">
                        <a16:creationId xmlns:a16="http://schemas.microsoft.com/office/drawing/2014/main" id="{B5587A62-21F2-6CA9-39E5-31EA2C9C816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11" name="Oval 213">
                    <a:extLst>
                      <a:ext uri="{FF2B5EF4-FFF2-40B4-BE49-F238E27FC236}">
                        <a16:creationId xmlns:a16="http://schemas.microsoft.com/office/drawing/2014/main" id="{7BE37D6D-5D7C-20CC-6D35-8E5808CE52B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89" name="Group 214">
                  <a:extLst>
                    <a:ext uri="{FF2B5EF4-FFF2-40B4-BE49-F238E27FC236}">
                      <a16:creationId xmlns:a16="http://schemas.microsoft.com/office/drawing/2014/main" id="{B4DD5E00-318E-8F76-DFC7-E3524BB6BB25}"/>
                    </a:ext>
                  </a:extLst>
                </p:cNvPr>
                <p:cNvGrpSpPr>
                  <a:grpSpLocks/>
                </p:cNvGrpSpPr>
                <p:nvPr/>
              </p:nvGrpSpPr>
              <p:grpSpPr bwMode="auto">
                <a:xfrm>
                  <a:off x="3250" y="4578"/>
                  <a:ext cx="67" cy="449"/>
                  <a:chOff x="2131" y="2070"/>
                  <a:chExt cx="45" cy="299"/>
                </a:xfrm>
              </p:grpSpPr>
              <p:sp>
                <p:nvSpPr>
                  <p:cNvPr id="208" name="Line 215">
                    <a:extLst>
                      <a:ext uri="{FF2B5EF4-FFF2-40B4-BE49-F238E27FC236}">
                        <a16:creationId xmlns:a16="http://schemas.microsoft.com/office/drawing/2014/main" id="{CFF4E648-A181-509F-B907-F16AF5D84AA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09" name="Oval 216">
                    <a:extLst>
                      <a:ext uri="{FF2B5EF4-FFF2-40B4-BE49-F238E27FC236}">
                        <a16:creationId xmlns:a16="http://schemas.microsoft.com/office/drawing/2014/main" id="{87F708F9-547A-B283-EBBA-898D75C30B3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90" name="Line 220">
                  <a:extLst>
                    <a:ext uri="{FF2B5EF4-FFF2-40B4-BE49-F238E27FC236}">
                      <a16:creationId xmlns:a16="http://schemas.microsoft.com/office/drawing/2014/main" id="{01A530C5-8305-7EE1-8BE6-A505DC1E398E}"/>
                    </a:ext>
                  </a:extLst>
                </p:cNvPr>
                <p:cNvSpPr>
                  <a:spLocks noChangeShapeType="1"/>
                </p:cNvSpPr>
                <p:nvPr/>
              </p:nvSpPr>
              <p:spPr bwMode="auto">
                <a:xfrm rot="16200000" flipH="1">
                  <a:off x="4248" y="4101"/>
                  <a:ext cx="0" cy="408"/>
                </a:xfrm>
                <a:prstGeom prst="line">
                  <a:avLst/>
                </a:prstGeom>
                <a:noFill/>
                <a:ln w="28575">
                  <a:solidFill>
                    <a:schemeClr val="tx1"/>
                  </a:solidFill>
                  <a:round/>
                  <a:headEnd/>
                  <a:tailEnd/>
                </a:ln>
              </p:spPr>
              <p:txBody>
                <a:bodyPr/>
                <a:lstStyle/>
                <a:p>
                  <a:endParaRPr lang="zh-CN" altLang="en-US"/>
                </a:p>
              </p:txBody>
            </p:sp>
            <p:grpSp>
              <p:nvGrpSpPr>
                <p:cNvPr id="191" name="Group 221">
                  <a:extLst>
                    <a:ext uri="{FF2B5EF4-FFF2-40B4-BE49-F238E27FC236}">
                      <a16:creationId xmlns:a16="http://schemas.microsoft.com/office/drawing/2014/main" id="{EE20C6F4-57B1-A526-6ABA-CAEB76D5837A}"/>
                    </a:ext>
                  </a:extLst>
                </p:cNvPr>
                <p:cNvGrpSpPr>
                  <a:grpSpLocks/>
                </p:cNvGrpSpPr>
                <p:nvPr/>
              </p:nvGrpSpPr>
              <p:grpSpPr bwMode="auto">
                <a:xfrm flipV="1">
                  <a:off x="3253" y="3657"/>
                  <a:ext cx="67" cy="449"/>
                  <a:chOff x="2131" y="2070"/>
                  <a:chExt cx="45" cy="299"/>
                </a:xfrm>
              </p:grpSpPr>
              <p:sp>
                <p:nvSpPr>
                  <p:cNvPr id="206" name="Line 222">
                    <a:extLst>
                      <a:ext uri="{FF2B5EF4-FFF2-40B4-BE49-F238E27FC236}">
                        <a16:creationId xmlns:a16="http://schemas.microsoft.com/office/drawing/2014/main" id="{1E3C1F13-1367-E643-1DCF-7BFE0D62BA3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07" name="Oval 223">
                    <a:extLst>
                      <a:ext uri="{FF2B5EF4-FFF2-40B4-BE49-F238E27FC236}">
                        <a16:creationId xmlns:a16="http://schemas.microsoft.com/office/drawing/2014/main" id="{4AE756B6-452C-C1E7-DFD1-9767CD68335B}"/>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92" name="Group 224">
                  <a:extLst>
                    <a:ext uri="{FF2B5EF4-FFF2-40B4-BE49-F238E27FC236}">
                      <a16:creationId xmlns:a16="http://schemas.microsoft.com/office/drawing/2014/main" id="{97AFC8F0-97D2-DCF3-F28B-1609865592D4}"/>
                    </a:ext>
                  </a:extLst>
                </p:cNvPr>
                <p:cNvGrpSpPr>
                  <a:grpSpLocks/>
                </p:cNvGrpSpPr>
                <p:nvPr/>
              </p:nvGrpSpPr>
              <p:grpSpPr bwMode="auto">
                <a:xfrm rot="5400000">
                  <a:off x="2926" y="4074"/>
                  <a:ext cx="67" cy="449"/>
                  <a:chOff x="2131" y="2070"/>
                  <a:chExt cx="45" cy="299"/>
                </a:xfrm>
              </p:grpSpPr>
              <p:sp>
                <p:nvSpPr>
                  <p:cNvPr id="204" name="Line 225">
                    <a:extLst>
                      <a:ext uri="{FF2B5EF4-FFF2-40B4-BE49-F238E27FC236}">
                        <a16:creationId xmlns:a16="http://schemas.microsoft.com/office/drawing/2014/main" id="{EF44A76A-B826-D87D-2111-CBF02302AD5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05" name="Oval 226">
                    <a:extLst>
                      <a:ext uri="{FF2B5EF4-FFF2-40B4-BE49-F238E27FC236}">
                        <a16:creationId xmlns:a16="http://schemas.microsoft.com/office/drawing/2014/main" id="{3A84DB7A-E98C-EDCD-B1E7-0CE85DD2CDB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93" name="Rectangle 227">
                  <a:extLst>
                    <a:ext uri="{FF2B5EF4-FFF2-40B4-BE49-F238E27FC236}">
                      <a16:creationId xmlns:a16="http://schemas.microsoft.com/office/drawing/2014/main" id="{1CA4D4B6-FCC4-6286-39F2-F029A9220C6B}"/>
                    </a:ext>
                  </a:extLst>
                </p:cNvPr>
                <p:cNvSpPr>
                  <a:spLocks noChangeArrowheads="1"/>
                </p:cNvSpPr>
                <p:nvPr/>
              </p:nvSpPr>
              <p:spPr bwMode="auto">
                <a:xfrm>
                  <a:off x="3807" y="3404"/>
                  <a:ext cx="527"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94" name="Line 228">
                  <a:extLst>
                    <a:ext uri="{FF2B5EF4-FFF2-40B4-BE49-F238E27FC236}">
                      <a16:creationId xmlns:a16="http://schemas.microsoft.com/office/drawing/2014/main" id="{9C97F1DE-60FB-B36C-EB83-74386D499F85}"/>
                    </a:ext>
                  </a:extLst>
                </p:cNvPr>
                <p:cNvSpPr>
                  <a:spLocks noChangeShapeType="1"/>
                </p:cNvSpPr>
                <p:nvPr/>
              </p:nvSpPr>
              <p:spPr bwMode="auto">
                <a:xfrm>
                  <a:off x="3861" y="3444"/>
                  <a:ext cx="168" cy="0"/>
                </a:xfrm>
                <a:prstGeom prst="line">
                  <a:avLst/>
                </a:prstGeom>
                <a:noFill/>
                <a:ln w="28575">
                  <a:solidFill>
                    <a:srgbClr val="FF0066"/>
                  </a:solidFill>
                  <a:round/>
                  <a:headEnd/>
                  <a:tailEnd/>
                </a:ln>
              </p:spPr>
              <p:txBody>
                <a:bodyPr>
                  <a:spAutoFit/>
                </a:bodyPr>
                <a:lstStyle/>
                <a:p>
                  <a:endParaRPr lang="zh-CN" altLang="en-US"/>
                </a:p>
              </p:txBody>
            </p:sp>
            <p:sp>
              <p:nvSpPr>
                <p:cNvPr id="195" name="Rectangle 229">
                  <a:extLst>
                    <a:ext uri="{FF2B5EF4-FFF2-40B4-BE49-F238E27FC236}">
                      <a16:creationId xmlns:a16="http://schemas.microsoft.com/office/drawing/2014/main" id="{820FEBD3-E483-742A-3616-F7F0E56D1586}"/>
                    </a:ext>
                  </a:extLst>
                </p:cNvPr>
                <p:cNvSpPr>
                  <a:spLocks noChangeArrowheads="1"/>
                </p:cNvSpPr>
                <p:nvPr/>
              </p:nvSpPr>
              <p:spPr bwMode="auto">
                <a:xfrm>
                  <a:off x="3158" y="3368"/>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96" name="Rectangle 230">
                  <a:extLst>
                    <a:ext uri="{FF2B5EF4-FFF2-40B4-BE49-F238E27FC236}">
                      <a16:creationId xmlns:a16="http://schemas.microsoft.com/office/drawing/2014/main" id="{4A879253-A4F2-594E-C9D2-D44EB796A165}"/>
                    </a:ext>
                  </a:extLst>
                </p:cNvPr>
                <p:cNvSpPr>
                  <a:spLocks noChangeArrowheads="1"/>
                </p:cNvSpPr>
                <p:nvPr/>
              </p:nvSpPr>
              <p:spPr bwMode="auto">
                <a:xfrm>
                  <a:off x="3098" y="3990"/>
                  <a:ext cx="1063" cy="630"/>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nvGrpSpPr>
                <p:cNvPr id="197" name="Group 232">
                  <a:extLst>
                    <a:ext uri="{FF2B5EF4-FFF2-40B4-BE49-F238E27FC236}">
                      <a16:creationId xmlns:a16="http://schemas.microsoft.com/office/drawing/2014/main" id="{569E51E9-6EDF-8D28-608E-225452DFB2B0}"/>
                    </a:ext>
                  </a:extLst>
                </p:cNvPr>
                <p:cNvGrpSpPr>
                  <a:grpSpLocks/>
                </p:cNvGrpSpPr>
                <p:nvPr/>
              </p:nvGrpSpPr>
              <p:grpSpPr bwMode="auto">
                <a:xfrm>
                  <a:off x="3586" y="4566"/>
                  <a:ext cx="68" cy="449"/>
                  <a:chOff x="2131" y="2070"/>
                  <a:chExt cx="45" cy="299"/>
                </a:xfrm>
              </p:grpSpPr>
              <p:sp>
                <p:nvSpPr>
                  <p:cNvPr id="202" name="Line 233">
                    <a:extLst>
                      <a:ext uri="{FF2B5EF4-FFF2-40B4-BE49-F238E27FC236}">
                        <a16:creationId xmlns:a16="http://schemas.microsoft.com/office/drawing/2014/main" id="{5596D854-43DA-0D10-B776-719A42B9E07A}"/>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03" name="Oval 234">
                    <a:extLst>
                      <a:ext uri="{FF2B5EF4-FFF2-40B4-BE49-F238E27FC236}">
                        <a16:creationId xmlns:a16="http://schemas.microsoft.com/office/drawing/2014/main" id="{3481F502-C134-278E-8510-DC3EE1C58C7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98" name="AutoShape 235">
                  <a:extLst>
                    <a:ext uri="{FF2B5EF4-FFF2-40B4-BE49-F238E27FC236}">
                      <a16:creationId xmlns:a16="http://schemas.microsoft.com/office/drawing/2014/main" id="{DDA88C0D-1BD3-D819-038A-78C178E60EF4}"/>
                    </a:ext>
                  </a:extLst>
                </p:cNvPr>
                <p:cNvSpPr>
                  <a:spLocks noChangeArrowheads="1"/>
                </p:cNvSpPr>
                <p:nvPr/>
              </p:nvSpPr>
              <p:spPr bwMode="auto">
                <a:xfrm>
                  <a:off x="3489" y="4514"/>
                  <a:ext cx="249" cy="105"/>
                </a:xfrm>
                <a:prstGeom prst="triangle">
                  <a:avLst>
                    <a:gd name="adj" fmla="val 50000"/>
                  </a:avLst>
                </a:prstGeom>
                <a:solidFill>
                  <a:schemeClr val="bg1"/>
                </a:solidFill>
                <a:ln w="38100">
                  <a:solidFill>
                    <a:schemeClr val="tx1"/>
                  </a:solidFill>
                  <a:miter lim="800000"/>
                  <a:headEnd/>
                  <a:tailEnd/>
                </a:ln>
              </p:spPr>
              <p:txBody>
                <a:bodyPr wrap="none" anchor="ctr"/>
                <a:lstStyle/>
                <a:p>
                  <a:endParaRPr lang="zh-CN" altLang="en-US"/>
                </a:p>
              </p:txBody>
            </p:sp>
            <p:sp>
              <p:nvSpPr>
                <p:cNvPr id="199" name="Oval 236">
                  <a:extLst>
                    <a:ext uri="{FF2B5EF4-FFF2-40B4-BE49-F238E27FC236}">
                      <a16:creationId xmlns:a16="http://schemas.microsoft.com/office/drawing/2014/main" id="{36819C5C-5926-8C87-3148-4EA033683EBD}"/>
                    </a:ext>
                  </a:extLst>
                </p:cNvPr>
                <p:cNvSpPr>
                  <a:spLocks noChangeArrowheads="1"/>
                </p:cNvSpPr>
                <p:nvPr/>
              </p:nvSpPr>
              <p:spPr bwMode="auto">
                <a:xfrm>
                  <a:off x="3561" y="4610"/>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200" name="Oval 237">
                  <a:extLst>
                    <a:ext uri="{FF2B5EF4-FFF2-40B4-BE49-F238E27FC236}">
                      <a16:creationId xmlns:a16="http://schemas.microsoft.com/office/drawing/2014/main" id="{D6A83D71-402D-E1F9-B2C7-E9F0EC4EEEBD}"/>
                    </a:ext>
                  </a:extLst>
                </p:cNvPr>
                <p:cNvSpPr>
                  <a:spLocks noChangeArrowheads="1"/>
                </p:cNvSpPr>
                <p:nvPr/>
              </p:nvSpPr>
              <p:spPr bwMode="auto">
                <a:xfrm>
                  <a:off x="2985" y="4226"/>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201" name="Oval 238">
                  <a:extLst>
                    <a:ext uri="{FF2B5EF4-FFF2-40B4-BE49-F238E27FC236}">
                      <a16:creationId xmlns:a16="http://schemas.microsoft.com/office/drawing/2014/main" id="{BC1302AB-1E03-037A-668E-CEFEB480798A}"/>
                    </a:ext>
                  </a:extLst>
                </p:cNvPr>
                <p:cNvSpPr>
                  <a:spLocks noChangeArrowheads="1"/>
                </p:cNvSpPr>
                <p:nvPr/>
              </p:nvSpPr>
              <p:spPr bwMode="auto">
                <a:xfrm>
                  <a:off x="4149" y="4238"/>
                  <a:ext cx="118" cy="118"/>
                </a:xfrm>
                <a:prstGeom prst="ellipse">
                  <a:avLst/>
                </a:prstGeom>
                <a:solidFill>
                  <a:schemeClr val="bg1"/>
                </a:solidFill>
                <a:ln w="38100">
                  <a:solidFill>
                    <a:schemeClr val="tx1"/>
                  </a:solidFill>
                  <a:round/>
                  <a:headEnd/>
                  <a:tailEnd/>
                </a:ln>
              </p:spPr>
              <p:txBody>
                <a:bodyPr wrap="none" anchor="ctr"/>
                <a:lstStyle/>
                <a:p>
                  <a:endParaRPr lang="zh-CN" altLang="en-US"/>
                </a:p>
              </p:txBody>
            </p:sp>
          </p:grpSp>
        </p:grpSp>
      </p:grpSp>
      <p:sp>
        <p:nvSpPr>
          <p:cNvPr id="3" name="灯片编号占位符 2">
            <a:extLst>
              <a:ext uri="{FF2B5EF4-FFF2-40B4-BE49-F238E27FC236}">
                <a16:creationId xmlns:a16="http://schemas.microsoft.com/office/drawing/2014/main" id="{ED461C46-CCF0-431B-C610-7E64771B1876}"/>
              </a:ext>
            </a:extLst>
          </p:cNvPr>
          <p:cNvSpPr>
            <a:spLocks noGrp="1"/>
          </p:cNvSpPr>
          <p:nvPr>
            <p:ph type="sldNum" sz="quarter" idx="12"/>
          </p:nvPr>
        </p:nvSpPr>
        <p:spPr/>
        <p:txBody>
          <a:bodyPr/>
          <a:lstStyle/>
          <a:p>
            <a:fld id="{392CBAA0-59E6-204E-8F03-85E5040D48B8}" type="slidenum">
              <a:rPr kumimoji="1" lang="zh-CN" altLang="en-US" smtClean="0"/>
              <a:t>39</a:t>
            </a:fld>
            <a:r>
              <a:rPr kumimoji="1" lang="en-US" altLang="zh-CN"/>
              <a:t>/70</a:t>
            </a:r>
            <a:endParaRPr kumimoji="1" lang="zh-CN" altLang="en-US" dirty="0"/>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6029BB0-72C6-ADAA-315B-1DA9AC847E29}"/>
                  </a:ext>
                </a:extLst>
              </p:cNvPr>
              <p:cNvSpPr txBox="1"/>
              <p:nvPr/>
            </p:nvSpPr>
            <p:spPr>
              <a:xfrm>
                <a:off x="1166920" y="2402865"/>
                <a:ext cx="1110689" cy="43178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800" b="1" i="1" smtClean="0">
                              <a:solidFill>
                                <a:srgbClr val="FF0000"/>
                              </a:solidFill>
                              <a:latin typeface="Cambria Math" panose="02040503050406030204" pitchFamily="18" charset="0"/>
                            </a:rPr>
                          </m:ctrlPr>
                        </m:sSubPr>
                        <m:e>
                          <m:acc>
                            <m:accPr>
                              <m:chr m:val="̅"/>
                              <m:ctrlPr>
                                <a:rPr kumimoji="1" lang="en-US" altLang="zh-CN" sz="2800" b="1" i="1" smtClean="0">
                                  <a:solidFill>
                                    <a:srgbClr val="FF0000"/>
                                  </a:solidFill>
                                  <a:latin typeface="Cambria Math" panose="02040503050406030204" pitchFamily="18" charset="0"/>
                                </a:rPr>
                              </m:ctrlPr>
                            </m:accPr>
                            <m:e>
                              <m:r>
                                <a:rPr kumimoji="1" lang="en-US" altLang="zh-CN" sz="2800" b="1" i="1" smtClean="0">
                                  <a:solidFill>
                                    <a:srgbClr val="FF0000"/>
                                  </a:solidFill>
                                  <a:latin typeface="Cambria Math" panose="02040503050406030204" pitchFamily="18" charset="0"/>
                                </a:rPr>
                                <m:t>𝑹</m:t>
                              </m:r>
                            </m:e>
                          </m:acc>
                        </m:e>
                        <m:sub>
                          <m:r>
                            <a:rPr kumimoji="1" lang="en-US" altLang="zh-CN" sz="2800" b="1" i="1" smtClean="0">
                              <a:solidFill>
                                <a:srgbClr val="FF0000"/>
                              </a:solidFill>
                              <a:latin typeface="Cambria Math" panose="02040503050406030204" pitchFamily="18" charset="0"/>
                            </a:rPr>
                            <m:t>𝑫</m:t>
                          </m:r>
                        </m:sub>
                      </m:sSub>
                      <m:r>
                        <a:rPr kumimoji="1" lang="en-US" altLang="zh-CN" sz="2800" b="1" i="1" smtClean="0">
                          <a:solidFill>
                            <a:srgbClr val="FF0000"/>
                          </a:solidFill>
                          <a:latin typeface="Cambria Math" panose="02040503050406030204" pitchFamily="18" charset="0"/>
                        </a:rPr>
                        <m:t>,</m:t>
                      </m:r>
                      <m:r>
                        <a:rPr kumimoji="1" lang="zh-CN" altLang="en-US" sz="2800" b="1" i="1" smtClean="0">
                          <a:solidFill>
                            <a:srgbClr val="FF0000"/>
                          </a:solidFill>
                          <a:latin typeface="Cambria Math" panose="02040503050406030204" pitchFamily="18" charset="0"/>
                        </a:rPr>
                        <m:t> </m:t>
                      </m:r>
                      <m:sSub>
                        <m:sSubPr>
                          <m:ctrlPr>
                            <a:rPr kumimoji="1" lang="en-US" altLang="zh-CN" sz="2800" b="1" i="1" smtClean="0">
                              <a:solidFill>
                                <a:srgbClr val="FF0000"/>
                              </a:solidFill>
                              <a:latin typeface="Cambria Math" panose="02040503050406030204" pitchFamily="18" charset="0"/>
                            </a:rPr>
                          </m:ctrlPr>
                        </m:sSubPr>
                        <m:e>
                          <m:acc>
                            <m:accPr>
                              <m:chr m:val="̅"/>
                              <m:ctrlPr>
                                <a:rPr kumimoji="1" lang="en-US" altLang="zh-CN" sz="2800" b="1" i="1" smtClean="0">
                                  <a:solidFill>
                                    <a:srgbClr val="FF0000"/>
                                  </a:solidFill>
                                  <a:latin typeface="Cambria Math" panose="02040503050406030204" pitchFamily="18" charset="0"/>
                                </a:rPr>
                              </m:ctrlPr>
                            </m:accPr>
                            <m:e>
                              <m:r>
                                <a:rPr kumimoji="1" lang="en-US" altLang="zh-CN" sz="2800" b="1" i="1" smtClean="0">
                                  <a:solidFill>
                                    <a:srgbClr val="FF0000"/>
                                  </a:solidFill>
                                  <a:latin typeface="Cambria Math" panose="02040503050406030204" pitchFamily="18" charset="0"/>
                                </a:rPr>
                                <m:t>𝑺</m:t>
                              </m:r>
                            </m:e>
                          </m:acc>
                        </m:e>
                        <m:sub>
                          <m:r>
                            <a:rPr kumimoji="1" lang="en-US" altLang="zh-CN" sz="2800" b="1" i="1" smtClean="0">
                              <a:solidFill>
                                <a:srgbClr val="FF0000"/>
                              </a:solidFill>
                              <a:latin typeface="Cambria Math" panose="02040503050406030204" pitchFamily="18" charset="0"/>
                            </a:rPr>
                            <m:t>𝑫</m:t>
                          </m:r>
                        </m:sub>
                      </m:sSub>
                    </m:oMath>
                  </m:oMathPara>
                </a14:m>
                <a:endParaRPr kumimoji="1" lang="zh-CN" altLang="en-US" sz="2800" b="1" dirty="0">
                  <a:solidFill>
                    <a:srgbClr val="FF0000"/>
                  </a:solidFill>
                </a:endParaRPr>
              </a:p>
            </p:txBody>
          </p:sp>
        </mc:Choice>
        <mc:Fallback>
          <p:sp>
            <p:nvSpPr>
              <p:cNvPr id="2" name="文本框 1">
                <a:extLst>
                  <a:ext uri="{FF2B5EF4-FFF2-40B4-BE49-F238E27FC236}">
                    <a16:creationId xmlns:a16="http://schemas.microsoft.com/office/drawing/2014/main" id="{16029BB0-72C6-ADAA-315B-1DA9AC847E29}"/>
                  </a:ext>
                </a:extLst>
              </p:cNvPr>
              <p:cNvSpPr txBox="1">
                <a:spLocks noRot="1" noChangeAspect="1" noMove="1" noResize="1" noEditPoints="1" noAdjustHandles="1" noChangeArrowheads="1" noChangeShapeType="1" noTextEdit="1"/>
              </p:cNvSpPr>
              <p:nvPr/>
            </p:nvSpPr>
            <p:spPr>
              <a:xfrm>
                <a:off x="1166920" y="2402865"/>
                <a:ext cx="1110689" cy="431785"/>
              </a:xfrm>
              <a:prstGeom prst="rect">
                <a:avLst/>
              </a:prstGeom>
              <a:blipFill>
                <a:blip r:embed="rId2"/>
                <a:stretch>
                  <a:fillRect l="-5618" r="-1124" b="-1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310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animEffect transition="in" filter="wipe(left)">
                                      <p:cBhvr>
                                        <p:cTn id="7" dur="500"/>
                                        <p:tgtEl>
                                          <p:spTgt spid="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
                                            <p:txEl>
                                              <p:pRg st="0" end="0"/>
                                            </p:txEl>
                                          </p:spTgt>
                                        </p:tgtEl>
                                        <p:attrNameLst>
                                          <p:attrName>style.visibility</p:attrName>
                                        </p:attrNameLst>
                                      </p:cBhvr>
                                      <p:to>
                                        <p:strVal val="visible"/>
                                      </p:to>
                                    </p:set>
                                    <p:animEffect transition="in" filter="wipe(left)">
                                      <p:cBhvr>
                                        <p:cTn id="12" dur="500"/>
                                        <p:tgtEl>
                                          <p:spTgt spid="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par>
                          <p:cTn id="18" fill="hold">
                            <p:stCondLst>
                              <p:cond delay="500"/>
                            </p:stCondLst>
                            <p:childTnLst>
                              <p:par>
                                <p:cTn id="19" presetID="12" presetClass="entr" presetSubtype="4" fill="hold" nodeType="after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slide(fromBottom)">
                                      <p:cBhvr>
                                        <p:cTn id="21" dur="500"/>
                                        <p:tgtEl>
                                          <p:spTgt spid="10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wipe(up)">
                                      <p:cBhvr>
                                        <p:cTn id="26" dur="500"/>
                                        <p:tgtEl>
                                          <p:spTgt spid="104"/>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slide(fromBottom)">
                                      <p:cBhvr>
                                        <p:cTn id="30" dur="500"/>
                                        <p:tgtEl>
                                          <p:spTgt spid="11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par>
                          <p:cTn id="35" fill="hold">
                            <p:stCondLst>
                              <p:cond delay="0"/>
                            </p:stCondLst>
                            <p:childTnLst>
                              <p:par>
                                <p:cTn id="36" presetID="22" presetClass="entr" presetSubtype="8" fill="hold" grpId="0" nodeType="afterEffect">
                                  <p:stCondLst>
                                    <p:cond delay="0"/>
                                  </p:stCondLst>
                                  <p:childTnLst>
                                    <p:set>
                                      <p:cBhvr>
                                        <p:cTn id="37" dur="1" fill="hold">
                                          <p:stCondLst>
                                            <p:cond delay="0"/>
                                          </p:stCondLst>
                                        </p:cTn>
                                        <p:tgtEl>
                                          <p:spTgt spid="117">
                                            <p:txEl>
                                              <p:pRg st="0" end="0"/>
                                            </p:txEl>
                                          </p:spTgt>
                                        </p:tgtEl>
                                        <p:attrNameLst>
                                          <p:attrName>style.visibility</p:attrName>
                                        </p:attrNameLst>
                                      </p:cBhvr>
                                      <p:to>
                                        <p:strVal val="visible"/>
                                      </p:to>
                                    </p:set>
                                    <p:animEffect transition="in" filter="wipe(left)">
                                      <p:cBhvr>
                                        <p:cTn id="38" dur="500"/>
                                        <p:tgtEl>
                                          <p:spTgt spid="11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8">
                                            <p:txEl>
                                              <p:pRg st="0" end="0"/>
                                            </p:txEl>
                                          </p:spTgt>
                                        </p:tgtEl>
                                        <p:attrNameLst>
                                          <p:attrName>style.visibility</p:attrName>
                                        </p:attrNameLst>
                                      </p:cBhvr>
                                      <p:to>
                                        <p:strVal val="visible"/>
                                      </p:to>
                                    </p:set>
                                    <p:animEffect transition="in" filter="wipe(left)">
                                      <p:cBhvr>
                                        <p:cTn id="43" dur="500"/>
                                        <p:tgtEl>
                                          <p:spTgt spid="11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119"/>
                                        </p:tgtEl>
                                        <p:attrNameLst>
                                          <p:attrName>style.visibility</p:attrName>
                                        </p:attrNameLst>
                                      </p:cBhvr>
                                      <p:to>
                                        <p:strVal val="visible"/>
                                      </p:to>
                                    </p:set>
                                    <p:anim calcmode="lin" valueType="num">
                                      <p:cBhvr>
                                        <p:cTn id="48" dur="500" fill="hold"/>
                                        <p:tgtEl>
                                          <p:spTgt spid="119"/>
                                        </p:tgtEl>
                                        <p:attrNameLst>
                                          <p:attrName>ppt_w</p:attrName>
                                        </p:attrNameLst>
                                      </p:cBhvr>
                                      <p:tavLst>
                                        <p:tav tm="0">
                                          <p:val>
                                            <p:fltVal val="0"/>
                                          </p:val>
                                        </p:tav>
                                        <p:tav tm="100000">
                                          <p:val>
                                            <p:strVal val="#ppt_w"/>
                                          </p:val>
                                        </p:tav>
                                      </p:tavLst>
                                    </p:anim>
                                    <p:anim calcmode="lin" valueType="num">
                                      <p:cBhvr>
                                        <p:cTn id="49" dur="500" fill="hold"/>
                                        <p:tgtEl>
                                          <p:spTgt spid="11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157"/>
                                        </p:tgtEl>
                                        <p:attrNameLst>
                                          <p:attrName>style.visibility</p:attrName>
                                        </p:attrNameLst>
                                      </p:cBhvr>
                                      <p:to>
                                        <p:strVal val="visible"/>
                                      </p:to>
                                    </p:set>
                                    <p:animEffect transition="in" filter="checkerboard(across)">
                                      <p:cBhvr>
                                        <p:cTn id="54" dur="500"/>
                                        <p:tgtEl>
                                          <p:spTgt spid="157"/>
                                        </p:tgtEl>
                                      </p:cBhvr>
                                    </p:animEffect>
                                  </p:childTnLst>
                                  <p:subTnLst>
                                    <p:set>
                                      <p:cBhvr override="childStyle">
                                        <p:cTn dur="1" fill="hold" display="0" masterRel="nextClick" afterEffect="1"/>
                                        <p:tgtEl>
                                          <p:spTgt spid="157"/>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7" presetClass="entr" presetSubtype="10" fill="hold" nodeType="clickEffect">
                                  <p:stCondLst>
                                    <p:cond delay="0"/>
                                  </p:stCondLst>
                                  <p:childTnLst>
                                    <p:set>
                                      <p:cBhvr>
                                        <p:cTn id="58" dur="1" fill="hold">
                                          <p:stCondLst>
                                            <p:cond delay="0"/>
                                          </p:stCondLst>
                                        </p:cTn>
                                        <p:tgtEl>
                                          <p:spTgt spid="168"/>
                                        </p:tgtEl>
                                        <p:attrNameLst>
                                          <p:attrName>style.visibility</p:attrName>
                                        </p:attrNameLst>
                                      </p:cBhvr>
                                      <p:to>
                                        <p:strVal val="visible"/>
                                      </p:to>
                                    </p:set>
                                    <p:anim calcmode="lin" valueType="num">
                                      <p:cBhvr>
                                        <p:cTn id="59" dur="500" fill="hold"/>
                                        <p:tgtEl>
                                          <p:spTgt spid="168"/>
                                        </p:tgtEl>
                                        <p:attrNameLst>
                                          <p:attrName>ppt_w</p:attrName>
                                        </p:attrNameLst>
                                      </p:cBhvr>
                                      <p:tavLst>
                                        <p:tav tm="0">
                                          <p:val>
                                            <p:fltVal val="0"/>
                                          </p:val>
                                        </p:tav>
                                        <p:tav tm="100000">
                                          <p:val>
                                            <p:strVal val="#ppt_w"/>
                                          </p:val>
                                        </p:tav>
                                      </p:tavLst>
                                    </p:anim>
                                    <p:anim calcmode="lin" valueType="num">
                                      <p:cBhvr>
                                        <p:cTn id="60" dur="500" fill="hold"/>
                                        <p:tgtEl>
                                          <p:spTgt spid="16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68"/>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5" presetClass="entr" presetSubtype="10" fill="hold" nodeType="clickEffect">
                                  <p:stCondLst>
                                    <p:cond delay="0"/>
                                  </p:stCondLst>
                                  <p:childTnLst>
                                    <p:set>
                                      <p:cBhvr>
                                        <p:cTn id="64" dur="1" fill="hold">
                                          <p:stCondLst>
                                            <p:cond delay="0"/>
                                          </p:stCondLst>
                                        </p:cTn>
                                        <p:tgtEl>
                                          <p:spTgt spid="171"/>
                                        </p:tgtEl>
                                        <p:attrNameLst>
                                          <p:attrName>style.visibility</p:attrName>
                                        </p:attrNameLst>
                                      </p:cBhvr>
                                      <p:to>
                                        <p:strVal val="visible"/>
                                      </p:to>
                                    </p:set>
                                    <p:animEffect transition="in" filter="checkerboard(across)">
                                      <p:cBhvr>
                                        <p:cTn id="65" dur="500"/>
                                        <p:tgtEl>
                                          <p:spTgt spid="171"/>
                                        </p:tgtEl>
                                      </p:cBhvr>
                                    </p:animEffec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12" presetClass="entr" presetSubtype="8" fill="hold" grpId="0" nodeType="clickEffect">
                                  <p:stCondLst>
                                    <p:cond delay="0"/>
                                  </p:stCondLst>
                                  <p:childTnLst>
                                    <p:set>
                                      <p:cBhvr>
                                        <p:cTn id="69" dur="1" fill="hold">
                                          <p:stCondLst>
                                            <p:cond delay="0"/>
                                          </p:stCondLst>
                                        </p:cTn>
                                        <p:tgtEl>
                                          <p:spTgt spid="122"/>
                                        </p:tgtEl>
                                        <p:attrNameLst>
                                          <p:attrName>style.visibility</p:attrName>
                                        </p:attrNameLst>
                                      </p:cBhvr>
                                      <p:to>
                                        <p:strVal val="visible"/>
                                      </p:to>
                                    </p:set>
                                    <p:animEffect transition="in" filter="slide(fromLeft)">
                                      <p:cBhvr>
                                        <p:cTn id="70" dur="500"/>
                                        <p:tgtEl>
                                          <p:spTgt spid="122"/>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2" fill="hold" grpId="0" nodeType="clickEffect">
                                  <p:stCondLst>
                                    <p:cond delay="0"/>
                                  </p:stCondLst>
                                  <p:childTnLst>
                                    <p:set>
                                      <p:cBhvr>
                                        <p:cTn id="74" dur="1" fill="hold">
                                          <p:stCondLst>
                                            <p:cond delay="0"/>
                                          </p:stCondLst>
                                        </p:cTn>
                                        <p:tgtEl>
                                          <p:spTgt spid="123"/>
                                        </p:tgtEl>
                                        <p:attrNameLst>
                                          <p:attrName>style.visibility</p:attrName>
                                        </p:attrNameLst>
                                      </p:cBhvr>
                                      <p:to>
                                        <p:strVal val="visible"/>
                                      </p:to>
                                    </p:set>
                                    <p:animEffect transition="in" filter="slide(fromRight)">
                                      <p:cBhvr>
                                        <p:cTn id="75" dur="500"/>
                                        <p:tgtEl>
                                          <p:spTgt spid="123"/>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124"/>
                                        </p:tgtEl>
                                        <p:attrNameLst>
                                          <p:attrName>style.visibility</p:attrName>
                                        </p:attrNameLst>
                                      </p:cBhvr>
                                      <p:to>
                                        <p:strVal val="visible"/>
                                      </p:to>
                                    </p:set>
                                    <p:animEffect transition="in" filter="slide(fromLeft)">
                                      <p:cBhvr>
                                        <p:cTn id="80" dur="500"/>
                                        <p:tgtEl>
                                          <p:spTgt spid="124"/>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2" fill="hold" grpId="0" nodeType="clickEffect">
                                  <p:stCondLst>
                                    <p:cond delay="0"/>
                                  </p:stCondLst>
                                  <p:childTnLst>
                                    <p:set>
                                      <p:cBhvr>
                                        <p:cTn id="84" dur="1" fill="hold">
                                          <p:stCondLst>
                                            <p:cond delay="0"/>
                                          </p:stCondLst>
                                        </p:cTn>
                                        <p:tgtEl>
                                          <p:spTgt spid="125"/>
                                        </p:tgtEl>
                                        <p:attrNameLst>
                                          <p:attrName>style.visibility</p:attrName>
                                        </p:attrNameLst>
                                      </p:cBhvr>
                                      <p:to>
                                        <p:strVal val="visible"/>
                                      </p:to>
                                    </p:set>
                                    <p:animEffect transition="in" filter="slide(fromRight)">
                                      <p:cBhvr>
                                        <p:cTn id="85" dur="500"/>
                                        <p:tgtEl>
                                          <p:spTgt spid="125"/>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126">
                                            <p:txEl>
                                              <p:pRg st="0" end="0"/>
                                            </p:txEl>
                                          </p:spTgt>
                                        </p:tgtEl>
                                        <p:attrNameLst>
                                          <p:attrName>style.visibility</p:attrName>
                                        </p:attrNameLst>
                                      </p:cBhvr>
                                      <p:to>
                                        <p:strVal val="visible"/>
                                      </p:to>
                                    </p:set>
                                    <p:animEffect transition="in" filter="wipe(left)">
                                      <p:cBhvr>
                                        <p:cTn id="89" dur="500"/>
                                        <p:tgtEl>
                                          <p:spTgt spid="126">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28"/>
                                        </p:tgtEl>
                                        <p:attrNameLst>
                                          <p:attrName>style.visibility</p:attrName>
                                        </p:attrNameLst>
                                      </p:cBhvr>
                                      <p:to>
                                        <p:strVal val="visible"/>
                                      </p:to>
                                    </p:set>
                                    <p:animEffect transition="in" filter="wipe(left)">
                                      <p:cBhvr>
                                        <p:cTn id="94" dur="500"/>
                                        <p:tgtEl>
                                          <p:spTgt spid="12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27"/>
                                        </p:tgtEl>
                                        <p:attrNameLst>
                                          <p:attrName>style.visibility</p:attrName>
                                        </p:attrNameLst>
                                      </p:cBhvr>
                                      <p:to>
                                        <p:strVal val="visible"/>
                                      </p:to>
                                    </p:set>
                                    <p:animEffect transition="in" filter="wipe(left)">
                                      <p:cBhvr>
                                        <p:cTn id="99" dur="500"/>
                                        <p:tgtEl>
                                          <p:spTgt spid="127"/>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180"/>
                                        </p:tgtEl>
                                        <p:attrNameLst>
                                          <p:attrName>style.visibility</p:attrName>
                                        </p:attrNameLst>
                                      </p:cBhvr>
                                      <p:to>
                                        <p:strVal val="visible"/>
                                      </p:to>
                                    </p:set>
                                    <p:animEffect transition="in" filter="wipe(left)">
                                      <p:cBhvr>
                                        <p:cTn id="103"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build="p" autoUpdateAnimBg="0"/>
      <p:bldP spid="91" grpId="0" build="p" autoUpdateAnimBg="0"/>
      <p:bldP spid="117" grpId="0" build="p" autoUpdateAnimBg="0" advAuto="0"/>
      <p:bldP spid="118" grpId="0" build="p" autoUpdateAnimBg="0"/>
      <p:bldP spid="122" grpId="0" autoUpdateAnimBg="0"/>
      <p:bldP spid="123" grpId="0" autoUpdateAnimBg="0"/>
      <p:bldP spid="124" grpId="0" animBg="1" autoUpdateAnimBg="0"/>
      <p:bldP spid="125" grpId="0" animBg="1" autoUpdateAnimBg="0"/>
      <p:bldP spid="126" grpId="0" build="p" autoUpdateAnimBg="0"/>
      <p:bldP spid="127" grpId="0" animBg="1" autoUpdateAnimBg="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触发器（</a:t>
            </a:r>
            <a:r>
              <a:rPr kumimoji="1" lang="en-US" altLang="zh-CN" dirty="0"/>
              <a:t>Flip-Flop</a:t>
            </a:r>
            <a:r>
              <a:rPr kumimoji="1" lang="zh-CN" altLang="en-US" dirty="0"/>
              <a:t>，</a:t>
            </a:r>
            <a:r>
              <a:rPr kumimoji="1" lang="en-US" altLang="zh-CN" dirty="0"/>
              <a:t>FF</a:t>
            </a:r>
            <a:r>
              <a:rPr kumimoji="1" lang="zh-CN" altLang="en-US" dirty="0"/>
              <a:t>）</a:t>
            </a:r>
          </a:p>
        </p:txBody>
      </p:sp>
      <p:sp>
        <p:nvSpPr>
          <p:cNvPr id="19" name="Text Box 24">
            <a:extLst>
              <a:ext uri="{FF2B5EF4-FFF2-40B4-BE49-F238E27FC236}">
                <a16:creationId xmlns:a16="http://schemas.microsoft.com/office/drawing/2014/main" id="{63A6F515-2CC3-906A-34A4-06A386D8AF64}"/>
              </a:ext>
            </a:extLst>
          </p:cNvPr>
          <p:cNvSpPr txBox="1">
            <a:spLocks noChangeArrowheads="1"/>
          </p:cNvSpPr>
          <p:nvPr/>
        </p:nvSpPr>
        <p:spPr bwMode="auto">
          <a:xfrm>
            <a:off x="1525704" y="889028"/>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rPr>
              <a:t>一、基本要求</a:t>
            </a:r>
          </a:p>
        </p:txBody>
      </p:sp>
      <p:sp>
        <p:nvSpPr>
          <p:cNvPr id="20" name="Text Box 25">
            <a:extLst>
              <a:ext uri="{FF2B5EF4-FFF2-40B4-BE49-F238E27FC236}">
                <a16:creationId xmlns:a16="http://schemas.microsoft.com/office/drawing/2014/main" id="{A2B354A6-8D8E-1A9A-6DF1-DC7986EB5B80}"/>
              </a:ext>
            </a:extLst>
          </p:cNvPr>
          <p:cNvSpPr txBox="1">
            <a:spLocks noChangeArrowheads="1"/>
          </p:cNvSpPr>
          <p:nvPr/>
        </p:nvSpPr>
        <p:spPr bwMode="auto">
          <a:xfrm>
            <a:off x="1538404" y="1406553"/>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1. </a:t>
            </a:r>
            <a:r>
              <a:rPr lang="zh-CN" altLang="en-US" sz="2800" b="1" dirty="0"/>
              <a:t>有两个稳定的状态</a:t>
            </a:r>
            <a:r>
              <a:rPr lang="en-US" altLang="zh-CN" sz="2800" b="1" dirty="0">
                <a:solidFill>
                  <a:srgbClr val="FF0066"/>
                </a:solidFill>
              </a:rPr>
              <a:t>(0</a:t>
            </a:r>
            <a:r>
              <a:rPr lang="zh-CN" altLang="en-US" sz="2800" b="1" dirty="0">
                <a:solidFill>
                  <a:srgbClr val="FF0066"/>
                </a:solidFill>
              </a:rPr>
              <a:t>、</a:t>
            </a:r>
            <a:r>
              <a:rPr lang="en-US" altLang="zh-CN" sz="2800" b="1" dirty="0">
                <a:solidFill>
                  <a:srgbClr val="FF0066"/>
                </a:solidFill>
              </a:rPr>
              <a:t>1)</a:t>
            </a:r>
            <a:r>
              <a:rPr lang="zh-CN" altLang="en-US" sz="2800" b="1" dirty="0"/>
              <a:t>，以表示存储内容；</a:t>
            </a:r>
          </a:p>
        </p:txBody>
      </p:sp>
      <p:sp>
        <p:nvSpPr>
          <p:cNvPr id="21" name="Text Box 26">
            <a:extLst>
              <a:ext uri="{FF2B5EF4-FFF2-40B4-BE49-F238E27FC236}">
                <a16:creationId xmlns:a16="http://schemas.microsoft.com/office/drawing/2014/main" id="{8DE57AF6-8BDB-E850-2400-5EFB71929BA3}"/>
              </a:ext>
            </a:extLst>
          </p:cNvPr>
          <p:cNvSpPr txBox="1">
            <a:spLocks noChangeArrowheads="1"/>
          </p:cNvSpPr>
          <p:nvPr/>
        </p:nvSpPr>
        <p:spPr bwMode="auto">
          <a:xfrm>
            <a:off x="1538404" y="1924078"/>
            <a:ext cx="68802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2. </a:t>
            </a:r>
            <a:r>
              <a:rPr lang="zh-CN" altLang="en-US" sz="2800" b="1" dirty="0"/>
              <a:t>能够</a:t>
            </a:r>
            <a:r>
              <a:rPr lang="zh-CN" altLang="en-US" sz="2800" b="1" dirty="0">
                <a:solidFill>
                  <a:srgbClr val="FF0000"/>
                </a:solidFill>
              </a:rPr>
              <a:t>接收</a:t>
            </a:r>
            <a:r>
              <a:rPr lang="zh-CN" altLang="en-US" sz="2800" b="1" dirty="0"/>
              <a:t>、</a:t>
            </a:r>
            <a:r>
              <a:rPr lang="zh-CN" altLang="en-US" sz="2800" b="1" dirty="0">
                <a:solidFill>
                  <a:srgbClr val="FF0000"/>
                </a:solidFill>
              </a:rPr>
              <a:t>保存</a:t>
            </a:r>
            <a:r>
              <a:rPr lang="zh-CN" altLang="en-US" sz="2800" b="1" dirty="0"/>
              <a:t>和</a:t>
            </a:r>
            <a:r>
              <a:rPr lang="zh-CN" altLang="en-US" sz="2800" b="1" dirty="0">
                <a:solidFill>
                  <a:srgbClr val="FF0000"/>
                </a:solidFill>
              </a:rPr>
              <a:t>输出</a:t>
            </a:r>
            <a:r>
              <a:rPr lang="zh-CN" altLang="en-US" sz="2800" b="1" dirty="0"/>
              <a:t>信号。</a:t>
            </a:r>
            <a:endParaRPr lang="en-US" altLang="zh-CN" sz="2800" b="1" dirty="0"/>
          </a:p>
          <a:p>
            <a:pPr eaLnBrk="1" hangingPunct="1"/>
            <a:endParaRPr lang="zh-CN" altLang="en-US" sz="2800" b="1" dirty="0"/>
          </a:p>
        </p:txBody>
      </p:sp>
      <p:sp>
        <p:nvSpPr>
          <p:cNvPr id="22" name="Text Box 27">
            <a:extLst>
              <a:ext uri="{FF2B5EF4-FFF2-40B4-BE49-F238E27FC236}">
                <a16:creationId xmlns:a16="http://schemas.microsoft.com/office/drawing/2014/main" id="{C70B893F-BE35-0238-B377-27F4FEDF194E}"/>
              </a:ext>
            </a:extLst>
          </p:cNvPr>
          <p:cNvSpPr txBox="1">
            <a:spLocks noChangeArrowheads="1"/>
          </p:cNvSpPr>
          <p:nvPr/>
        </p:nvSpPr>
        <p:spPr bwMode="auto">
          <a:xfrm>
            <a:off x="1525704" y="2441603"/>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rPr>
              <a:t>二、现态和次态</a:t>
            </a:r>
          </a:p>
        </p:txBody>
      </p:sp>
      <p:sp>
        <p:nvSpPr>
          <p:cNvPr id="23" name="Text Box 28">
            <a:extLst>
              <a:ext uri="{FF2B5EF4-FFF2-40B4-BE49-F238E27FC236}">
                <a16:creationId xmlns:a16="http://schemas.microsoft.com/office/drawing/2014/main" id="{ECA283F9-AB34-69F9-1823-1B6B42236747}"/>
              </a:ext>
            </a:extLst>
          </p:cNvPr>
          <p:cNvSpPr txBox="1">
            <a:spLocks noChangeArrowheads="1"/>
          </p:cNvSpPr>
          <p:nvPr/>
        </p:nvSpPr>
        <p:spPr bwMode="auto">
          <a:xfrm>
            <a:off x="1538404" y="2959128"/>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 </a:t>
            </a:r>
            <a:r>
              <a:rPr lang="zh-CN" altLang="en-US" sz="2800" b="1"/>
              <a:t>现态：</a:t>
            </a:r>
          </a:p>
        </p:txBody>
      </p:sp>
      <p:sp>
        <p:nvSpPr>
          <p:cNvPr id="24" name="Text Box 29">
            <a:extLst>
              <a:ext uri="{FF2B5EF4-FFF2-40B4-BE49-F238E27FC236}">
                <a16:creationId xmlns:a16="http://schemas.microsoft.com/office/drawing/2014/main" id="{60977439-CB5D-E9B2-F2FD-5EEB39F12F3D}"/>
              </a:ext>
            </a:extLst>
          </p:cNvPr>
          <p:cNvSpPr txBox="1">
            <a:spLocks noChangeArrowheads="1"/>
          </p:cNvSpPr>
          <p:nvPr/>
        </p:nvSpPr>
        <p:spPr bwMode="auto">
          <a:xfrm>
            <a:off x="3672004" y="2900391"/>
            <a:ext cx="586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触发器接收</a:t>
            </a:r>
            <a:r>
              <a:rPr lang="zh-CN" altLang="en-US" sz="2800" b="1" dirty="0">
                <a:solidFill>
                  <a:srgbClr val="FF0000"/>
                </a:solidFill>
              </a:rPr>
              <a:t>触发信号之前</a:t>
            </a:r>
            <a:r>
              <a:rPr lang="zh-CN" altLang="en-US" sz="2800" b="1" dirty="0"/>
              <a:t>的状态。</a:t>
            </a:r>
          </a:p>
        </p:txBody>
      </p:sp>
      <p:graphicFrame>
        <p:nvGraphicFramePr>
          <p:cNvPr id="25" name="Object 30">
            <a:extLst>
              <a:ext uri="{FF2B5EF4-FFF2-40B4-BE49-F238E27FC236}">
                <a16:creationId xmlns:a16="http://schemas.microsoft.com/office/drawing/2014/main" id="{AE09A31D-58F5-E6B6-AC81-7CBCB1E3B3FF}"/>
              </a:ext>
            </a:extLst>
          </p:cNvPr>
          <p:cNvGraphicFramePr>
            <a:graphicFrameLocks noChangeAspect="1"/>
          </p:cNvGraphicFramePr>
          <p:nvPr>
            <p:extLst>
              <p:ext uri="{D42A27DB-BD31-4B8C-83A1-F6EECF244321}">
                <p14:modId xmlns:p14="http://schemas.microsoft.com/office/powerpoint/2010/main" val="1313876012"/>
              </p:ext>
            </p:extLst>
          </p:nvPr>
        </p:nvGraphicFramePr>
        <p:xfrm>
          <a:off x="3214804" y="2865466"/>
          <a:ext cx="517525" cy="582612"/>
        </p:xfrm>
        <a:graphic>
          <a:graphicData uri="http://schemas.openxmlformats.org/presentationml/2006/ole">
            <mc:AlternateContent xmlns:mc="http://schemas.openxmlformats.org/markup-compatibility/2006">
              <mc:Choice xmlns:v="urn:schemas-microsoft-com:vml" Requires="v">
                <p:oleObj name="Equation" r:id="rId2" imgW="209623" imgH="228690" progId="Equation.3">
                  <p:embed/>
                </p:oleObj>
              </mc:Choice>
              <mc:Fallback>
                <p:oleObj name="Equation" r:id="rId2" imgW="209623" imgH="228690" progId="Equation.3">
                  <p:embed/>
                  <p:pic>
                    <p:nvPicPr>
                      <p:cNvPr id="2078"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804" y="2865466"/>
                        <a:ext cx="517525" cy="5826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Text Box 31">
            <a:extLst>
              <a:ext uri="{FF2B5EF4-FFF2-40B4-BE49-F238E27FC236}">
                <a16:creationId xmlns:a16="http://schemas.microsoft.com/office/drawing/2014/main" id="{E401DEC2-C340-46CD-5A66-177986820AF3}"/>
              </a:ext>
            </a:extLst>
          </p:cNvPr>
          <p:cNvSpPr txBox="1">
            <a:spLocks noChangeArrowheads="1"/>
          </p:cNvSpPr>
          <p:nvPr/>
        </p:nvSpPr>
        <p:spPr bwMode="auto">
          <a:xfrm>
            <a:off x="1538404" y="3475066"/>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2. </a:t>
            </a:r>
            <a:r>
              <a:rPr lang="zh-CN" altLang="en-US" sz="2800" b="1"/>
              <a:t>次态：</a:t>
            </a:r>
          </a:p>
        </p:txBody>
      </p:sp>
      <p:sp>
        <p:nvSpPr>
          <p:cNvPr id="27" name="Text Box 32">
            <a:extLst>
              <a:ext uri="{FF2B5EF4-FFF2-40B4-BE49-F238E27FC236}">
                <a16:creationId xmlns:a16="http://schemas.microsoft.com/office/drawing/2014/main" id="{A435E7F3-CDDE-740B-D05D-6941B932DFCB}"/>
              </a:ext>
            </a:extLst>
          </p:cNvPr>
          <p:cNvSpPr txBox="1">
            <a:spLocks noChangeArrowheads="1"/>
          </p:cNvSpPr>
          <p:nvPr/>
        </p:nvSpPr>
        <p:spPr bwMode="auto">
          <a:xfrm>
            <a:off x="3852979" y="3489353"/>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触发器接收</a:t>
            </a:r>
            <a:r>
              <a:rPr lang="zh-CN" altLang="en-US" sz="2800" b="1" dirty="0">
                <a:solidFill>
                  <a:srgbClr val="FF0000"/>
                </a:solidFill>
              </a:rPr>
              <a:t>触发信号之后</a:t>
            </a:r>
            <a:r>
              <a:rPr lang="zh-CN" altLang="en-US" sz="2800" b="1" dirty="0"/>
              <a:t>的状态。</a:t>
            </a:r>
          </a:p>
        </p:txBody>
      </p:sp>
      <p:graphicFrame>
        <p:nvGraphicFramePr>
          <p:cNvPr id="28" name="Object 33">
            <a:extLst>
              <a:ext uri="{FF2B5EF4-FFF2-40B4-BE49-F238E27FC236}">
                <a16:creationId xmlns:a16="http://schemas.microsoft.com/office/drawing/2014/main" id="{F5E8F1A6-56A9-AF02-F6F8-FD6F513BA5B1}"/>
              </a:ext>
            </a:extLst>
          </p:cNvPr>
          <p:cNvGraphicFramePr>
            <a:graphicFrameLocks noChangeAspect="1"/>
          </p:cNvGraphicFramePr>
          <p:nvPr>
            <p:extLst>
              <p:ext uri="{D42A27DB-BD31-4B8C-83A1-F6EECF244321}">
                <p14:modId xmlns:p14="http://schemas.microsoft.com/office/powerpoint/2010/main" val="1744348671"/>
              </p:ext>
            </p:extLst>
          </p:nvPr>
        </p:nvGraphicFramePr>
        <p:xfrm>
          <a:off x="3157654" y="3454428"/>
          <a:ext cx="795338" cy="584200"/>
        </p:xfrm>
        <a:graphic>
          <a:graphicData uri="http://schemas.openxmlformats.org/presentationml/2006/ole">
            <mc:AlternateContent xmlns:mc="http://schemas.openxmlformats.org/markup-compatibility/2006">
              <mc:Choice xmlns:v="urn:schemas-microsoft-com:vml" Requires="v">
                <p:oleObj name="Equation" r:id="rId4" imgW="323889" imgH="228690" progId="Equation.3">
                  <p:embed/>
                </p:oleObj>
              </mc:Choice>
              <mc:Fallback>
                <p:oleObj name="Equation" r:id="rId4" imgW="323889" imgH="228690" progId="Equation.3">
                  <p:embed/>
                  <p:pic>
                    <p:nvPicPr>
                      <p:cNvPr id="2081"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7654" y="3454428"/>
                        <a:ext cx="795338" cy="584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34">
            <a:extLst>
              <a:ext uri="{FF2B5EF4-FFF2-40B4-BE49-F238E27FC236}">
                <a16:creationId xmlns:a16="http://schemas.microsoft.com/office/drawing/2014/main" id="{64927670-62EB-2E82-A62E-D34A760F5909}"/>
              </a:ext>
            </a:extLst>
          </p:cNvPr>
          <p:cNvSpPr txBox="1">
            <a:spLocks noChangeArrowheads="1"/>
          </p:cNvSpPr>
          <p:nvPr/>
        </p:nvSpPr>
        <p:spPr bwMode="auto">
          <a:xfrm>
            <a:off x="1525704" y="3992591"/>
            <a:ext cx="259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chemeClr val="accent2"/>
                </a:solidFill>
              </a:rPr>
              <a:t>三、分类</a:t>
            </a:r>
          </a:p>
        </p:txBody>
      </p:sp>
      <p:sp>
        <p:nvSpPr>
          <p:cNvPr id="30" name="Text Box 35">
            <a:extLst>
              <a:ext uri="{FF2B5EF4-FFF2-40B4-BE49-F238E27FC236}">
                <a16:creationId xmlns:a16="http://schemas.microsoft.com/office/drawing/2014/main" id="{94E0796F-0DFD-2C87-ADE9-CEAFD662DAAF}"/>
              </a:ext>
            </a:extLst>
          </p:cNvPr>
          <p:cNvSpPr txBox="1">
            <a:spLocks noChangeArrowheads="1"/>
          </p:cNvSpPr>
          <p:nvPr/>
        </p:nvSpPr>
        <p:spPr bwMode="auto">
          <a:xfrm>
            <a:off x="1538404" y="4510116"/>
            <a:ext cx="4451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 </a:t>
            </a:r>
            <a:r>
              <a:rPr lang="zh-CN" altLang="en-US" sz="2800" b="1"/>
              <a:t>按电路结构和工作特点：</a:t>
            </a:r>
          </a:p>
        </p:txBody>
      </p:sp>
      <p:sp>
        <p:nvSpPr>
          <p:cNvPr id="31" name="Text Box 36">
            <a:extLst>
              <a:ext uri="{FF2B5EF4-FFF2-40B4-BE49-F238E27FC236}">
                <a16:creationId xmlns:a16="http://schemas.microsoft.com/office/drawing/2014/main" id="{0D909DDA-E013-F51D-687C-256343FADA77}"/>
              </a:ext>
            </a:extLst>
          </p:cNvPr>
          <p:cNvSpPr txBox="1">
            <a:spLocks noChangeArrowheads="1"/>
          </p:cNvSpPr>
          <p:nvPr/>
        </p:nvSpPr>
        <p:spPr bwMode="auto">
          <a:xfrm>
            <a:off x="5773854" y="4510116"/>
            <a:ext cx="371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基本、同步、边沿。</a:t>
            </a:r>
          </a:p>
        </p:txBody>
      </p:sp>
      <p:sp>
        <p:nvSpPr>
          <p:cNvPr id="32" name="Text Box 37">
            <a:extLst>
              <a:ext uri="{FF2B5EF4-FFF2-40B4-BE49-F238E27FC236}">
                <a16:creationId xmlns:a16="http://schemas.microsoft.com/office/drawing/2014/main" id="{05EB732E-599F-ABC8-3A0E-B44250A0701D}"/>
              </a:ext>
            </a:extLst>
          </p:cNvPr>
          <p:cNvSpPr txBox="1">
            <a:spLocks noChangeArrowheads="1"/>
          </p:cNvSpPr>
          <p:nvPr/>
        </p:nvSpPr>
        <p:spPr bwMode="auto">
          <a:xfrm>
            <a:off x="1538404" y="5027641"/>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2. </a:t>
            </a:r>
            <a:r>
              <a:rPr lang="zh-CN" altLang="en-US" sz="2800" b="1"/>
              <a:t>按逻辑功能分：</a:t>
            </a:r>
          </a:p>
        </p:txBody>
      </p:sp>
      <p:sp>
        <p:nvSpPr>
          <p:cNvPr id="33" name="Text Box 38">
            <a:extLst>
              <a:ext uri="{FF2B5EF4-FFF2-40B4-BE49-F238E27FC236}">
                <a16:creationId xmlns:a16="http://schemas.microsoft.com/office/drawing/2014/main" id="{19DD551B-8C60-F06C-E6C3-7B0430342087}"/>
              </a:ext>
            </a:extLst>
          </p:cNvPr>
          <p:cNvSpPr txBox="1">
            <a:spLocks noChangeArrowheads="1"/>
          </p:cNvSpPr>
          <p:nvPr/>
        </p:nvSpPr>
        <p:spPr bwMode="auto">
          <a:xfrm>
            <a:off x="4332404" y="5019703"/>
            <a:ext cx="399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RS</a:t>
            </a:r>
            <a:r>
              <a:rPr lang="zh-CN" altLang="en-US" sz="2800" b="1"/>
              <a:t>、</a:t>
            </a:r>
            <a:r>
              <a:rPr lang="en-US" altLang="zh-CN" sz="2800" b="1" i="1"/>
              <a:t>JK</a:t>
            </a:r>
            <a:r>
              <a:rPr lang="zh-CN" altLang="en-US" sz="2800" b="1"/>
              <a:t>、</a:t>
            </a:r>
            <a:r>
              <a:rPr lang="en-US" altLang="zh-CN" sz="2800" b="1" i="1"/>
              <a:t>D </a:t>
            </a:r>
            <a:r>
              <a:rPr lang="zh-CN" altLang="en-US" sz="2800" b="1"/>
              <a:t>和 </a:t>
            </a:r>
            <a:r>
              <a:rPr lang="en-US" altLang="zh-CN" sz="2800" b="1" i="1"/>
              <a:t>T</a:t>
            </a:r>
            <a:r>
              <a:rPr lang="en-US" altLang="zh-CN" sz="2800" b="1"/>
              <a:t>(</a:t>
            </a:r>
            <a:r>
              <a:rPr lang="en-US" altLang="zh-CN" sz="2800" b="1" i="1"/>
              <a:t>T</a:t>
            </a:r>
            <a:r>
              <a:rPr lang="en-US" altLang="zh-CN" sz="2800" b="1" i="1">
                <a:latin typeface="Symbol" panose="05050102010706020507" pitchFamily="18" charset="2"/>
                <a:sym typeface="Symbol" panose="05050102010706020507" pitchFamily="18" charset="2"/>
              </a:rPr>
              <a:t></a:t>
            </a:r>
            <a:r>
              <a:rPr lang="en-US" altLang="zh-CN" sz="2800" b="1">
                <a:latin typeface="Symbol" panose="05050102010706020507" pitchFamily="18" charset="2"/>
                <a:sym typeface="Symbol" panose="05050102010706020507" pitchFamily="18" charset="2"/>
              </a:rPr>
              <a:t> </a:t>
            </a:r>
            <a:r>
              <a:rPr lang="en-US" altLang="zh-CN" sz="2800" b="1"/>
              <a:t>)</a:t>
            </a:r>
            <a:r>
              <a:rPr lang="zh-CN" altLang="en-US" sz="2800" b="1"/>
              <a:t>。</a:t>
            </a:r>
          </a:p>
        </p:txBody>
      </p:sp>
      <p:sp>
        <p:nvSpPr>
          <p:cNvPr id="34" name="Text Box 39">
            <a:extLst>
              <a:ext uri="{FF2B5EF4-FFF2-40B4-BE49-F238E27FC236}">
                <a16:creationId xmlns:a16="http://schemas.microsoft.com/office/drawing/2014/main" id="{B6BE8EE0-10D3-F614-512D-A32C424388C8}"/>
              </a:ext>
            </a:extLst>
          </p:cNvPr>
          <p:cNvSpPr txBox="1">
            <a:spLocks noChangeArrowheads="1"/>
          </p:cNvSpPr>
          <p:nvPr/>
        </p:nvSpPr>
        <p:spPr bwMode="auto">
          <a:xfrm>
            <a:off x="1538404" y="5543578"/>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3. </a:t>
            </a:r>
            <a:r>
              <a:rPr lang="zh-CN" altLang="en-US" sz="2800" b="1" dirty="0"/>
              <a:t>按器件分 ：</a:t>
            </a:r>
          </a:p>
        </p:txBody>
      </p:sp>
      <p:sp>
        <p:nvSpPr>
          <p:cNvPr id="35" name="Text Box 40">
            <a:extLst>
              <a:ext uri="{FF2B5EF4-FFF2-40B4-BE49-F238E27FC236}">
                <a16:creationId xmlns:a16="http://schemas.microsoft.com/office/drawing/2014/main" id="{ED675632-F43E-4B35-199F-83A57E97CD24}"/>
              </a:ext>
            </a:extLst>
          </p:cNvPr>
          <p:cNvSpPr txBox="1">
            <a:spLocks noChangeArrowheads="1"/>
          </p:cNvSpPr>
          <p:nvPr/>
        </p:nvSpPr>
        <p:spPr bwMode="auto">
          <a:xfrm>
            <a:off x="3700579" y="5543578"/>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TTL </a:t>
            </a:r>
            <a:r>
              <a:rPr lang="zh-CN" altLang="en-US" sz="2800" b="1" dirty="0"/>
              <a:t>和 </a:t>
            </a:r>
            <a:r>
              <a:rPr lang="en-US" altLang="zh-CN" sz="2800" b="1" dirty="0"/>
              <a:t>CMOS</a:t>
            </a:r>
            <a:r>
              <a:rPr lang="zh-CN" altLang="en-US" sz="2800" b="1" dirty="0"/>
              <a:t>，分立和集成。</a:t>
            </a:r>
          </a:p>
        </p:txBody>
      </p:sp>
      <p:sp>
        <p:nvSpPr>
          <p:cNvPr id="3" name="灯片编号占位符 2">
            <a:extLst>
              <a:ext uri="{FF2B5EF4-FFF2-40B4-BE49-F238E27FC236}">
                <a16:creationId xmlns:a16="http://schemas.microsoft.com/office/drawing/2014/main" id="{E30E2033-9536-84D9-75CB-83A8C808C11F}"/>
              </a:ext>
            </a:extLst>
          </p:cNvPr>
          <p:cNvSpPr>
            <a:spLocks noGrp="1"/>
          </p:cNvSpPr>
          <p:nvPr>
            <p:ph type="sldNum" sz="quarter" idx="12"/>
          </p:nvPr>
        </p:nvSpPr>
        <p:spPr/>
        <p:txBody>
          <a:bodyPr/>
          <a:lstStyle/>
          <a:p>
            <a:fld id="{392CBAA0-59E6-204E-8F03-85E5040D48B8}" type="slidenum">
              <a:rPr kumimoji="1" lang="zh-CN" altLang="en-US" smtClean="0"/>
              <a:t>4</a:t>
            </a:fld>
            <a:r>
              <a:rPr kumimoji="1" lang="en-US" altLang="zh-CN"/>
              <a:t>/70</a:t>
            </a:r>
            <a:endParaRPr kumimoji="1" lang="zh-CN" altLang="en-US" dirty="0"/>
          </a:p>
        </p:txBody>
      </p:sp>
    </p:spTree>
    <p:extLst>
      <p:ext uri="{BB962C8B-B14F-4D97-AF65-F5344CB8AC3E}">
        <p14:creationId xmlns:p14="http://schemas.microsoft.com/office/powerpoint/2010/main" val="2969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left)">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5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wipe(left)">
                                      <p:cBhvr>
                                        <p:cTn id="22" dur="500"/>
                                        <p:tgtEl>
                                          <p:spTgt spid="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wipe(left)">
                                      <p:cBhvr>
                                        <p:cTn id="27" dur="500"/>
                                        <p:tgtEl>
                                          <p:spTgt spid="2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animEffect transition="in" filter="wipe(left)">
                                      <p:cBhvr>
                                        <p:cTn id="37" dur="500"/>
                                        <p:tgtEl>
                                          <p:spTgt spid="2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wipe(left)">
                                      <p:cBhvr>
                                        <p:cTn id="42" dur="500"/>
                                        <p:tgtEl>
                                          <p:spTgt spid="2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
                                            <p:txEl>
                                              <p:pRg st="0" end="0"/>
                                            </p:txEl>
                                          </p:spTgt>
                                        </p:tgtEl>
                                        <p:attrNameLst>
                                          <p:attrName>style.visibility</p:attrName>
                                        </p:attrNameLst>
                                      </p:cBhvr>
                                      <p:to>
                                        <p:strVal val="visible"/>
                                      </p:to>
                                    </p:set>
                                    <p:animEffect transition="in" filter="wipe(left)">
                                      <p:cBhvr>
                                        <p:cTn id="52" dur="500"/>
                                        <p:tgtEl>
                                          <p:spTgt spid="2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
                                            <p:txEl>
                                              <p:pRg st="0" end="0"/>
                                            </p:txEl>
                                          </p:spTgt>
                                        </p:tgtEl>
                                        <p:attrNameLst>
                                          <p:attrName>style.visibility</p:attrName>
                                        </p:attrNameLst>
                                      </p:cBhvr>
                                      <p:to>
                                        <p:strVal val="visible"/>
                                      </p:to>
                                    </p:set>
                                    <p:animEffect transition="in" filter="wipe(left)">
                                      <p:cBhvr>
                                        <p:cTn id="57" dur="500"/>
                                        <p:tgtEl>
                                          <p:spTgt spid="2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0">
                                            <p:txEl>
                                              <p:pRg st="0" end="0"/>
                                            </p:txEl>
                                          </p:spTgt>
                                        </p:tgtEl>
                                        <p:attrNameLst>
                                          <p:attrName>style.visibility</p:attrName>
                                        </p:attrNameLst>
                                      </p:cBhvr>
                                      <p:to>
                                        <p:strVal val="visible"/>
                                      </p:to>
                                    </p:set>
                                    <p:animEffect transition="in" filter="wipe(left)">
                                      <p:cBhvr>
                                        <p:cTn id="62" dur="500"/>
                                        <p:tgtEl>
                                          <p:spTgt spid="30">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1">
                                            <p:txEl>
                                              <p:pRg st="0" end="0"/>
                                            </p:txEl>
                                          </p:spTgt>
                                        </p:tgtEl>
                                        <p:attrNameLst>
                                          <p:attrName>style.visibility</p:attrName>
                                        </p:attrNameLst>
                                      </p:cBhvr>
                                      <p:to>
                                        <p:strVal val="visible"/>
                                      </p:to>
                                    </p:set>
                                    <p:animEffect transition="in" filter="wipe(left)">
                                      <p:cBhvr>
                                        <p:cTn id="67" dur="500"/>
                                        <p:tgtEl>
                                          <p:spTgt spid="3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2">
                                            <p:txEl>
                                              <p:pRg st="0" end="0"/>
                                            </p:txEl>
                                          </p:spTgt>
                                        </p:tgtEl>
                                        <p:attrNameLst>
                                          <p:attrName>style.visibility</p:attrName>
                                        </p:attrNameLst>
                                      </p:cBhvr>
                                      <p:to>
                                        <p:strVal val="visible"/>
                                      </p:to>
                                    </p:set>
                                    <p:animEffect transition="in" filter="wipe(left)">
                                      <p:cBhvr>
                                        <p:cTn id="72" dur="500"/>
                                        <p:tgtEl>
                                          <p:spTgt spid="32">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wipe(left)">
                                      <p:cBhvr>
                                        <p:cTn id="77" dur="500"/>
                                        <p:tgtEl>
                                          <p:spTgt spid="3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4">
                                            <p:txEl>
                                              <p:pRg st="0" end="0"/>
                                            </p:txEl>
                                          </p:spTgt>
                                        </p:tgtEl>
                                        <p:attrNameLst>
                                          <p:attrName>style.visibility</p:attrName>
                                        </p:attrNameLst>
                                      </p:cBhvr>
                                      <p:to>
                                        <p:strVal val="visible"/>
                                      </p:to>
                                    </p:set>
                                    <p:animEffect transition="in" filter="wipe(left)">
                                      <p:cBhvr>
                                        <p:cTn id="82" dur="500"/>
                                        <p:tgtEl>
                                          <p:spTgt spid="3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5">
                                            <p:txEl>
                                              <p:pRg st="0" end="0"/>
                                            </p:txEl>
                                          </p:spTgt>
                                        </p:tgtEl>
                                        <p:attrNameLst>
                                          <p:attrName>style.visibility</p:attrName>
                                        </p:attrNameLst>
                                      </p:cBhvr>
                                      <p:to>
                                        <p:strVal val="visible"/>
                                      </p:to>
                                    </p:set>
                                    <p:animEffect transition="in" filter="wipe(left)">
                                      <p:cBhvr>
                                        <p:cTn id="87"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utoUpdateAnimBg="0"/>
      <p:bldP spid="20" grpId="0" build="p" autoUpdateAnimBg="0"/>
      <p:bldP spid="21" grpId="0" build="p" autoUpdateAnimBg="0"/>
      <p:bldP spid="22" grpId="0" build="p" autoUpdateAnimBg="0"/>
      <p:bldP spid="23" grpId="0" build="p" autoUpdateAnimBg="0"/>
      <p:bldP spid="24" grpId="0" build="p" autoUpdateAnimBg="0"/>
      <p:bldP spid="26" grpId="0" build="p" autoUpdateAnimBg="0"/>
      <p:bldP spid="27" grpId="0" build="p" autoUpdateAnimBg="0"/>
      <p:bldP spid="29" grpId="0" build="p" autoUpdateAnimBg="0"/>
      <p:bldP spid="30" grpId="0" build="p" autoUpdateAnimBg="0"/>
      <p:bldP spid="31" grpId="0" build="p" autoUpdateAnimBg="0"/>
      <p:bldP spid="32" grpId="0" build="p" autoUpdateAnimBg="0"/>
      <p:bldP spid="33" grpId="0" build="p" autoUpdateAnimBg="0"/>
      <p:bldP spid="34" grpId="0" build="p" autoUpdateAnimBg="0"/>
      <p:bldP spid="3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3.1</a:t>
            </a:r>
            <a:r>
              <a:rPr kumimoji="1" lang="zh-CN" altLang="en-US" dirty="0"/>
              <a:t> 边沿</a:t>
            </a:r>
            <a:r>
              <a:rPr kumimoji="1" lang="en-US" altLang="zh-CN" dirty="0"/>
              <a:t>D</a:t>
            </a:r>
            <a:r>
              <a:rPr kumimoji="1" lang="zh-CN" altLang="en-US" dirty="0"/>
              <a:t>触发器</a:t>
            </a:r>
          </a:p>
        </p:txBody>
      </p:sp>
      <p:sp>
        <p:nvSpPr>
          <p:cNvPr id="5" name="Text Box 4">
            <a:extLst>
              <a:ext uri="{FF2B5EF4-FFF2-40B4-BE49-F238E27FC236}">
                <a16:creationId xmlns:a16="http://schemas.microsoft.com/office/drawing/2014/main" id="{BDD447F9-FF0B-6384-3F82-D026EF522D0F}"/>
              </a:ext>
            </a:extLst>
          </p:cNvPr>
          <p:cNvSpPr txBox="1">
            <a:spLocks noChangeArrowheads="1"/>
          </p:cNvSpPr>
          <p:nvPr/>
        </p:nvSpPr>
        <p:spPr bwMode="auto">
          <a:xfrm>
            <a:off x="1167946" y="799193"/>
            <a:ext cx="2459038" cy="519113"/>
          </a:xfrm>
          <a:prstGeom prst="rect">
            <a:avLst/>
          </a:prstGeom>
          <a:noFill/>
          <a:ln w="9525">
            <a:noFill/>
            <a:miter lim="800000"/>
            <a:headEnd/>
            <a:tailEnd/>
          </a:ln>
        </p:spPr>
        <p:txBody>
          <a:bodyPr>
            <a:spAutoFit/>
          </a:bodyPr>
          <a:lstStyle/>
          <a:p>
            <a:r>
              <a:rPr lang="en-US" altLang="zh-CN" sz="2800" b="1"/>
              <a:t>4.  </a:t>
            </a:r>
            <a:r>
              <a:rPr lang="zh-CN" altLang="en-US" sz="2800" b="1"/>
              <a:t>波形</a:t>
            </a:r>
          </a:p>
        </p:txBody>
      </p:sp>
      <p:grpSp>
        <p:nvGrpSpPr>
          <p:cNvPr id="6" name="组合 5">
            <a:extLst>
              <a:ext uri="{FF2B5EF4-FFF2-40B4-BE49-F238E27FC236}">
                <a16:creationId xmlns:a16="http://schemas.microsoft.com/office/drawing/2014/main" id="{70C3B045-8CA0-8B6E-3893-722E9BF80947}"/>
              </a:ext>
            </a:extLst>
          </p:cNvPr>
          <p:cNvGrpSpPr/>
          <p:nvPr/>
        </p:nvGrpSpPr>
        <p:grpSpPr>
          <a:xfrm>
            <a:off x="5899966" y="1177019"/>
            <a:ext cx="3524250" cy="1905000"/>
            <a:chOff x="3419475" y="1982788"/>
            <a:chExt cx="3524250" cy="1905000"/>
          </a:xfrm>
        </p:grpSpPr>
        <p:pic>
          <p:nvPicPr>
            <p:cNvPr id="7" name="Picture 31">
              <a:extLst>
                <a:ext uri="{FF2B5EF4-FFF2-40B4-BE49-F238E27FC236}">
                  <a16:creationId xmlns:a16="http://schemas.microsoft.com/office/drawing/2014/main" id="{5BEFD639-C465-2052-D6D3-BF0E5E63A2C3}"/>
                </a:ext>
              </a:extLst>
            </p:cNvPr>
            <p:cNvPicPr>
              <a:picLocks noChangeAspect="1" noChangeArrowheads="1"/>
            </p:cNvPicPr>
            <p:nvPr/>
          </p:nvPicPr>
          <p:blipFill>
            <a:blip r:embed="rId2"/>
            <a:srcRect/>
            <a:stretch>
              <a:fillRect/>
            </a:stretch>
          </p:blipFill>
          <p:spPr bwMode="auto">
            <a:xfrm>
              <a:off x="3419475" y="1982788"/>
              <a:ext cx="3524250" cy="1905000"/>
            </a:xfrm>
            <a:prstGeom prst="rect">
              <a:avLst/>
            </a:prstGeom>
            <a:noFill/>
            <a:ln w="28575">
              <a:solidFill>
                <a:srgbClr val="336600"/>
              </a:solidFill>
              <a:miter lim="800000"/>
              <a:headEnd/>
              <a:tailEnd/>
            </a:ln>
          </p:spPr>
        </p:pic>
        <p:sp>
          <p:nvSpPr>
            <p:cNvPr id="8" name="Line 24">
              <a:extLst>
                <a:ext uri="{FF2B5EF4-FFF2-40B4-BE49-F238E27FC236}">
                  <a16:creationId xmlns:a16="http://schemas.microsoft.com/office/drawing/2014/main" id="{6BACDA05-EDE6-E55D-9339-B89E002792FB}"/>
                </a:ext>
              </a:extLst>
            </p:cNvPr>
            <p:cNvSpPr>
              <a:spLocks noChangeShapeType="1"/>
            </p:cNvSpPr>
            <p:nvPr/>
          </p:nvSpPr>
          <p:spPr bwMode="auto">
            <a:xfrm>
              <a:off x="5057775" y="2376488"/>
              <a:ext cx="0" cy="863600"/>
            </a:xfrm>
            <a:prstGeom prst="line">
              <a:avLst/>
            </a:prstGeom>
            <a:noFill/>
            <a:ln w="19050">
              <a:solidFill>
                <a:srgbClr val="0033CC"/>
              </a:solidFill>
              <a:prstDash val="dash"/>
              <a:round/>
              <a:headEnd/>
              <a:tailEnd/>
            </a:ln>
          </p:spPr>
          <p:txBody>
            <a:bodyPr wrap="none" anchor="ctr"/>
            <a:lstStyle/>
            <a:p>
              <a:endParaRPr lang="zh-CN" altLang="en-US"/>
            </a:p>
          </p:txBody>
        </p:sp>
        <p:sp>
          <p:nvSpPr>
            <p:cNvPr id="9" name="Line 25">
              <a:extLst>
                <a:ext uri="{FF2B5EF4-FFF2-40B4-BE49-F238E27FC236}">
                  <a16:creationId xmlns:a16="http://schemas.microsoft.com/office/drawing/2014/main" id="{953EB268-394F-4CA2-4592-F927988D50C5}"/>
                </a:ext>
              </a:extLst>
            </p:cNvPr>
            <p:cNvSpPr>
              <a:spLocks noChangeShapeType="1"/>
            </p:cNvSpPr>
            <p:nvPr/>
          </p:nvSpPr>
          <p:spPr bwMode="auto">
            <a:xfrm>
              <a:off x="6483350" y="2395538"/>
              <a:ext cx="0" cy="863600"/>
            </a:xfrm>
            <a:prstGeom prst="line">
              <a:avLst/>
            </a:prstGeom>
            <a:noFill/>
            <a:ln w="19050">
              <a:solidFill>
                <a:srgbClr val="0033CC"/>
              </a:solidFill>
              <a:prstDash val="dash"/>
              <a:round/>
              <a:headEnd/>
              <a:tailEnd/>
            </a:ln>
          </p:spPr>
          <p:txBody>
            <a:bodyPr wrap="none" anchor="ctr"/>
            <a:lstStyle/>
            <a:p>
              <a:endParaRPr lang="zh-CN" altLang="en-US"/>
            </a:p>
          </p:txBody>
        </p:sp>
        <p:sp>
          <p:nvSpPr>
            <p:cNvPr id="10" name="Line 26">
              <a:extLst>
                <a:ext uri="{FF2B5EF4-FFF2-40B4-BE49-F238E27FC236}">
                  <a16:creationId xmlns:a16="http://schemas.microsoft.com/office/drawing/2014/main" id="{27719529-C286-7969-CC83-F1B631E50D60}"/>
                </a:ext>
              </a:extLst>
            </p:cNvPr>
            <p:cNvSpPr>
              <a:spLocks noChangeShapeType="1"/>
            </p:cNvSpPr>
            <p:nvPr/>
          </p:nvSpPr>
          <p:spPr bwMode="auto">
            <a:xfrm>
              <a:off x="3948113" y="3605213"/>
              <a:ext cx="1125537" cy="0"/>
            </a:xfrm>
            <a:prstGeom prst="line">
              <a:avLst/>
            </a:prstGeom>
            <a:noFill/>
            <a:ln w="50800">
              <a:solidFill>
                <a:srgbClr val="FF0066"/>
              </a:solidFill>
              <a:round/>
              <a:headEnd/>
              <a:tailEnd/>
            </a:ln>
          </p:spPr>
          <p:txBody>
            <a:bodyPr wrap="none" anchor="ctr"/>
            <a:lstStyle/>
            <a:p>
              <a:endParaRPr lang="zh-CN" altLang="en-US"/>
            </a:p>
          </p:txBody>
        </p:sp>
        <p:sp>
          <p:nvSpPr>
            <p:cNvPr id="11" name="Line 27">
              <a:extLst>
                <a:ext uri="{FF2B5EF4-FFF2-40B4-BE49-F238E27FC236}">
                  <a16:creationId xmlns:a16="http://schemas.microsoft.com/office/drawing/2014/main" id="{06EE43C9-C3EF-1B41-237E-DAD0B41336B6}"/>
                </a:ext>
              </a:extLst>
            </p:cNvPr>
            <p:cNvSpPr>
              <a:spLocks noChangeShapeType="1"/>
            </p:cNvSpPr>
            <p:nvPr/>
          </p:nvSpPr>
          <p:spPr bwMode="auto">
            <a:xfrm flipV="1">
              <a:off x="5057775" y="3249613"/>
              <a:ext cx="0" cy="381000"/>
            </a:xfrm>
            <a:prstGeom prst="line">
              <a:avLst/>
            </a:prstGeom>
            <a:noFill/>
            <a:ln w="50800">
              <a:solidFill>
                <a:srgbClr val="FF0066"/>
              </a:solidFill>
              <a:round/>
              <a:headEnd/>
              <a:tailEnd/>
            </a:ln>
          </p:spPr>
          <p:txBody>
            <a:bodyPr wrap="none" anchor="ctr"/>
            <a:lstStyle/>
            <a:p>
              <a:endParaRPr lang="zh-CN" altLang="en-US"/>
            </a:p>
          </p:txBody>
        </p:sp>
        <p:sp>
          <p:nvSpPr>
            <p:cNvPr id="12" name="Line 28">
              <a:extLst>
                <a:ext uri="{FF2B5EF4-FFF2-40B4-BE49-F238E27FC236}">
                  <a16:creationId xmlns:a16="http://schemas.microsoft.com/office/drawing/2014/main" id="{1AC63214-C3CD-1EF6-14C3-5C68BC58E72C}"/>
                </a:ext>
              </a:extLst>
            </p:cNvPr>
            <p:cNvSpPr>
              <a:spLocks noChangeShapeType="1"/>
            </p:cNvSpPr>
            <p:nvPr/>
          </p:nvSpPr>
          <p:spPr bwMode="auto">
            <a:xfrm>
              <a:off x="5041900" y="3271838"/>
              <a:ext cx="1447800" cy="0"/>
            </a:xfrm>
            <a:prstGeom prst="line">
              <a:avLst/>
            </a:prstGeom>
            <a:noFill/>
            <a:ln w="50800">
              <a:solidFill>
                <a:srgbClr val="FF0066"/>
              </a:solidFill>
              <a:round/>
              <a:headEnd/>
              <a:tailEnd/>
            </a:ln>
          </p:spPr>
          <p:txBody>
            <a:bodyPr wrap="none" anchor="ctr"/>
            <a:lstStyle/>
            <a:p>
              <a:endParaRPr lang="zh-CN" altLang="en-US"/>
            </a:p>
          </p:txBody>
        </p:sp>
        <p:sp>
          <p:nvSpPr>
            <p:cNvPr id="13" name="Line 29">
              <a:extLst>
                <a:ext uri="{FF2B5EF4-FFF2-40B4-BE49-F238E27FC236}">
                  <a16:creationId xmlns:a16="http://schemas.microsoft.com/office/drawing/2014/main" id="{51731E0B-3218-3982-63EC-BD63B86E5B28}"/>
                </a:ext>
              </a:extLst>
            </p:cNvPr>
            <p:cNvSpPr>
              <a:spLocks noChangeShapeType="1"/>
            </p:cNvSpPr>
            <p:nvPr/>
          </p:nvSpPr>
          <p:spPr bwMode="auto">
            <a:xfrm>
              <a:off x="6473825" y="3252788"/>
              <a:ext cx="0" cy="381000"/>
            </a:xfrm>
            <a:prstGeom prst="line">
              <a:avLst/>
            </a:prstGeom>
            <a:noFill/>
            <a:ln w="50800">
              <a:solidFill>
                <a:srgbClr val="FF0066"/>
              </a:solidFill>
              <a:round/>
              <a:headEnd/>
              <a:tailEnd/>
            </a:ln>
          </p:spPr>
          <p:txBody>
            <a:bodyPr wrap="none" anchor="ctr"/>
            <a:lstStyle/>
            <a:p>
              <a:endParaRPr lang="zh-CN" altLang="en-US"/>
            </a:p>
          </p:txBody>
        </p:sp>
        <p:sp>
          <p:nvSpPr>
            <p:cNvPr id="14" name="Line 30">
              <a:extLst>
                <a:ext uri="{FF2B5EF4-FFF2-40B4-BE49-F238E27FC236}">
                  <a16:creationId xmlns:a16="http://schemas.microsoft.com/office/drawing/2014/main" id="{6C5FD829-21C6-F062-7B6C-D22619B6DBF4}"/>
                </a:ext>
              </a:extLst>
            </p:cNvPr>
            <p:cNvSpPr>
              <a:spLocks noChangeShapeType="1"/>
            </p:cNvSpPr>
            <p:nvPr/>
          </p:nvSpPr>
          <p:spPr bwMode="auto">
            <a:xfrm>
              <a:off x="6464300" y="3614738"/>
              <a:ext cx="457200" cy="0"/>
            </a:xfrm>
            <a:prstGeom prst="line">
              <a:avLst/>
            </a:prstGeom>
            <a:noFill/>
            <a:ln w="50800">
              <a:solidFill>
                <a:srgbClr val="FF0066"/>
              </a:solidFill>
              <a:round/>
              <a:headEnd/>
              <a:tailEnd/>
            </a:ln>
          </p:spPr>
          <p:txBody>
            <a:bodyPr wrap="none" anchor="ctr"/>
            <a:lstStyle/>
            <a:p>
              <a:endParaRPr lang="zh-CN" altLang="en-US"/>
            </a:p>
          </p:txBody>
        </p:sp>
      </p:grpSp>
      <p:grpSp>
        <p:nvGrpSpPr>
          <p:cNvPr id="15" name="Group 32">
            <a:extLst>
              <a:ext uri="{FF2B5EF4-FFF2-40B4-BE49-F238E27FC236}">
                <a16:creationId xmlns:a16="http://schemas.microsoft.com/office/drawing/2014/main" id="{0915F277-5BC1-0EBE-A405-994BE7394A57}"/>
              </a:ext>
            </a:extLst>
          </p:cNvPr>
          <p:cNvGrpSpPr>
            <a:grpSpLocks/>
          </p:cNvGrpSpPr>
          <p:nvPr/>
        </p:nvGrpSpPr>
        <p:grpSpPr bwMode="auto">
          <a:xfrm>
            <a:off x="3549990" y="964294"/>
            <a:ext cx="1744662" cy="2446338"/>
            <a:chOff x="1852" y="1549"/>
            <a:chExt cx="1099" cy="1541"/>
          </a:xfrm>
        </p:grpSpPr>
        <p:grpSp>
          <p:nvGrpSpPr>
            <p:cNvPr id="16" name="Group 33">
              <a:extLst>
                <a:ext uri="{FF2B5EF4-FFF2-40B4-BE49-F238E27FC236}">
                  <a16:creationId xmlns:a16="http://schemas.microsoft.com/office/drawing/2014/main" id="{EEA3579E-8A54-97FB-29CD-7AC1048BA162}"/>
                </a:ext>
              </a:extLst>
            </p:cNvPr>
            <p:cNvGrpSpPr>
              <a:grpSpLocks/>
            </p:cNvGrpSpPr>
            <p:nvPr/>
          </p:nvGrpSpPr>
          <p:grpSpPr bwMode="auto">
            <a:xfrm flipV="1">
              <a:off x="2573" y="1692"/>
              <a:ext cx="45" cy="299"/>
              <a:chOff x="2131" y="2070"/>
              <a:chExt cx="45" cy="299"/>
            </a:xfrm>
          </p:grpSpPr>
          <p:sp>
            <p:nvSpPr>
              <p:cNvPr id="37" name="Line 34">
                <a:extLst>
                  <a:ext uri="{FF2B5EF4-FFF2-40B4-BE49-F238E27FC236}">
                    <a16:creationId xmlns:a16="http://schemas.microsoft.com/office/drawing/2014/main" id="{3095A685-0942-E0B2-AA41-0443163226D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8" name="Oval 35">
                <a:extLst>
                  <a:ext uri="{FF2B5EF4-FFF2-40B4-BE49-F238E27FC236}">
                    <a16:creationId xmlns:a16="http://schemas.microsoft.com/office/drawing/2014/main" id="{BAFECA9D-074D-FEF8-B24D-15B6BB993E8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7" name="Group 36">
              <a:extLst>
                <a:ext uri="{FF2B5EF4-FFF2-40B4-BE49-F238E27FC236}">
                  <a16:creationId xmlns:a16="http://schemas.microsoft.com/office/drawing/2014/main" id="{B99AF0BD-438B-C21C-618F-895BE5E54E25}"/>
                </a:ext>
              </a:extLst>
            </p:cNvPr>
            <p:cNvGrpSpPr>
              <a:grpSpLocks/>
            </p:cNvGrpSpPr>
            <p:nvPr/>
          </p:nvGrpSpPr>
          <p:grpSpPr bwMode="auto">
            <a:xfrm flipV="1">
              <a:off x="2075" y="1710"/>
              <a:ext cx="45" cy="299"/>
              <a:chOff x="2131" y="2070"/>
              <a:chExt cx="45" cy="299"/>
            </a:xfrm>
          </p:grpSpPr>
          <p:sp>
            <p:nvSpPr>
              <p:cNvPr id="35" name="Line 37">
                <a:extLst>
                  <a:ext uri="{FF2B5EF4-FFF2-40B4-BE49-F238E27FC236}">
                    <a16:creationId xmlns:a16="http://schemas.microsoft.com/office/drawing/2014/main" id="{5B4276E6-D35C-6B5C-1372-3CA77A6FCCA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6" name="Oval 38">
                <a:extLst>
                  <a:ext uri="{FF2B5EF4-FFF2-40B4-BE49-F238E27FC236}">
                    <a16:creationId xmlns:a16="http://schemas.microsoft.com/office/drawing/2014/main" id="{CD439DED-2D75-7E1E-FC02-E62C91A2015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8" name="Rectangle 39">
              <a:extLst>
                <a:ext uri="{FF2B5EF4-FFF2-40B4-BE49-F238E27FC236}">
                  <a16:creationId xmlns:a16="http://schemas.microsoft.com/office/drawing/2014/main" id="{8370D820-E8F7-B732-D6C0-AEAB4DBF827A}"/>
                </a:ext>
              </a:extLst>
            </p:cNvPr>
            <p:cNvSpPr>
              <a:spLocks noChangeArrowheads="1"/>
            </p:cNvSpPr>
            <p:nvPr/>
          </p:nvSpPr>
          <p:spPr bwMode="auto">
            <a:xfrm>
              <a:off x="2600" y="1597"/>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9" name="Line 40">
              <a:extLst>
                <a:ext uri="{FF2B5EF4-FFF2-40B4-BE49-F238E27FC236}">
                  <a16:creationId xmlns:a16="http://schemas.microsoft.com/office/drawing/2014/main" id="{94A1C28F-B7BC-1EAE-6105-FB5A2B01EAB5}"/>
                </a:ext>
              </a:extLst>
            </p:cNvPr>
            <p:cNvSpPr>
              <a:spLocks noChangeShapeType="1"/>
            </p:cNvSpPr>
            <p:nvPr/>
          </p:nvSpPr>
          <p:spPr bwMode="auto">
            <a:xfrm>
              <a:off x="2684" y="1624"/>
              <a:ext cx="128" cy="0"/>
            </a:xfrm>
            <a:prstGeom prst="line">
              <a:avLst/>
            </a:prstGeom>
            <a:noFill/>
            <a:ln w="28575">
              <a:solidFill>
                <a:srgbClr val="FF0066"/>
              </a:solidFill>
              <a:round/>
              <a:headEnd/>
              <a:tailEnd/>
            </a:ln>
          </p:spPr>
          <p:txBody>
            <a:bodyPr>
              <a:spAutoFit/>
            </a:bodyPr>
            <a:lstStyle/>
            <a:p>
              <a:endParaRPr lang="zh-CN" altLang="en-US"/>
            </a:p>
          </p:txBody>
        </p:sp>
        <p:sp>
          <p:nvSpPr>
            <p:cNvPr id="20" name="Rectangle 41">
              <a:extLst>
                <a:ext uri="{FF2B5EF4-FFF2-40B4-BE49-F238E27FC236}">
                  <a16:creationId xmlns:a16="http://schemas.microsoft.com/office/drawing/2014/main" id="{6876D8D9-9460-99D9-4190-70D7CC72F54D}"/>
                </a:ext>
              </a:extLst>
            </p:cNvPr>
            <p:cNvSpPr>
              <a:spLocks noChangeArrowheads="1"/>
            </p:cNvSpPr>
            <p:nvPr/>
          </p:nvSpPr>
          <p:spPr bwMode="auto">
            <a:xfrm>
              <a:off x="1860" y="1549"/>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21" name="Rectangle 42">
              <a:extLst>
                <a:ext uri="{FF2B5EF4-FFF2-40B4-BE49-F238E27FC236}">
                  <a16:creationId xmlns:a16="http://schemas.microsoft.com/office/drawing/2014/main" id="{2C2B1D66-1302-6CC9-15A8-E6669F519F4D}"/>
                </a:ext>
              </a:extLst>
            </p:cNvPr>
            <p:cNvSpPr>
              <a:spLocks noChangeArrowheads="1"/>
            </p:cNvSpPr>
            <p:nvPr/>
          </p:nvSpPr>
          <p:spPr bwMode="auto">
            <a:xfrm>
              <a:off x="1852" y="1968"/>
              <a:ext cx="1056"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22" name="Group 43">
              <a:extLst>
                <a:ext uri="{FF2B5EF4-FFF2-40B4-BE49-F238E27FC236}">
                  <a16:creationId xmlns:a16="http://schemas.microsoft.com/office/drawing/2014/main" id="{9C37E113-407C-72C8-33E8-DBBF988661A3}"/>
                </a:ext>
              </a:extLst>
            </p:cNvPr>
            <p:cNvGrpSpPr>
              <a:grpSpLocks/>
            </p:cNvGrpSpPr>
            <p:nvPr/>
          </p:nvGrpSpPr>
          <p:grpSpPr bwMode="auto">
            <a:xfrm>
              <a:off x="2381" y="2532"/>
              <a:ext cx="45" cy="299"/>
              <a:chOff x="2131" y="2070"/>
              <a:chExt cx="45" cy="299"/>
            </a:xfrm>
          </p:grpSpPr>
          <p:sp>
            <p:nvSpPr>
              <p:cNvPr id="33" name="Line 44">
                <a:extLst>
                  <a:ext uri="{FF2B5EF4-FFF2-40B4-BE49-F238E27FC236}">
                    <a16:creationId xmlns:a16="http://schemas.microsoft.com/office/drawing/2014/main" id="{81D2E9B0-AE81-AF46-C1AA-108442501AF2}"/>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4" name="Oval 45">
                <a:extLst>
                  <a:ext uri="{FF2B5EF4-FFF2-40B4-BE49-F238E27FC236}">
                    <a16:creationId xmlns:a16="http://schemas.microsoft.com/office/drawing/2014/main" id="{DBE762B9-2C8F-A338-4800-787E3982A7B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3" name="Rectangle 46">
              <a:extLst>
                <a:ext uri="{FF2B5EF4-FFF2-40B4-BE49-F238E27FC236}">
                  <a16:creationId xmlns:a16="http://schemas.microsoft.com/office/drawing/2014/main" id="{F62197CF-BB06-5D3A-1FB4-96A4EC7EA06D}"/>
                </a:ext>
              </a:extLst>
            </p:cNvPr>
            <p:cNvSpPr>
              <a:spLocks noChangeArrowheads="1"/>
            </p:cNvSpPr>
            <p:nvPr/>
          </p:nvSpPr>
          <p:spPr bwMode="auto">
            <a:xfrm>
              <a:off x="2218" y="2802"/>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24" name="AutoShape 47">
              <a:extLst>
                <a:ext uri="{FF2B5EF4-FFF2-40B4-BE49-F238E27FC236}">
                  <a16:creationId xmlns:a16="http://schemas.microsoft.com/office/drawing/2014/main" id="{1645A405-1C9A-A831-7B97-DC8DEF76B9F7}"/>
                </a:ext>
              </a:extLst>
            </p:cNvPr>
            <p:cNvSpPr>
              <a:spLocks noChangeArrowheads="1"/>
            </p:cNvSpPr>
            <p:nvPr/>
          </p:nvSpPr>
          <p:spPr bwMode="auto">
            <a:xfrm>
              <a:off x="2316" y="2449"/>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25" name="Oval 48">
              <a:extLst>
                <a:ext uri="{FF2B5EF4-FFF2-40B4-BE49-F238E27FC236}">
                  <a16:creationId xmlns:a16="http://schemas.microsoft.com/office/drawing/2014/main" id="{D799E05A-9C32-59B1-F29C-A249109CA6ED}"/>
                </a:ext>
              </a:extLst>
            </p:cNvPr>
            <p:cNvSpPr>
              <a:spLocks noChangeArrowheads="1"/>
            </p:cNvSpPr>
            <p:nvPr/>
          </p:nvSpPr>
          <p:spPr bwMode="auto">
            <a:xfrm>
              <a:off x="2364" y="252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6" name="Oval 49">
              <a:extLst>
                <a:ext uri="{FF2B5EF4-FFF2-40B4-BE49-F238E27FC236}">
                  <a16:creationId xmlns:a16="http://schemas.microsoft.com/office/drawing/2014/main" id="{E262700E-EFD6-F24B-F397-1644A24AB885}"/>
                </a:ext>
              </a:extLst>
            </p:cNvPr>
            <p:cNvSpPr>
              <a:spLocks noChangeArrowheads="1"/>
            </p:cNvSpPr>
            <p:nvPr/>
          </p:nvSpPr>
          <p:spPr bwMode="auto">
            <a:xfrm>
              <a:off x="2556" y="1873"/>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7" name="Rectangle 50">
              <a:extLst>
                <a:ext uri="{FF2B5EF4-FFF2-40B4-BE49-F238E27FC236}">
                  <a16:creationId xmlns:a16="http://schemas.microsoft.com/office/drawing/2014/main" id="{3559ABD6-E577-AE42-DAAA-B480DD35AF16}"/>
                </a:ext>
              </a:extLst>
            </p:cNvPr>
            <p:cNvSpPr>
              <a:spLocks noChangeArrowheads="1"/>
            </p:cNvSpPr>
            <p:nvPr/>
          </p:nvSpPr>
          <p:spPr bwMode="auto">
            <a:xfrm>
              <a:off x="2244" y="2161"/>
              <a:ext cx="399" cy="288"/>
            </a:xfrm>
            <a:prstGeom prst="rect">
              <a:avLst/>
            </a:prstGeom>
            <a:noFill/>
            <a:ln w="9525">
              <a:noFill/>
              <a:miter lim="800000"/>
              <a:headEnd/>
              <a:tailEnd/>
            </a:ln>
          </p:spPr>
          <p:txBody>
            <a:bodyPr>
              <a:spAutoFit/>
            </a:bodyPr>
            <a:lstStyle/>
            <a:p>
              <a:r>
                <a:rPr lang="en-US" altLang="zh-CN" b="1"/>
                <a:t>C1</a:t>
              </a:r>
            </a:p>
          </p:txBody>
        </p:sp>
        <p:grpSp>
          <p:nvGrpSpPr>
            <p:cNvPr id="28" name="Group 51">
              <a:extLst>
                <a:ext uri="{FF2B5EF4-FFF2-40B4-BE49-F238E27FC236}">
                  <a16:creationId xmlns:a16="http://schemas.microsoft.com/office/drawing/2014/main" id="{A0E72635-24EF-DB57-30BE-CA51E18195F6}"/>
                </a:ext>
              </a:extLst>
            </p:cNvPr>
            <p:cNvGrpSpPr>
              <a:grpSpLocks/>
            </p:cNvGrpSpPr>
            <p:nvPr/>
          </p:nvGrpSpPr>
          <p:grpSpPr bwMode="auto">
            <a:xfrm>
              <a:off x="2135" y="2526"/>
              <a:ext cx="45" cy="299"/>
              <a:chOff x="2131" y="2070"/>
              <a:chExt cx="45" cy="299"/>
            </a:xfrm>
          </p:grpSpPr>
          <p:sp>
            <p:nvSpPr>
              <p:cNvPr id="31" name="Line 52">
                <a:extLst>
                  <a:ext uri="{FF2B5EF4-FFF2-40B4-BE49-F238E27FC236}">
                    <a16:creationId xmlns:a16="http://schemas.microsoft.com/office/drawing/2014/main" id="{59833DB5-8C28-2501-77C2-EB958374D4AA}"/>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2" name="Oval 53">
                <a:extLst>
                  <a:ext uri="{FF2B5EF4-FFF2-40B4-BE49-F238E27FC236}">
                    <a16:creationId xmlns:a16="http://schemas.microsoft.com/office/drawing/2014/main" id="{2EEFE4CE-C799-128A-225B-7774D28B710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9" name="Rectangle 54">
              <a:extLst>
                <a:ext uri="{FF2B5EF4-FFF2-40B4-BE49-F238E27FC236}">
                  <a16:creationId xmlns:a16="http://schemas.microsoft.com/office/drawing/2014/main" id="{E75B5C69-19EE-FAF8-0A7A-5B2726D69114}"/>
                </a:ext>
              </a:extLst>
            </p:cNvPr>
            <p:cNvSpPr>
              <a:spLocks noChangeArrowheads="1"/>
            </p:cNvSpPr>
            <p:nvPr/>
          </p:nvSpPr>
          <p:spPr bwMode="auto">
            <a:xfrm>
              <a:off x="1980" y="2256"/>
              <a:ext cx="399" cy="288"/>
            </a:xfrm>
            <a:prstGeom prst="rect">
              <a:avLst/>
            </a:prstGeom>
            <a:noFill/>
            <a:ln w="9525">
              <a:noFill/>
              <a:miter lim="800000"/>
              <a:headEnd/>
              <a:tailEnd/>
            </a:ln>
          </p:spPr>
          <p:txBody>
            <a:bodyPr wrap="none">
              <a:spAutoFit/>
            </a:bodyPr>
            <a:lstStyle/>
            <a:p>
              <a:r>
                <a:rPr lang="en-US" altLang="zh-CN" b="1"/>
                <a:t>1D</a:t>
              </a:r>
              <a:r>
                <a:rPr lang="en-US" altLang="zh-CN" b="1">
                  <a:solidFill>
                    <a:srgbClr val="0033CC"/>
                  </a:solidFill>
                </a:rPr>
                <a:t> </a:t>
              </a:r>
            </a:p>
          </p:txBody>
        </p:sp>
        <p:sp>
          <p:nvSpPr>
            <p:cNvPr id="30" name="Rectangle 55">
              <a:extLst>
                <a:ext uri="{FF2B5EF4-FFF2-40B4-BE49-F238E27FC236}">
                  <a16:creationId xmlns:a16="http://schemas.microsoft.com/office/drawing/2014/main" id="{BA9A6F52-F41B-F507-24EE-406486E8273C}"/>
                </a:ext>
              </a:extLst>
            </p:cNvPr>
            <p:cNvSpPr>
              <a:spLocks noChangeArrowheads="1"/>
            </p:cNvSpPr>
            <p:nvPr/>
          </p:nvSpPr>
          <p:spPr bwMode="auto">
            <a:xfrm>
              <a:off x="2021" y="2784"/>
              <a:ext cx="303" cy="288"/>
            </a:xfrm>
            <a:prstGeom prst="rect">
              <a:avLst/>
            </a:prstGeom>
            <a:noFill/>
            <a:ln>
              <a:noFill/>
            </a:ln>
            <a:effectLst/>
          </p:spPr>
          <p:txBody>
            <a:bodyPr wrap="none">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D</a:t>
              </a:r>
              <a:r>
                <a:rPr lang="en-US" altLang="zh-CN" b="1">
                  <a:solidFill>
                    <a:srgbClr val="0033CC"/>
                  </a:solidFill>
                  <a:effectLst>
                    <a:outerShdw blurRad="38100" dist="38100" dir="2700000" algn="tl">
                      <a:srgbClr val="C0C0C0"/>
                    </a:outerShdw>
                  </a:effectLst>
                  <a:ea typeface="宋体" panose="02010600030101010101" pitchFamily="2" charset="-122"/>
                </a:rPr>
                <a:t> </a:t>
              </a:r>
            </a:p>
          </p:txBody>
        </p:sp>
      </p:grpSp>
      <p:sp>
        <p:nvSpPr>
          <p:cNvPr id="39" name="Text Box 56">
            <a:extLst>
              <a:ext uri="{FF2B5EF4-FFF2-40B4-BE49-F238E27FC236}">
                <a16:creationId xmlns:a16="http://schemas.microsoft.com/office/drawing/2014/main" id="{8045885A-CCD8-73DA-0FF4-6A83157C06A0}"/>
              </a:ext>
            </a:extLst>
          </p:cNvPr>
          <p:cNvSpPr txBox="1">
            <a:spLocks noChangeArrowheads="1"/>
          </p:cNvSpPr>
          <p:nvPr/>
        </p:nvSpPr>
        <p:spPr bwMode="auto">
          <a:xfrm>
            <a:off x="865527" y="3410632"/>
            <a:ext cx="8858250" cy="519113"/>
          </a:xfrm>
          <a:prstGeom prst="rect">
            <a:avLst/>
          </a:prstGeom>
          <a:noFill/>
          <a:ln w="9525">
            <a:noFill/>
            <a:miter lim="800000"/>
            <a:headEnd/>
            <a:tailEnd/>
          </a:ln>
        </p:spPr>
        <p:txBody>
          <a:bodyPr>
            <a:spAutoFit/>
          </a:bodyPr>
          <a:lstStyle/>
          <a:p>
            <a:r>
              <a:rPr lang="zh-CN" altLang="en-US" sz="2800" b="1" dirty="0"/>
              <a:t>触发器的初始 </a:t>
            </a:r>
            <a:r>
              <a:rPr lang="en-US" altLang="zh-CN" sz="2800" b="1" dirty="0"/>
              <a:t>0 </a:t>
            </a:r>
            <a:r>
              <a:rPr lang="zh-CN" altLang="en-US" sz="2800" b="1" dirty="0"/>
              <a:t>状态可利用</a:t>
            </a:r>
            <a:r>
              <a:rPr lang="zh-CN" altLang="en-US" sz="2800" b="1" dirty="0">
                <a:solidFill>
                  <a:srgbClr val="FF0000"/>
                </a:solidFill>
              </a:rPr>
              <a:t>异步复位端</a:t>
            </a:r>
            <a:r>
              <a:rPr lang="zh-CN" altLang="en-US" sz="2800" b="1" dirty="0"/>
              <a:t>接低电平实现</a:t>
            </a:r>
          </a:p>
        </p:txBody>
      </p:sp>
      <p:grpSp>
        <p:nvGrpSpPr>
          <p:cNvPr id="40" name="Group 216">
            <a:extLst>
              <a:ext uri="{FF2B5EF4-FFF2-40B4-BE49-F238E27FC236}">
                <a16:creationId xmlns:a16="http://schemas.microsoft.com/office/drawing/2014/main" id="{1896B6B9-A67A-39AE-B91C-2B91A89E327E}"/>
              </a:ext>
            </a:extLst>
          </p:cNvPr>
          <p:cNvGrpSpPr>
            <a:grpSpLocks/>
          </p:cNvGrpSpPr>
          <p:nvPr/>
        </p:nvGrpSpPr>
        <p:grpSpPr bwMode="auto">
          <a:xfrm>
            <a:off x="3301546" y="4073412"/>
            <a:ext cx="2316163" cy="2446337"/>
            <a:chOff x="922" y="973"/>
            <a:chExt cx="1459" cy="1541"/>
          </a:xfrm>
        </p:grpSpPr>
        <p:grpSp>
          <p:nvGrpSpPr>
            <p:cNvPr id="41" name="Group 217">
              <a:extLst>
                <a:ext uri="{FF2B5EF4-FFF2-40B4-BE49-F238E27FC236}">
                  <a16:creationId xmlns:a16="http://schemas.microsoft.com/office/drawing/2014/main" id="{16F2D604-B89E-295A-4BBF-65BE0477D742}"/>
                </a:ext>
              </a:extLst>
            </p:cNvPr>
            <p:cNvGrpSpPr>
              <a:grpSpLocks/>
            </p:cNvGrpSpPr>
            <p:nvPr/>
          </p:nvGrpSpPr>
          <p:grpSpPr bwMode="auto">
            <a:xfrm>
              <a:off x="1068" y="973"/>
              <a:ext cx="1091" cy="1541"/>
              <a:chOff x="960" y="973"/>
              <a:chExt cx="1091" cy="1541"/>
            </a:xfrm>
          </p:grpSpPr>
          <p:grpSp>
            <p:nvGrpSpPr>
              <p:cNvPr id="51" name="Group 218">
                <a:extLst>
                  <a:ext uri="{FF2B5EF4-FFF2-40B4-BE49-F238E27FC236}">
                    <a16:creationId xmlns:a16="http://schemas.microsoft.com/office/drawing/2014/main" id="{B53C531C-7AA1-B03A-4ED7-45B39F9033F8}"/>
                  </a:ext>
                </a:extLst>
              </p:cNvPr>
              <p:cNvGrpSpPr>
                <a:grpSpLocks/>
              </p:cNvGrpSpPr>
              <p:nvPr/>
            </p:nvGrpSpPr>
            <p:grpSpPr bwMode="auto">
              <a:xfrm flipV="1">
                <a:off x="1673" y="1116"/>
                <a:ext cx="45" cy="299"/>
                <a:chOff x="2131" y="2070"/>
                <a:chExt cx="45" cy="299"/>
              </a:xfrm>
            </p:grpSpPr>
            <p:sp>
              <p:nvSpPr>
                <p:cNvPr id="71" name="Line 219">
                  <a:extLst>
                    <a:ext uri="{FF2B5EF4-FFF2-40B4-BE49-F238E27FC236}">
                      <a16:creationId xmlns:a16="http://schemas.microsoft.com/office/drawing/2014/main" id="{8CF6AB9C-3146-2C64-357E-BF555EDAA369}"/>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2" name="Oval 220">
                  <a:extLst>
                    <a:ext uri="{FF2B5EF4-FFF2-40B4-BE49-F238E27FC236}">
                      <a16:creationId xmlns:a16="http://schemas.microsoft.com/office/drawing/2014/main" id="{FD6B1773-32F0-B62A-25FC-7B50AB951BC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52" name="Group 221">
                <a:extLst>
                  <a:ext uri="{FF2B5EF4-FFF2-40B4-BE49-F238E27FC236}">
                    <a16:creationId xmlns:a16="http://schemas.microsoft.com/office/drawing/2014/main" id="{8F3D4017-128B-380D-694B-6B112FD47FFD}"/>
                  </a:ext>
                </a:extLst>
              </p:cNvPr>
              <p:cNvGrpSpPr>
                <a:grpSpLocks/>
              </p:cNvGrpSpPr>
              <p:nvPr/>
            </p:nvGrpSpPr>
            <p:grpSpPr bwMode="auto">
              <a:xfrm flipV="1">
                <a:off x="1175" y="1134"/>
                <a:ext cx="45" cy="299"/>
                <a:chOff x="2131" y="2070"/>
                <a:chExt cx="45" cy="299"/>
              </a:xfrm>
            </p:grpSpPr>
            <p:sp>
              <p:nvSpPr>
                <p:cNvPr id="69" name="Line 222">
                  <a:extLst>
                    <a:ext uri="{FF2B5EF4-FFF2-40B4-BE49-F238E27FC236}">
                      <a16:creationId xmlns:a16="http://schemas.microsoft.com/office/drawing/2014/main" id="{2E6B9741-C183-4DD7-7925-35C3CF693BF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0" name="Oval 223">
                  <a:extLst>
                    <a:ext uri="{FF2B5EF4-FFF2-40B4-BE49-F238E27FC236}">
                      <a16:creationId xmlns:a16="http://schemas.microsoft.com/office/drawing/2014/main" id="{435235FA-1E00-458D-0D1A-F3FA2F8249C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3" name="Rectangle 224">
                <a:extLst>
                  <a:ext uri="{FF2B5EF4-FFF2-40B4-BE49-F238E27FC236}">
                    <a16:creationId xmlns:a16="http://schemas.microsoft.com/office/drawing/2014/main" id="{C8BA2F65-5AFD-F971-1DD2-D6A680E91D50}"/>
                  </a:ext>
                </a:extLst>
              </p:cNvPr>
              <p:cNvSpPr>
                <a:spLocks noChangeArrowheads="1"/>
              </p:cNvSpPr>
              <p:nvPr/>
            </p:nvSpPr>
            <p:spPr bwMode="auto">
              <a:xfrm>
                <a:off x="1700" y="1021"/>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54" name="Line 225">
                <a:extLst>
                  <a:ext uri="{FF2B5EF4-FFF2-40B4-BE49-F238E27FC236}">
                    <a16:creationId xmlns:a16="http://schemas.microsoft.com/office/drawing/2014/main" id="{0E105631-EB7A-10C3-485E-134316CE92DA}"/>
                  </a:ext>
                </a:extLst>
              </p:cNvPr>
              <p:cNvSpPr>
                <a:spLocks noChangeShapeType="1"/>
              </p:cNvSpPr>
              <p:nvPr/>
            </p:nvSpPr>
            <p:spPr bwMode="auto">
              <a:xfrm>
                <a:off x="1784" y="1048"/>
                <a:ext cx="128" cy="0"/>
              </a:xfrm>
              <a:prstGeom prst="line">
                <a:avLst/>
              </a:prstGeom>
              <a:noFill/>
              <a:ln w="28575">
                <a:solidFill>
                  <a:srgbClr val="FF0066"/>
                </a:solidFill>
                <a:round/>
                <a:headEnd/>
                <a:tailEnd/>
              </a:ln>
            </p:spPr>
            <p:txBody>
              <a:bodyPr>
                <a:spAutoFit/>
              </a:bodyPr>
              <a:lstStyle/>
              <a:p>
                <a:endParaRPr lang="zh-CN" altLang="en-US"/>
              </a:p>
            </p:txBody>
          </p:sp>
          <p:sp>
            <p:nvSpPr>
              <p:cNvPr id="55" name="Rectangle 226">
                <a:extLst>
                  <a:ext uri="{FF2B5EF4-FFF2-40B4-BE49-F238E27FC236}">
                    <a16:creationId xmlns:a16="http://schemas.microsoft.com/office/drawing/2014/main" id="{4C68F99D-36B0-F071-250E-2780568B823B}"/>
                  </a:ext>
                </a:extLst>
              </p:cNvPr>
              <p:cNvSpPr>
                <a:spLocks noChangeArrowheads="1"/>
              </p:cNvSpPr>
              <p:nvPr/>
            </p:nvSpPr>
            <p:spPr bwMode="auto">
              <a:xfrm>
                <a:off x="960" y="973"/>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56" name="Rectangle 227">
                <a:extLst>
                  <a:ext uri="{FF2B5EF4-FFF2-40B4-BE49-F238E27FC236}">
                    <a16:creationId xmlns:a16="http://schemas.microsoft.com/office/drawing/2014/main" id="{A717F8DD-7515-FE9E-FB65-90415C0ABC5E}"/>
                  </a:ext>
                </a:extLst>
              </p:cNvPr>
              <p:cNvSpPr>
                <a:spLocks noChangeArrowheads="1"/>
              </p:cNvSpPr>
              <p:nvPr/>
            </p:nvSpPr>
            <p:spPr bwMode="auto">
              <a:xfrm>
                <a:off x="988" y="1392"/>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57" name="Group 228">
                <a:extLst>
                  <a:ext uri="{FF2B5EF4-FFF2-40B4-BE49-F238E27FC236}">
                    <a16:creationId xmlns:a16="http://schemas.microsoft.com/office/drawing/2014/main" id="{C12ED8E4-3860-BF49-4796-86D1523F10EF}"/>
                  </a:ext>
                </a:extLst>
              </p:cNvPr>
              <p:cNvGrpSpPr>
                <a:grpSpLocks/>
              </p:cNvGrpSpPr>
              <p:nvPr/>
            </p:nvGrpSpPr>
            <p:grpSpPr bwMode="auto">
              <a:xfrm>
                <a:off x="1481" y="1956"/>
                <a:ext cx="45" cy="299"/>
                <a:chOff x="2131" y="2070"/>
                <a:chExt cx="45" cy="299"/>
              </a:xfrm>
            </p:grpSpPr>
            <p:sp>
              <p:nvSpPr>
                <p:cNvPr id="67" name="Line 229">
                  <a:extLst>
                    <a:ext uri="{FF2B5EF4-FFF2-40B4-BE49-F238E27FC236}">
                      <a16:creationId xmlns:a16="http://schemas.microsoft.com/office/drawing/2014/main" id="{84563179-1E46-30A1-86FC-142A707F3E2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8" name="Oval 230">
                  <a:extLst>
                    <a:ext uri="{FF2B5EF4-FFF2-40B4-BE49-F238E27FC236}">
                      <a16:creationId xmlns:a16="http://schemas.microsoft.com/office/drawing/2014/main" id="{5266C0C7-E4C3-A429-EE7B-8C49BCA9C81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8" name="Rectangle 231">
                <a:extLst>
                  <a:ext uri="{FF2B5EF4-FFF2-40B4-BE49-F238E27FC236}">
                    <a16:creationId xmlns:a16="http://schemas.microsoft.com/office/drawing/2014/main" id="{0A121315-16A5-0BAE-3041-5CBFBC10E83D}"/>
                  </a:ext>
                </a:extLst>
              </p:cNvPr>
              <p:cNvSpPr>
                <a:spLocks noChangeArrowheads="1"/>
              </p:cNvSpPr>
              <p:nvPr/>
            </p:nvSpPr>
            <p:spPr bwMode="auto">
              <a:xfrm>
                <a:off x="1318" y="2226"/>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59" name="AutoShape 232">
                <a:extLst>
                  <a:ext uri="{FF2B5EF4-FFF2-40B4-BE49-F238E27FC236}">
                    <a16:creationId xmlns:a16="http://schemas.microsoft.com/office/drawing/2014/main" id="{B7C898F5-C96F-07CD-0373-81F2BB9A335A}"/>
                  </a:ext>
                </a:extLst>
              </p:cNvPr>
              <p:cNvSpPr>
                <a:spLocks noChangeArrowheads="1"/>
              </p:cNvSpPr>
              <p:nvPr/>
            </p:nvSpPr>
            <p:spPr bwMode="auto">
              <a:xfrm>
                <a:off x="1416" y="1881"/>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60" name="Oval 233">
                <a:extLst>
                  <a:ext uri="{FF2B5EF4-FFF2-40B4-BE49-F238E27FC236}">
                    <a16:creationId xmlns:a16="http://schemas.microsoft.com/office/drawing/2014/main" id="{5959CF90-73E1-85AA-41B8-0D458130F33C}"/>
                  </a:ext>
                </a:extLst>
              </p:cNvPr>
              <p:cNvSpPr>
                <a:spLocks noChangeArrowheads="1"/>
              </p:cNvSpPr>
              <p:nvPr/>
            </p:nvSpPr>
            <p:spPr bwMode="auto">
              <a:xfrm>
                <a:off x="1656" y="1297"/>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61" name="Rectangle 234">
                <a:extLst>
                  <a:ext uri="{FF2B5EF4-FFF2-40B4-BE49-F238E27FC236}">
                    <a16:creationId xmlns:a16="http://schemas.microsoft.com/office/drawing/2014/main" id="{28EC2F20-C2CE-713E-66D5-7F0436F63659}"/>
                  </a:ext>
                </a:extLst>
              </p:cNvPr>
              <p:cNvSpPr>
                <a:spLocks noChangeArrowheads="1"/>
              </p:cNvSpPr>
              <p:nvPr/>
            </p:nvSpPr>
            <p:spPr bwMode="auto">
              <a:xfrm>
                <a:off x="1344" y="1585"/>
                <a:ext cx="399" cy="288"/>
              </a:xfrm>
              <a:prstGeom prst="rect">
                <a:avLst/>
              </a:prstGeom>
              <a:noFill/>
              <a:ln w="9525">
                <a:noFill/>
                <a:miter lim="800000"/>
                <a:headEnd/>
                <a:tailEnd/>
              </a:ln>
            </p:spPr>
            <p:txBody>
              <a:bodyPr>
                <a:spAutoFit/>
              </a:bodyPr>
              <a:lstStyle/>
              <a:p>
                <a:r>
                  <a:rPr lang="en-US" altLang="zh-CN" b="1">
                    <a:solidFill>
                      <a:srgbClr val="FF0066"/>
                    </a:solidFill>
                  </a:rPr>
                  <a:t>C1</a:t>
                </a:r>
              </a:p>
            </p:txBody>
          </p:sp>
          <p:grpSp>
            <p:nvGrpSpPr>
              <p:cNvPr id="62" name="Group 235">
                <a:extLst>
                  <a:ext uri="{FF2B5EF4-FFF2-40B4-BE49-F238E27FC236}">
                    <a16:creationId xmlns:a16="http://schemas.microsoft.com/office/drawing/2014/main" id="{097C2D45-C0CA-B110-5511-810B87145B7C}"/>
                  </a:ext>
                </a:extLst>
              </p:cNvPr>
              <p:cNvGrpSpPr>
                <a:grpSpLocks/>
              </p:cNvGrpSpPr>
              <p:nvPr/>
            </p:nvGrpSpPr>
            <p:grpSpPr bwMode="auto">
              <a:xfrm>
                <a:off x="1253" y="1950"/>
                <a:ext cx="45" cy="299"/>
                <a:chOff x="2131" y="2070"/>
                <a:chExt cx="45" cy="299"/>
              </a:xfrm>
            </p:grpSpPr>
            <p:sp>
              <p:nvSpPr>
                <p:cNvPr id="65" name="Line 236">
                  <a:extLst>
                    <a:ext uri="{FF2B5EF4-FFF2-40B4-BE49-F238E27FC236}">
                      <a16:creationId xmlns:a16="http://schemas.microsoft.com/office/drawing/2014/main" id="{DA2DC75B-A75D-F9A6-728B-C91BD193CBD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6" name="Oval 237">
                  <a:extLst>
                    <a:ext uri="{FF2B5EF4-FFF2-40B4-BE49-F238E27FC236}">
                      <a16:creationId xmlns:a16="http://schemas.microsoft.com/office/drawing/2014/main" id="{924025F8-0341-BADB-BE46-FC6882630D1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63" name="Rectangle 238">
                <a:extLst>
                  <a:ext uri="{FF2B5EF4-FFF2-40B4-BE49-F238E27FC236}">
                    <a16:creationId xmlns:a16="http://schemas.microsoft.com/office/drawing/2014/main" id="{B0F2B14A-8B10-84E4-2DF6-4D9DD9FF28F6}"/>
                  </a:ext>
                </a:extLst>
              </p:cNvPr>
              <p:cNvSpPr>
                <a:spLocks noChangeArrowheads="1"/>
              </p:cNvSpPr>
              <p:nvPr/>
            </p:nvSpPr>
            <p:spPr bwMode="auto">
              <a:xfrm>
                <a:off x="1104" y="1716"/>
                <a:ext cx="399" cy="288"/>
              </a:xfrm>
              <a:prstGeom prst="rect">
                <a:avLst/>
              </a:prstGeom>
              <a:noFill/>
              <a:ln w="9525">
                <a:noFill/>
                <a:miter lim="800000"/>
                <a:headEnd/>
                <a:tailEnd/>
              </a:ln>
            </p:spPr>
            <p:txBody>
              <a:bodyPr wrap="none">
                <a:spAutoFit/>
              </a:bodyPr>
              <a:lstStyle/>
              <a:p>
                <a:r>
                  <a:rPr lang="en-US" altLang="zh-CN" b="1">
                    <a:solidFill>
                      <a:srgbClr val="0033CC"/>
                    </a:solidFill>
                  </a:rPr>
                  <a:t>1D </a:t>
                </a:r>
              </a:p>
            </p:txBody>
          </p:sp>
          <p:sp>
            <p:nvSpPr>
              <p:cNvPr id="64" name="Rectangle 239">
                <a:extLst>
                  <a:ext uri="{FF2B5EF4-FFF2-40B4-BE49-F238E27FC236}">
                    <a16:creationId xmlns:a16="http://schemas.microsoft.com/office/drawing/2014/main" id="{A8491933-66D4-056E-EBD0-27EC3B3BAFF3}"/>
                  </a:ext>
                </a:extLst>
              </p:cNvPr>
              <p:cNvSpPr>
                <a:spLocks noChangeArrowheads="1"/>
              </p:cNvSpPr>
              <p:nvPr/>
            </p:nvSpPr>
            <p:spPr bwMode="auto">
              <a:xfrm>
                <a:off x="1061" y="2208"/>
                <a:ext cx="327"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D</a:t>
                </a:r>
                <a:r>
                  <a:rPr lang="en-US" altLang="zh-CN" b="1">
                    <a:solidFill>
                      <a:srgbClr val="0033CC"/>
                    </a:solidFill>
                    <a:effectLst>
                      <a:outerShdw blurRad="38100" dist="38100" dir="2700000" algn="tl">
                        <a:srgbClr val="C0C0C0"/>
                      </a:outerShdw>
                    </a:effectLst>
                    <a:ea typeface="宋体" panose="02010600030101010101" pitchFamily="2" charset="-122"/>
                  </a:rPr>
                  <a:t> </a:t>
                </a:r>
              </a:p>
            </p:txBody>
          </p:sp>
        </p:grpSp>
        <p:grpSp>
          <p:nvGrpSpPr>
            <p:cNvPr id="42" name="Group 240">
              <a:extLst>
                <a:ext uri="{FF2B5EF4-FFF2-40B4-BE49-F238E27FC236}">
                  <a16:creationId xmlns:a16="http://schemas.microsoft.com/office/drawing/2014/main" id="{DEC54828-AEDF-6176-B1A5-2A77379277A1}"/>
                </a:ext>
              </a:extLst>
            </p:cNvPr>
            <p:cNvGrpSpPr>
              <a:grpSpLocks/>
            </p:cNvGrpSpPr>
            <p:nvPr/>
          </p:nvGrpSpPr>
          <p:grpSpPr bwMode="auto">
            <a:xfrm>
              <a:off x="922" y="1651"/>
              <a:ext cx="1459" cy="792"/>
              <a:chOff x="922" y="1651"/>
              <a:chExt cx="1459" cy="792"/>
            </a:xfrm>
          </p:grpSpPr>
          <p:grpSp>
            <p:nvGrpSpPr>
              <p:cNvPr id="43" name="Group 241">
                <a:extLst>
                  <a:ext uri="{FF2B5EF4-FFF2-40B4-BE49-F238E27FC236}">
                    <a16:creationId xmlns:a16="http://schemas.microsoft.com/office/drawing/2014/main" id="{8F763189-FD86-5507-FF8E-F2A2F38500FD}"/>
                  </a:ext>
                </a:extLst>
              </p:cNvPr>
              <p:cNvGrpSpPr>
                <a:grpSpLocks/>
              </p:cNvGrpSpPr>
              <p:nvPr/>
            </p:nvGrpSpPr>
            <p:grpSpPr bwMode="auto">
              <a:xfrm>
                <a:off x="1169" y="1950"/>
                <a:ext cx="45" cy="299"/>
                <a:chOff x="2131" y="2070"/>
                <a:chExt cx="45" cy="299"/>
              </a:xfrm>
            </p:grpSpPr>
            <p:sp>
              <p:nvSpPr>
                <p:cNvPr id="49" name="Line 242">
                  <a:extLst>
                    <a:ext uri="{FF2B5EF4-FFF2-40B4-BE49-F238E27FC236}">
                      <a16:creationId xmlns:a16="http://schemas.microsoft.com/office/drawing/2014/main" id="{0B5DA360-8C90-4132-DBDD-1C78C2BC2DA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0" name="Oval 243">
                  <a:extLst>
                    <a:ext uri="{FF2B5EF4-FFF2-40B4-BE49-F238E27FC236}">
                      <a16:creationId xmlns:a16="http://schemas.microsoft.com/office/drawing/2014/main" id="{8C5784C4-CF17-DA4A-D81B-0B314236891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44" name="Group 244">
                <a:extLst>
                  <a:ext uri="{FF2B5EF4-FFF2-40B4-BE49-F238E27FC236}">
                    <a16:creationId xmlns:a16="http://schemas.microsoft.com/office/drawing/2014/main" id="{84CC7A81-377E-AA2F-69DE-75EB39E92D51}"/>
                  </a:ext>
                </a:extLst>
              </p:cNvPr>
              <p:cNvGrpSpPr>
                <a:grpSpLocks/>
              </p:cNvGrpSpPr>
              <p:nvPr/>
            </p:nvGrpSpPr>
            <p:grpSpPr bwMode="auto">
              <a:xfrm>
                <a:off x="1889" y="1951"/>
                <a:ext cx="45" cy="299"/>
                <a:chOff x="2131" y="2070"/>
                <a:chExt cx="45" cy="299"/>
              </a:xfrm>
            </p:grpSpPr>
            <p:sp>
              <p:nvSpPr>
                <p:cNvPr id="47" name="Line 245">
                  <a:extLst>
                    <a:ext uri="{FF2B5EF4-FFF2-40B4-BE49-F238E27FC236}">
                      <a16:creationId xmlns:a16="http://schemas.microsoft.com/office/drawing/2014/main" id="{12995926-304B-A976-6162-6606BD39688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8" name="Oval 246">
                  <a:extLst>
                    <a:ext uri="{FF2B5EF4-FFF2-40B4-BE49-F238E27FC236}">
                      <a16:creationId xmlns:a16="http://schemas.microsoft.com/office/drawing/2014/main" id="{472830EB-9D1D-2669-F4BC-6F5AC7DFDB4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45" name="Rectangle 247">
                <a:extLst>
                  <a:ext uri="{FF2B5EF4-FFF2-40B4-BE49-F238E27FC236}">
                    <a16:creationId xmlns:a16="http://schemas.microsoft.com/office/drawing/2014/main" id="{B005D370-5AE6-9E5B-2923-363C10FFD0E0}"/>
                  </a:ext>
                </a:extLst>
              </p:cNvPr>
              <p:cNvSpPr>
                <a:spLocks noChangeArrowheads="1"/>
              </p:cNvSpPr>
              <p:nvPr/>
            </p:nvSpPr>
            <p:spPr bwMode="auto">
              <a:xfrm>
                <a:off x="1042" y="1651"/>
                <a:ext cx="1087" cy="288"/>
              </a:xfrm>
              <a:prstGeom prst="rect">
                <a:avLst/>
              </a:prstGeom>
              <a:noFill/>
              <a:ln w="9525">
                <a:noFill/>
                <a:miter lim="800000"/>
                <a:headEnd/>
                <a:tailEnd/>
              </a:ln>
            </p:spPr>
            <p:txBody>
              <a:bodyPr>
                <a:spAutoFit/>
              </a:bodyPr>
              <a:lstStyle/>
              <a:p>
                <a:r>
                  <a:rPr lang="en-US" altLang="zh-CN" b="1" dirty="0"/>
                  <a:t> S</a:t>
                </a:r>
                <a:r>
                  <a:rPr lang="en-US" altLang="zh-CN" b="1" dirty="0">
                    <a:solidFill>
                      <a:srgbClr val="0033CC"/>
                    </a:solidFill>
                  </a:rPr>
                  <a:t>            </a:t>
                </a:r>
                <a:r>
                  <a:rPr lang="en-US" altLang="zh-CN" b="1" dirty="0"/>
                  <a:t>R</a:t>
                </a:r>
              </a:p>
            </p:txBody>
          </p:sp>
          <p:sp>
            <p:nvSpPr>
              <p:cNvPr id="46" name="Rectangle 248">
                <a:extLst>
                  <a:ext uri="{FF2B5EF4-FFF2-40B4-BE49-F238E27FC236}">
                    <a16:creationId xmlns:a16="http://schemas.microsoft.com/office/drawing/2014/main" id="{A22F734E-155C-5BE3-3EB1-8FE4911D9C54}"/>
                  </a:ext>
                </a:extLst>
              </p:cNvPr>
              <p:cNvSpPr>
                <a:spLocks noChangeArrowheads="1"/>
              </p:cNvSpPr>
              <p:nvPr/>
            </p:nvSpPr>
            <p:spPr bwMode="auto">
              <a:xfrm>
                <a:off x="922" y="2155"/>
                <a:ext cx="1459" cy="288"/>
              </a:xfrm>
              <a:prstGeom prst="rect">
                <a:avLst/>
              </a:prstGeom>
              <a:noFill/>
              <a:ln w="9525">
                <a:noFill/>
                <a:miter lim="800000"/>
                <a:headEnd/>
                <a:tailEnd/>
              </a:ln>
            </p:spPr>
            <p:txBody>
              <a:bodyPr>
                <a:spAutoFit/>
              </a:bodyPr>
              <a:lstStyle/>
              <a:p>
                <a:r>
                  <a:rPr lang="en-US" altLang="zh-CN" b="1" i="1"/>
                  <a:t>S</a:t>
                </a:r>
                <a:r>
                  <a:rPr lang="en-US" altLang="zh-CN" b="1" baseline="-25000"/>
                  <a:t>D</a:t>
                </a:r>
                <a:r>
                  <a:rPr lang="en-US" altLang="zh-CN" b="1">
                    <a:solidFill>
                      <a:srgbClr val="0033CC"/>
                    </a:solidFill>
                  </a:rPr>
                  <a:t>                </a:t>
                </a:r>
                <a:r>
                  <a:rPr lang="en-US" altLang="zh-CN" b="1" i="1"/>
                  <a:t>R</a:t>
                </a:r>
                <a:r>
                  <a:rPr lang="en-US" altLang="zh-CN" b="1" baseline="-25000"/>
                  <a:t>D</a:t>
                </a:r>
              </a:p>
            </p:txBody>
          </p:sp>
        </p:grpSp>
      </p:grpSp>
      <p:sp>
        <p:nvSpPr>
          <p:cNvPr id="73" name="圆角矩形标注 72">
            <a:extLst>
              <a:ext uri="{FF2B5EF4-FFF2-40B4-BE49-F238E27FC236}">
                <a16:creationId xmlns:a16="http://schemas.microsoft.com/office/drawing/2014/main" id="{7A5BD654-5F84-8624-DA0B-561B1DCBA29E}"/>
              </a:ext>
            </a:extLst>
          </p:cNvPr>
          <p:cNvSpPr/>
          <p:nvPr/>
        </p:nvSpPr>
        <p:spPr bwMode="auto">
          <a:xfrm>
            <a:off x="1921691" y="2504169"/>
            <a:ext cx="1209040" cy="775334"/>
          </a:xfrm>
          <a:prstGeom prst="wedgeRoundRectCallout">
            <a:avLst>
              <a:gd name="adj1" fmla="val 146773"/>
              <a:gd name="adj2" fmla="val -3193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FF00"/>
                </a:solidFill>
                <a:effectLst/>
                <a:latin typeface="Times New Roman" panose="02020603050405020304" pitchFamily="18" charset="0"/>
                <a:ea typeface="宋体" panose="02010600030101010101" pitchFamily="2" charset="-122"/>
              </a:rPr>
              <a:t>下降沿有效</a:t>
            </a:r>
          </a:p>
        </p:txBody>
      </p:sp>
      <p:sp>
        <p:nvSpPr>
          <p:cNvPr id="74" name="圆角矩形标注 73">
            <a:extLst>
              <a:ext uri="{FF2B5EF4-FFF2-40B4-BE49-F238E27FC236}">
                <a16:creationId xmlns:a16="http://schemas.microsoft.com/office/drawing/2014/main" id="{4FECFE70-761D-93BE-C6B0-0B1FA6F2F5BB}"/>
              </a:ext>
            </a:extLst>
          </p:cNvPr>
          <p:cNvSpPr/>
          <p:nvPr/>
        </p:nvSpPr>
        <p:spPr bwMode="auto">
          <a:xfrm>
            <a:off x="1792945" y="5744415"/>
            <a:ext cx="1209040" cy="775334"/>
          </a:xfrm>
          <a:prstGeom prst="wedgeRoundRectCallout">
            <a:avLst>
              <a:gd name="adj1" fmla="val 157697"/>
              <a:gd name="adj2" fmla="val -529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FF00"/>
                </a:solidFill>
                <a:effectLst/>
                <a:latin typeface="Times New Roman" panose="02020603050405020304" pitchFamily="18" charset="0"/>
                <a:ea typeface="宋体" panose="02010600030101010101" pitchFamily="2" charset="-122"/>
              </a:rPr>
              <a:t>上升沿有效</a:t>
            </a:r>
          </a:p>
        </p:txBody>
      </p:sp>
      <p:sp>
        <p:nvSpPr>
          <p:cNvPr id="3" name="灯片编号占位符 2">
            <a:extLst>
              <a:ext uri="{FF2B5EF4-FFF2-40B4-BE49-F238E27FC236}">
                <a16:creationId xmlns:a16="http://schemas.microsoft.com/office/drawing/2014/main" id="{FAF13271-4719-E36A-E6E7-C2ABF5563A7D}"/>
              </a:ext>
            </a:extLst>
          </p:cNvPr>
          <p:cNvSpPr>
            <a:spLocks noGrp="1"/>
          </p:cNvSpPr>
          <p:nvPr>
            <p:ph type="sldNum" sz="quarter" idx="12"/>
          </p:nvPr>
        </p:nvSpPr>
        <p:spPr/>
        <p:txBody>
          <a:bodyPr/>
          <a:lstStyle/>
          <a:p>
            <a:fld id="{392CBAA0-59E6-204E-8F03-85E5040D48B8}" type="slidenum">
              <a:rPr kumimoji="1" lang="zh-CN" altLang="en-US" smtClean="0"/>
              <a:t>40</a:t>
            </a:fld>
            <a:r>
              <a:rPr kumimoji="1" lang="en-US" altLang="zh-CN"/>
              <a:t>/70</a:t>
            </a:r>
            <a:endParaRPr kumimoji="1" lang="zh-CN" altLang="en-US" dirty="0"/>
          </a:p>
        </p:txBody>
      </p:sp>
      <p:sp>
        <p:nvSpPr>
          <p:cNvPr id="75" name="Text Box 56">
            <a:extLst>
              <a:ext uri="{FF2B5EF4-FFF2-40B4-BE49-F238E27FC236}">
                <a16:creationId xmlns:a16="http://schemas.microsoft.com/office/drawing/2014/main" id="{B4B1703F-B95E-6EC4-D137-3374165F2D45}"/>
              </a:ext>
            </a:extLst>
          </p:cNvPr>
          <p:cNvSpPr txBox="1">
            <a:spLocks noChangeArrowheads="1"/>
          </p:cNvSpPr>
          <p:nvPr/>
        </p:nvSpPr>
        <p:spPr bwMode="auto">
          <a:xfrm>
            <a:off x="6309383" y="4301058"/>
            <a:ext cx="3846827" cy="1815882"/>
          </a:xfrm>
          <a:prstGeom prst="rect">
            <a:avLst/>
          </a:prstGeom>
          <a:noFill/>
          <a:ln w="9525">
            <a:noFill/>
            <a:miter lim="800000"/>
            <a:headEnd/>
            <a:tailEnd/>
          </a:ln>
        </p:spPr>
        <p:txBody>
          <a:bodyPr wrap="square">
            <a:spAutoFit/>
          </a:bodyPr>
          <a:lstStyle/>
          <a:p>
            <a:r>
              <a:rPr lang="zh-CN" altLang="en-US" sz="2800" b="1" dirty="0"/>
              <a:t>异步输入端就是预置触发器初始状态，或者在工作过程中强行置位和复位触发器用的</a:t>
            </a:r>
          </a:p>
        </p:txBody>
      </p:sp>
    </p:spTree>
    <p:extLst>
      <p:ext uri="{BB962C8B-B14F-4D97-AF65-F5344CB8AC3E}">
        <p14:creationId xmlns:p14="http://schemas.microsoft.com/office/powerpoint/2010/main" val="387113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1000"/>
                                        <p:tgtEl>
                                          <p:spTgt spid="73"/>
                                        </p:tgtEl>
                                      </p:cBhvr>
                                    </p:animEffect>
                                    <p:anim calcmode="lin" valueType="num">
                                      <p:cBhvr>
                                        <p:cTn id="20" dur="1000" fill="hold"/>
                                        <p:tgtEl>
                                          <p:spTgt spid="73"/>
                                        </p:tgtEl>
                                        <p:attrNameLst>
                                          <p:attrName>ppt_x</p:attrName>
                                        </p:attrNameLst>
                                      </p:cBhvr>
                                      <p:tavLst>
                                        <p:tav tm="0">
                                          <p:val>
                                            <p:strVal val="#ppt_x"/>
                                          </p:val>
                                        </p:tav>
                                        <p:tav tm="100000">
                                          <p:val>
                                            <p:strVal val="#ppt_x"/>
                                          </p:val>
                                        </p:tav>
                                      </p:tavLst>
                                    </p:anim>
                                    <p:anim calcmode="lin" valueType="num">
                                      <p:cBhvr>
                                        <p:cTn id="21"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left)">
                                      <p:cBhvr>
                                        <p:cTn id="26" dur="20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1000"/>
                                        <p:tgtEl>
                                          <p:spTgt spid="74"/>
                                        </p:tgtEl>
                                      </p:cBhvr>
                                    </p:animEffect>
                                    <p:anim calcmode="lin" valueType="num">
                                      <p:cBhvr>
                                        <p:cTn id="37" dur="1000" fill="hold"/>
                                        <p:tgtEl>
                                          <p:spTgt spid="74"/>
                                        </p:tgtEl>
                                        <p:attrNameLst>
                                          <p:attrName>ppt_x</p:attrName>
                                        </p:attrNameLst>
                                      </p:cBhvr>
                                      <p:tavLst>
                                        <p:tav tm="0">
                                          <p:val>
                                            <p:strVal val="#ppt_x"/>
                                          </p:val>
                                        </p:tav>
                                        <p:tav tm="100000">
                                          <p:val>
                                            <p:strVal val="#ppt_x"/>
                                          </p:val>
                                        </p:tav>
                                      </p:tavLst>
                                    </p:anim>
                                    <p:anim calcmode="lin" valueType="num">
                                      <p:cBhvr>
                                        <p:cTn id="38"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73" grpId="0" animBg="1"/>
      <p:bldP spid="74" grpId="0" animBg="1"/>
      <p:bldP spid="7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3.1</a:t>
            </a:r>
            <a:r>
              <a:rPr kumimoji="1" lang="zh-CN" altLang="en-US" dirty="0"/>
              <a:t> 边沿</a:t>
            </a:r>
            <a:r>
              <a:rPr kumimoji="1" lang="en-US" altLang="zh-CN" dirty="0"/>
              <a:t>D</a:t>
            </a:r>
            <a:r>
              <a:rPr kumimoji="1" lang="zh-CN" altLang="en-US" dirty="0"/>
              <a:t>触发器</a:t>
            </a:r>
          </a:p>
        </p:txBody>
      </p:sp>
      <p:sp>
        <p:nvSpPr>
          <p:cNvPr id="5" name="Text Box 136">
            <a:extLst>
              <a:ext uri="{FF2B5EF4-FFF2-40B4-BE49-F238E27FC236}">
                <a16:creationId xmlns:a16="http://schemas.microsoft.com/office/drawing/2014/main" id="{E54CE8B5-C09E-03CD-A997-4235DA73259F}"/>
              </a:ext>
            </a:extLst>
          </p:cNvPr>
          <p:cNvSpPr txBox="1">
            <a:spLocks noChangeArrowheads="1"/>
          </p:cNvSpPr>
          <p:nvPr/>
        </p:nvSpPr>
        <p:spPr bwMode="auto">
          <a:xfrm>
            <a:off x="1238250" y="619433"/>
            <a:ext cx="4857750" cy="519113"/>
          </a:xfrm>
          <a:prstGeom prst="rect">
            <a:avLst/>
          </a:prstGeom>
          <a:noFill/>
          <a:ln w="9525">
            <a:noFill/>
            <a:miter lim="800000"/>
            <a:headEnd/>
            <a:tailEnd/>
          </a:ln>
        </p:spPr>
        <p:txBody>
          <a:bodyPr>
            <a:spAutoFit/>
          </a:bodyPr>
          <a:lstStyle/>
          <a:p>
            <a:r>
              <a:rPr lang="zh-CN" altLang="en-US" sz="2800" b="1">
                <a:solidFill>
                  <a:srgbClr val="0033CC"/>
                </a:solidFill>
              </a:rPr>
              <a:t>二、 集成边沿</a:t>
            </a:r>
            <a:r>
              <a:rPr lang="en-US" altLang="zh-CN" sz="2800" b="1" i="1">
                <a:solidFill>
                  <a:srgbClr val="0033CC"/>
                </a:solidFill>
              </a:rPr>
              <a:t>D </a:t>
            </a:r>
            <a:r>
              <a:rPr lang="zh-CN" altLang="en-US" sz="2800" b="1">
                <a:solidFill>
                  <a:srgbClr val="0033CC"/>
                </a:solidFill>
              </a:rPr>
              <a:t>触发器</a:t>
            </a:r>
          </a:p>
        </p:txBody>
      </p:sp>
      <p:sp>
        <p:nvSpPr>
          <p:cNvPr id="6" name="Text Box 137">
            <a:extLst>
              <a:ext uri="{FF2B5EF4-FFF2-40B4-BE49-F238E27FC236}">
                <a16:creationId xmlns:a16="http://schemas.microsoft.com/office/drawing/2014/main" id="{456B70B2-42A8-DE29-9955-7A6185E25197}"/>
              </a:ext>
            </a:extLst>
          </p:cNvPr>
          <p:cNvSpPr txBox="1">
            <a:spLocks noChangeArrowheads="1"/>
          </p:cNvSpPr>
          <p:nvPr/>
        </p:nvSpPr>
        <p:spPr bwMode="auto">
          <a:xfrm>
            <a:off x="1244600" y="1190933"/>
            <a:ext cx="4727575" cy="519113"/>
          </a:xfrm>
          <a:prstGeom prst="rect">
            <a:avLst/>
          </a:prstGeom>
          <a:noFill/>
          <a:ln w="9525">
            <a:noFill/>
            <a:miter lim="800000"/>
            <a:headEnd/>
            <a:tailEnd/>
          </a:ln>
        </p:spPr>
        <p:txBody>
          <a:bodyPr>
            <a:spAutoFit/>
          </a:bodyPr>
          <a:lstStyle/>
          <a:p>
            <a:r>
              <a:rPr lang="en-US" altLang="zh-CN" sz="2800" b="1"/>
              <a:t>1. CMOS </a:t>
            </a:r>
            <a:r>
              <a:rPr lang="zh-CN" altLang="en-US" sz="2800" b="1">
                <a:solidFill>
                  <a:srgbClr val="FF0066"/>
                </a:solidFill>
              </a:rPr>
              <a:t>边沿 </a:t>
            </a:r>
            <a:r>
              <a:rPr lang="en-US" altLang="zh-CN" sz="2800" b="1" i="1">
                <a:solidFill>
                  <a:srgbClr val="FF0066"/>
                </a:solidFill>
              </a:rPr>
              <a:t>D</a:t>
            </a:r>
            <a:r>
              <a:rPr lang="en-US" altLang="zh-CN" sz="2800" b="1" i="1"/>
              <a:t> </a:t>
            </a:r>
            <a:r>
              <a:rPr lang="zh-CN" altLang="en-US" sz="2800" b="1"/>
              <a:t>触发器</a:t>
            </a:r>
          </a:p>
        </p:txBody>
      </p:sp>
      <p:sp>
        <p:nvSpPr>
          <p:cNvPr id="7" name="Rectangle 138">
            <a:extLst>
              <a:ext uri="{FF2B5EF4-FFF2-40B4-BE49-F238E27FC236}">
                <a16:creationId xmlns:a16="http://schemas.microsoft.com/office/drawing/2014/main" id="{522756FC-6FE9-5FFE-7FDD-22B6D5BC82C4}"/>
              </a:ext>
            </a:extLst>
          </p:cNvPr>
          <p:cNvSpPr>
            <a:spLocks noChangeArrowheads="1"/>
          </p:cNvSpPr>
          <p:nvPr/>
        </p:nvSpPr>
        <p:spPr bwMode="auto">
          <a:xfrm>
            <a:off x="5473700" y="1190933"/>
            <a:ext cx="4076700" cy="519113"/>
          </a:xfrm>
          <a:prstGeom prst="rect">
            <a:avLst/>
          </a:prstGeom>
          <a:noFill/>
          <a:ln w="9525">
            <a:noFill/>
            <a:miter lim="800000"/>
            <a:headEnd/>
            <a:tailEnd/>
          </a:ln>
        </p:spPr>
        <p:txBody>
          <a:bodyPr>
            <a:spAutoFit/>
          </a:bodyPr>
          <a:lstStyle/>
          <a:p>
            <a:r>
              <a:rPr lang="en-US" altLang="zh-CN" sz="2800" b="1">
                <a:solidFill>
                  <a:srgbClr val="FF0066"/>
                </a:solidFill>
              </a:rPr>
              <a:t>CC4013 </a:t>
            </a:r>
            <a:r>
              <a:rPr lang="en-US" altLang="zh-CN" sz="2800" b="1">
                <a:solidFill>
                  <a:srgbClr val="0033CC"/>
                </a:solidFill>
              </a:rPr>
              <a:t>(</a:t>
            </a:r>
            <a:r>
              <a:rPr lang="zh-CN" altLang="en-US" sz="2800" b="1">
                <a:solidFill>
                  <a:srgbClr val="0033CC"/>
                </a:solidFill>
              </a:rPr>
              <a:t>双 </a:t>
            </a:r>
            <a:r>
              <a:rPr lang="en-US" altLang="zh-CN" sz="2800" b="1" i="1">
                <a:solidFill>
                  <a:srgbClr val="0033CC"/>
                </a:solidFill>
              </a:rPr>
              <a:t>D </a:t>
            </a:r>
            <a:r>
              <a:rPr lang="zh-CN" altLang="en-US" sz="2800" b="1">
                <a:solidFill>
                  <a:srgbClr val="0033CC"/>
                </a:solidFill>
              </a:rPr>
              <a:t>触发器</a:t>
            </a:r>
            <a:r>
              <a:rPr lang="en-US" altLang="zh-CN" sz="2800" b="1">
                <a:solidFill>
                  <a:srgbClr val="0033CC"/>
                </a:solidFill>
              </a:rPr>
              <a:t>)</a:t>
            </a:r>
          </a:p>
        </p:txBody>
      </p:sp>
      <p:sp>
        <p:nvSpPr>
          <p:cNvPr id="8" name="Text Box 139">
            <a:extLst>
              <a:ext uri="{FF2B5EF4-FFF2-40B4-BE49-F238E27FC236}">
                <a16:creationId xmlns:a16="http://schemas.microsoft.com/office/drawing/2014/main" id="{4C666DD0-F645-A8F8-D8EB-85EA54A338D0}"/>
              </a:ext>
            </a:extLst>
          </p:cNvPr>
          <p:cNvSpPr txBox="1">
            <a:spLocks noChangeArrowheads="1"/>
          </p:cNvSpPr>
          <p:nvPr/>
        </p:nvSpPr>
        <p:spPr bwMode="auto">
          <a:xfrm>
            <a:off x="1330325" y="2430771"/>
            <a:ext cx="1025525" cy="457200"/>
          </a:xfrm>
          <a:prstGeom prst="rect">
            <a:avLst/>
          </a:prstGeom>
          <a:noFill/>
          <a:ln w="9525">
            <a:noFill/>
            <a:miter lim="800000"/>
            <a:headEnd/>
            <a:tailEnd/>
          </a:ln>
        </p:spPr>
        <p:txBody>
          <a:bodyPr>
            <a:spAutoFit/>
          </a:bodyPr>
          <a:lstStyle/>
          <a:p>
            <a:r>
              <a:rPr lang="zh-CN" altLang="en-US" b="1">
                <a:solidFill>
                  <a:srgbClr val="0033CC"/>
                </a:solidFill>
              </a:rPr>
              <a:t>符号</a:t>
            </a:r>
          </a:p>
        </p:txBody>
      </p:sp>
      <p:sp>
        <p:nvSpPr>
          <p:cNvPr id="9" name="Text Box 140">
            <a:extLst>
              <a:ext uri="{FF2B5EF4-FFF2-40B4-BE49-F238E27FC236}">
                <a16:creationId xmlns:a16="http://schemas.microsoft.com/office/drawing/2014/main" id="{ABD12BFD-C706-8E4F-6B23-C7D8F982DC4E}"/>
              </a:ext>
            </a:extLst>
          </p:cNvPr>
          <p:cNvSpPr txBox="1">
            <a:spLocks noChangeArrowheads="1"/>
          </p:cNvSpPr>
          <p:nvPr/>
        </p:nvSpPr>
        <p:spPr bwMode="auto">
          <a:xfrm>
            <a:off x="5544845" y="1959706"/>
            <a:ext cx="1292225" cy="822325"/>
          </a:xfrm>
          <a:prstGeom prst="rect">
            <a:avLst/>
          </a:prstGeom>
          <a:noFill/>
          <a:ln w="9525">
            <a:noFill/>
            <a:miter lim="800000"/>
            <a:headEnd/>
            <a:tailEnd/>
          </a:ln>
        </p:spPr>
        <p:txBody>
          <a:bodyPr>
            <a:spAutoFit/>
          </a:bodyPr>
          <a:lstStyle/>
          <a:p>
            <a:pPr algn="ctr"/>
            <a:r>
              <a:rPr lang="zh-CN" altLang="en-US" b="1" dirty="0">
                <a:solidFill>
                  <a:srgbClr val="0033CC"/>
                </a:solidFill>
              </a:rPr>
              <a:t>引出端</a:t>
            </a:r>
          </a:p>
          <a:p>
            <a:pPr algn="ctr"/>
            <a:r>
              <a:rPr lang="zh-CN" altLang="en-US" b="1" dirty="0">
                <a:solidFill>
                  <a:srgbClr val="0033CC"/>
                </a:solidFill>
              </a:rPr>
              <a:t>功能</a:t>
            </a:r>
          </a:p>
        </p:txBody>
      </p:sp>
      <p:grpSp>
        <p:nvGrpSpPr>
          <p:cNvPr id="10" name="Group 141">
            <a:extLst>
              <a:ext uri="{FF2B5EF4-FFF2-40B4-BE49-F238E27FC236}">
                <a16:creationId xmlns:a16="http://schemas.microsoft.com/office/drawing/2014/main" id="{7B672AF5-E2B6-A4BA-3ED2-EECEC9DAA23E}"/>
              </a:ext>
            </a:extLst>
          </p:cNvPr>
          <p:cNvGrpSpPr>
            <a:grpSpLocks/>
          </p:cNvGrpSpPr>
          <p:nvPr/>
        </p:nvGrpSpPr>
        <p:grpSpPr bwMode="auto">
          <a:xfrm>
            <a:off x="6730708" y="1710046"/>
            <a:ext cx="4467225" cy="2867025"/>
            <a:chOff x="2946" y="949"/>
            <a:chExt cx="2814" cy="1806"/>
          </a:xfrm>
        </p:grpSpPr>
        <p:sp>
          <p:nvSpPr>
            <p:cNvPr id="11" name="Rectangle 142">
              <a:extLst>
                <a:ext uri="{FF2B5EF4-FFF2-40B4-BE49-F238E27FC236}">
                  <a16:creationId xmlns:a16="http://schemas.microsoft.com/office/drawing/2014/main" id="{0E510D71-F960-6BD2-A9EC-750593B10BDE}"/>
                </a:ext>
              </a:extLst>
            </p:cNvPr>
            <p:cNvSpPr>
              <a:spLocks noChangeArrowheads="1"/>
            </p:cNvSpPr>
            <p:nvPr/>
          </p:nvSpPr>
          <p:spPr bwMode="auto">
            <a:xfrm>
              <a:off x="3415" y="949"/>
              <a:ext cx="819" cy="233"/>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Q</a:t>
              </a:r>
              <a:r>
                <a:rPr lang="en-US" altLang="zh-CN" b="1" baseline="-25000" dirty="0">
                  <a:solidFill>
                    <a:srgbClr val="FF0066"/>
                  </a:solidFill>
                </a:rPr>
                <a:t>1      </a:t>
              </a:r>
              <a:r>
                <a:rPr lang="zh-CN" altLang="en-US" b="1" baseline="-25000" dirty="0">
                  <a:solidFill>
                    <a:srgbClr val="FF0066"/>
                  </a:solidFill>
                </a:rPr>
                <a:t>    </a:t>
              </a:r>
              <a:r>
                <a:rPr lang="en-US" altLang="zh-CN" b="1" i="1" dirty="0">
                  <a:solidFill>
                    <a:srgbClr val="FF0066"/>
                  </a:solidFill>
                </a:rPr>
                <a:t>Q</a:t>
              </a:r>
              <a:r>
                <a:rPr lang="en-US" altLang="zh-CN" b="1" baseline="-25000" dirty="0">
                  <a:solidFill>
                    <a:srgbClr val="FF0066"/>
                  </a:solidFill>
                </a:rPr>
                <a:t>1</a:t>
              </a:r>
            </a:p>
          </p:txBody>
        </p:sp>
        <p:sp>
          <p:nvSpPr>
            <p:cNvPr id="12" name="Rectangle 143">
              <a:extLst>
                <a:ext uri="{FF2B5EF4-FFF2-40B4-BE49-F238E27FC236}">
                  <a16:creationId xmlns:a16="http://schemas.microsoft.com/office/drawing/2014/main" id="{201B873F-AF68-3391-A484-B079F16D5812}"/>
                </a:ext>
              </a:extLst>
            </p:cNvPr>
            <p:cNvSpPr>
              <a:spLocks noChangeArrowheads="1"/>
            </p:cNvSpPr>
            <p:nvPr/>
          </p:nvSpPr>
          <p:spPr bwMode="auto">
            <a:xfrm>
              <a:off x="3358" y="1536"/>
              <a:ext cx="1836"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13" name="Group 144">
              <a:extLst>
                <a:ext uri="{FF2B5EF4-FFF2-40B4-BE49-F238E27FC236}">
                  <a16:creationId xmlns:a16="http://schemas.microsoft.com/office/drawing/2014/main" id="{B956895D-CCC3-1EBB-9E34-1DD3C8CCDE1D}"/>
                </a:ext>
              </a:extLst>
            </p:cNvPr>
            <p:cNvGrpSpPr>
              <a:grpSpLocks/>
            </p:cNvGrpSpPr>
            <p:nvPr/>
          </p:nvGrpSpPr>
          <p:grpSpPr bwMode="auto">
            <a:xfrm>
              <a:off x="3491" y="2105"/>
              <a:ext cx="45" cy="299"/>
              <a:chOff x="2131" y="2070"/>
              <a:chExt cx="45" cy="299"/>
            </a:xfrm>
          </p:grpSpPr>
          <p:sp>
            <p:nvSpPr>
              <p:cNvPr id="67" name="Line 145">
                <a:extLst>
                  <a:ext uri="{FF2B5EF4-FFF2-40B4-BE49-F238E27FC236}">
                    <a16:creationId xmlns:a16="http://schemas.microsoft.com/office/drawing/2014/main" id="{A162CC5E-85DC-F436-1BF5-A366742FE99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8" name="Oval 146">
                <a:extLst>
                  <a:ext uri="{FF2B5EF4-FFF2-40B4-BE49-F238E27FC236}">
                    <a16:creationId xmlns:a16="http://schemas.microsoft.com/office/drawing/2014/main" id="{FD0DBE0B-BBD6-3C5B-CDA8-D9DD124E9F9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4" name="Group 147">
              <a:extLst>
                <a:ext uri="{FF2B5EF4-FFF2-40B4-BE49-F238E27FC236}">
                  <a16:creationId xmlns:a16="http://schemas.microsoft.com/office/drawing/2014/main" id="{901900FA-8624-62DF-0CD7-E0BD216413B0}"/>
                </a:ext>
              </a:extLst>
            </p:cNvPr>
            <p:cNvGrpSpPr>
              <a:grpSpLocks/>
            </p:cNvGrpSpPr>
            <p:nvPr/>
          </p:nvGrpSpPr>
          <p:grpSpPr bwMode="auto">
            <a:xfrm>
              <a:off x="3712" y="2094"/>
              <a:ext cx="45" cy="299"/>
              <a:chOff x="2131" y="2070"/>
              <a:chExt cx="45" cy="299"/>
            </a:xfrm>
          </p:grpSpPr>
          <p:sp>
            <p:nvSpPr>
              <p:cNvPr id="65" name="Line 148">
                <a:extLst>
                  <a:ext uri="{FF2B5EF4-FFF2-40B4-BE49-F238E27FC236}">
                    <a16:creationId xmlns:a16="http://schemas.microsoft.com/office/drawing/2014/main" id="{D39831CA-79EA-AAD9-687A-D7FED2D3F96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6" name="Oval 149">
                <a:extLst>
                  <a:ext uri="{FF2B5EF4-FFF2-40B4-BE49-F238E27FC236}">
                    <a16:creationId xmlns:a16="http://schemas.microsoft.com/office/drawing/2014/main" id="{5E3E72A3-D487-0ED8-3052-30AF81485B2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5" name="Rectangle 150">
              <a:extLst>
                <a:ext uri="{FF2B5EF4-FFF2-40B4-BE49-F238E27FC236}">
                  <a16:creationId xmlns:a16="http://schemas.microsoft.com/office/drawing/2014/main" id="{954D7C3A-CA06-E0F7-7875-56DC2BC7EFE4}"/>
                </a:ext>
              </a:extLst>
            </p:cNvPr>
            <p:cNvSpPr>
              <a:spLocks noChangeArrowheads="1"/>
            </p:cNvSpPr>
            <p:nvPr/>
          </p:nvSpPr>
          <p:spPr bwMode="auto">
            <a:xfrm>
              <a:off x="2946" y="1824"/>
              <a:ext cx="476" cy="288"/>
            </a:xfrm>
            <a:prstGeom prst="rect">
              <a:avLst/>
            </a:prstGeom>
            <a:noFill/>
            <a:ln w="9525">
              <a:noFill/>
              <a:miter lim="800000"/>
              <a:headEnd/>
              <a:tailEnd/>
            </a:ln>
          </p:spPr>
          <p:txBody>
            <a:bodyPr wrap="none">
              <a:spAutoFit/>
            </a:bodyPr>
            <a:lstStyle/>
            <a:p>
              <a:r>
                <a:rPr lang="en-US" altLang="zh-CN" b="1" i="1"/>
                <a:t>V</a:t>
              </a:r>
              <a:r>
                <a:rPr lang="en-US" altLang="zh-CN" b="1" baseline="-25000"/>
                <a:t>DD</a:t>
              </a:r>
              <a:r>
                <a:rPr lang="en-US" altLang="zh-CN" b="1"/>
                <a:t> </a:t>
              </a:r>
            </a:p>
          </p:txBody>
        </p:sp>
        <p:grpSp>
          <p:nvGrpSpPr>
            <p:cNvPr id="16" name="Group 151">
              <a:extLst>
                <a:ext uri="{FF2B5EF4-FFF2-40B4-BE49-F238E27FC236}">
                  <a16:creationId xmlns:a16="http://schemas.microsoft.com/office/drawing/2014/main" id="{5F66926C-01E5-3872-2C61-4B73AED0BBCF}"/>
                </a:ext>
              </a:extLst>
            </p:cNvPr>
            <p:cNvGrpSpPr>
              <a:grpSpLocks/>
            </p:cNvGrpSpPr>
            <p:nvPr/>
          </p:nvGrpSpPr>
          <p:grpSpPr bwMode="auto">
            <a:xfrm>
              <a:off x="4139" y="2105"/>
              <a:ext cx="45" cy="299"/>
              <a:chOff x="2131" y="2070"/>
              <a:chExt cx="45" cy="299"/>
            </a:xfrm>
          </p:grpSpPr>
          <p:sp>
            <p:nvSpPr>
              <p:cNvPr id="63" name="Line 152">
                <a:extLst>
                  <a:ext uri="{FF2B5EF4-FFF2-40B4-BE49-F238E27FC236}">
                    <a16:creationId xmlns:a16="http://schemas.microsoft.com/office/drawing/2014/main" id="{573FFF86-8628-5966-C1DC-1AF28A88737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4" name="Oval 153">
                <a:extLst>
                  <a:ext uri="{FF2B5EF4-FFF2-40B4-BE49-F238E27FC236}">
                    <a16:creationId xmlns:a16="http://schemas.microsoft.com/office/drawing/2014/main" id="{A47DC65E-2DAB-1E6E-D6EC-A1239EA2BFD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7" name="Group 154">
              <a:extLst>
                <a:ext uri="{FF2B5EF4-FFF2-40B4-BE49-F238E27FC236}">
                  <a16:creationId xmlns:a16="http://schemas.microsoft.com/office/drawing/2014/main" id="{5FE3B83F-60F8-850B-4B88-607D1CCD7790}"/>
                </a:ext>
              </a:extLst>
            </p:cNvPr>
            <p:cNvGrpSpPr>
              <a:grpSpLocks/>
            </p:cNvGrpSpPr>
            <p:nvPr/>
          </p:nvGrpSpPr>
          <p:grpSpPr bwMode="auto">
            <a:xfrm>
              <a:off x="4378" y="2105"/>
              <a:ext cx="45" cy="299"/>
              <a:chOff x="2131" y="2070"/>
              <a:chExt cx="45" cy="299"/>
            </a:xfrm>
          </p:grpSpPr>
          <p:sp>
            <p:nvSpPr>
              <p:cNvPr id="61" name="Line 155">
                <a:extLst>
                  <a:ext uri="{FF2B5EF4-FFF2-40B4-BE49-F238E27FC236}">
                    <a16:creationId xmlns:a16="http://schemas.microsoft.com/office/drawing/2014/main" id="{0F6BE798-54B3-EB98-CAF4-CF5992400B0A}"/>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2" name="Oval 156">
                <a:extLst>
                  <a:ext uri="{FF2B5EF4-FFF2-40B4-BE49-F238E27FC236}">
                    <a16:creationId xmlns:a16="http://schemas.microsoft.com/office/drawing/2014/main" id="{C57188DE-2CF3-4699-7AA5-7C58B08B8C0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8" name="Group 157">
              <a:extLst>
                <a:ext uri="{FF2B5EF4-FFF2-40B4-BE49-F238E27FC236}">
                  <a16:creationId xmlns:a16="http://schemas.microsoft.com/office/drawing/2014/main" id="{33224840-011F-8BDB-9690-E9CEF2373373}"/>
                </a:ext>
              </a:extLst>
            </p:cNvPr>
            <p:cNvGrpSpPr>
              <a:grpSpLocks/>
            </p:cNvGrpSpPr>
            <p:nvPr/>
          </p:nvGrpSpPr>
          <p:grpSpPr bwMode="auto">
            <a:xfrm>
              <a:off x="5027" y="2105"/>
              <a:ext cx="45" cy="299"/>
              <a:chOff x="2131" y="2070"/>
              <a:chExt cx="45" cy="299"/>
            </a:xfrm>
          </p:grpSpPr>
          <p:sp>
            <p:nvSpPr>
              <p:cNvPr id="59" name="Line 158">
                <a:extLst>
                  <a:ext uri="{FF2B5EF4-FFF2-40B4-BE49-F238E27FC236}">
                    <a16:creationId xmlns:a16="http://schemas.microsoft.com/office/drawing/2014/main" id="{457E7671-F464-47AC-FEC1-8866C928E7E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0" name="Oval 159">
                <a:extLst>
                  <a:ext uri="{FF2B5EF4-FFF2-40B4-BE49-F238E27FC236}">
                    <a16:creationId xmlns:a16="http://schemas.microsoft.com/office/drawing/2014/main" id="{FDC18655-EA24-415D-C151-38C33D4A6A9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9" name="Group 160">
              <a:extLst>
                <a:ext uri="{FF2B5EF4-FFF2-40B4-BE49-F238E27FC236}">
                  <a16:creationId xmlns:a16="http://schemas.microsoft.com/office/drawing/2014/main" id="{7BE14FCE-CC09-1B27-F3E7-57365C7F72BE}"/>
                </a:ext>
              </a:extLst>
            </p:cNvPr>
            <p:cNvGrpSpPr>
              <a:grpSpLocks/>
            </p:cNvGrpSpPr>
            <p:nvPr/>
          </p:nvGrpSpPr>
          <p:grpSpPr bwMode="auto">
            <a:xfrm>
              <a:off x="4805" y="2094"/>
              <a:ext cx="45" cy="299"/>
              <a:chOff x="2131" y="2070"/>
              <a:chExt cx="45" cy="299"/>
            </a:xfrm>
          </p:grpSpPr>
          <p:sp>
            <p:nvSpPr>
              <p:cNvPr id="57" name="Line 161">
                <a:extLst>
                  <a:ext uri="{FF2B5EF4-FFF2-40B4-BE49-F238E27FC236}">
                    <a16:creationId xmlns:a16="http://schemas.microsoft.com/office/drawing/2014/main" id="{6FB736B7-99DC-5517-2219-5488BECECF10}"/>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8" name="Oval 162">
                <a:extLst>
                  <a:ext uri="{FF2B5EF4-FFF2-40B4-BE49-F238E27FC236}">
                    <a16:creationId xmlns:a16="http://schemas.microsoft.com/office/drawing/2014/main" id="{10D07415-765A-5A15-8999-E507AAC165F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0" name="Group 163">
              <a:extLst>
                <a:ext uri="{FF2B5EF4-FFF2-40B4-BE49-F238E27FC236}">
                  <a16:creationId xmlns:a16="http://schemas.microsoft.com/office/drawing/2014/main" id="{B1CB113C-427E-E906-D163-D3654DC14E2F}"/>
                </a:ext>
              </a:extLst>
            </p:cNvPr>
            <p:cNvGrpSpPr>
              <a:grpSpLocks/>
            </p:cNvGrpSpPr>
            <p:nvPr/>
          </p:nvGrpSpPr>
          <p:grpSpPr bwMode="auto">
            <a:xfrm>
              <a:off x="3917" y="2094"/>
              <a:ext cx="45" cy="299"/>
              <a:chOff x="2131" y="2070"/>
              <a:chExt cx="45" cy="299"/>
            </a:xfrm>
          </p:grpSpPr>
          <p:sp>
            <p:nvSpPr>
              <p:cNvPr id="55" name="Line 164">
                <a:extLst>
                  <a:ext uri="{FF2B5EF4-FFF2-40B4-BE49-F238E27FC236}">
                    <a16:creationId xmlns:a16="http://schemas.microsoft.com/office/drawing/2014/main" id="{69BB59FE-1417-5E35-F02A-AFE604CA833C}"/>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6" name="Oval 165">
                <a:extLst>
                  <a:ext uri="{FF2B5EF4-FFF2-40B4-BE49-F238E27FC236}">
                    <a16:creationId xmlns:a16="http://schemas.microsoft.com/office/drawing/2014/main" id="{74480144-708B-268F-4DF6-CE7C29B45B6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1" name="Group 166">
              <a:extLst>
                <a:ext uri="{FF2B5EF4-FFF2-40B4-BE49-F238E27FC236}">
                  <a16:creationId xmlns:a16="http://schemas.microsoft.com/office/drawing/2014/main" id="{9A932200-0E83-FD2A-B0F8-BFC8E6483528}"/>
                </a:ext>
              </a:extLst>
            </p:cNvPr>
            <p:cNvGrpSpPr>
              <a:grpSpLocks/>
            </p:cNvGrpSpPr>
            <p:nvPr/>
          </p:nvGrpSpPr>
          <p:grpSpPr bwMode="auto">
            <a:xfrm>
              <a:off x="4600" y="2094"/>
              <a:ext cx="45" cy="299"/>
              <a:chOff x="2131" y="2070"/>
              <a:chExt cx="45" cy="299"/>
            </a:xfrm>
          </p:grpSpPr>
          <p:sp>
            <p:nvSpPr>
              <p:cNvPr id="53" name="Line 167">
                <a:extLst>
                  <a:ext uri="{FF2B5EF4-FFF2-40B4-BE49-F238E27FC236}">
                    <a16:creationId xmlns:a16="http://schemas.microsoft.com/office/drawing/2014/main" id="{9427CB12-2389-AD39-7A57-DA398CAECFE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4" name="Oval 168">
                <a:extLst>
                  <a:ext uri="{FF2B5EF4-FFF2-40B4-BE49-F238E27FC236}">
                    <a16:creationId xmlns:a16="http://schemas.microsoft.com/office/drawing/2014/main" id="{6A2284D0-DF9D-3B80-98F7-B63F00E7A31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2" name="Group 169">
              <a:extLst>
                <a:ext uri="{FF2B5EF4-FFF2-40B4-BE49-F238E27FC236}">
                  <a16:creationId xmlns:a16="http://schemas.microsoft.com/office/drawing/2014/main" id="{081CDC70-AFBC-2090-ADB3-600BCB6D230A}"/>
                </a:ext>
              </a:extLst>
            </p:cNvPr>
            <p:cNvGrpSpPr>
              <a:grpSpLocks/>
            </p:cNvGrpSpPr>
            <p:nvPr/>
          </p:nvGrpSpPr>
          <p:grpSpPr bwMode="auto">
            <a:xfrm flipV="1">
              <a:off x="3941" y="1218"/>
              <a:ext cx="79" cy="310"/>
              <a:chOff x="3156" y="2161"/>
              <a:chExt cx="79" cy="310"/>
            </a:xfrm>
          </p:grpSpPr>
          <p:grpSp>
            <p:nvGrpSpPr>
              <p:cNvPr id="49" name="Group 170">
                <a:extLst>
                  <a:ext uri="{FF2B5EF4-FFF2-40B4-BE49-F238E27FC236}">
                    <a16:creationId xmlns:a16="http://schemas.microsoft.com/office/drawing/2014/main" id="{12A404A3-84B4-24DD-7B98-423EBEB7C503}"/>
                  </a:ext>
                </a:extLst>
              </p:cNvPr>
              <p:cNvGrpSpPr>
                <a:grpSpLocks/>
              </p:cNvGrpSpPr>
              <p:nvPr/>
            </p:nvGrpSpPr>
            <p:grpSpPr bwMode="auto">
              <a:xfrm>
                <a:off x="3173" y="2172"/>
                <a:ext cx="45" cy="299"/>
                <a:chOff x="2131" y="2070"/>
                <a:chExt cx="45" cy="299"/>
              </a:xfrm>
            </p:grpSpPr>
            <p:sp>
              <p:nvSpPr>
                <p:cNvPr id="51" name="Line 171">
                  <a:extLst>
                    <a:ext uri="{FF2B5EF4-FFF2-40B4-BE49-F238E27FC236}">
                      <a16:creationId xmlns:a16="http://schemas.microsoft.com/office/drawing/2014/main" id="{38806643-719B-F8ED-B7A1-2D578C874F1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2" name="Oval 172">
                  <a:extLst>
                    <a:ext uri="{FF2B5EF4-FFF2-40B4-BE49-F238E27FC236}">
                      <a16:creationId xmlns:a16="http://schemas.microsoft.com/office/drawing/2014/main" id="{CBB2A33E-A79D-439B-8FEA-EA4D2EAAF54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0" name="Oval 173">
                <a:extLst>
                  <a:ext uri="{FF2B5EF4-FFF2-40B4-BE49-F238E27FC236}">
                    <a16:creationId xmlns:a16="http://schemas.microsoft.com/office/drawing/2014/main" id="{28BB806B-5504-29FB-3A4C-CAC8F398506D}"/>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23" name="Group 174">
              <a:extLst>
                <a:ext uri="{FF2B5EF4-FFF2-40B4-BE49-F238E27FC236}">
                  <a16:creationId xmlns:a16="http://schemas.microsoft.com/office/drawing/2014/main" id="{3AB5325F-3A6D-D13F-F0C0-0C5BABCEECA2}"/>
                </a:ext>
              </a:extLst>
            </p:cNvPr>
            <p:cNvGrpSpPr>
              <a:grpSpLocks/>
            </p:cNvGrpSpPr>
            <p:nvPr/>
          </p:nvGrpSpPr>
          <p:grpSpPr bwMode="auto">
            <a:xfrm flipV="1">
              <a:off x="4962" y="1218"/>
              <a:ext cx="79" cy="310"/>
              <a:chOff x="3156" y="2161"/>
              <a:chExt cx="79" cy="310"/>
            </a:xfrm>
          </p:grpSpPr>
          <p:grpSp>
            <p:nvGrpSpPr>
              <p:cNvPr id="45" name="Group 175">
                <a:extLst>
                  <a:ext uri="{FF2B5EF4-FFF2-40B4-BE49-F238E27FC236}">
                    <a16:creationId xmlns:a16="http://schemas.microsoft.com/office/drawing/2014/main" id="{9D35A8A6-7B4D-0471-61C9-B733A0F69491}"/>
                  </a:ext>
                </a:extLst>
              </p:cNvPr>
              <p:cNvGrpSpPr>
                <a:grpSpLocks/>
              </p:cNvGrpSpPr>
              <p:nvPr/>
            </p:nvGrpSpPr>
            <p:grpSpPr bwMode="auto">
              <a:xfrm>
                <a:off x="3173" y="2172"/>
                <a:ext cx="45" cy="299"/>
                <a:chOff x="2131" y="2070"/>
                <a:chExt cx="45" cy="299"/>
              </a:xfrm>
            </p:grpSpPr>
            <p:sp>
              <p:nvSpPr>
                <p:cNvPr id="47" name="Line 176">
                  <a:extLst>
                    <a:ext uri="{FF2B5EF4-FFF2-40B4-BE49-F238E27FC236}">
                      <a16:creationId xmlns:a16="http://schemas.microsoft.com/office/drawing/2014/main" id="{7A3CE478-DE2F-773F-9F8A-584396352F5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8" name="Oval 177">
                  <a:extLst>
                    <a:ext uri="{FF2B5EF4-FFF2-40B4-BE49-F238E27FC236}">
                      <a16:creationId xmlns:a16="http://schemas.microsoft.com/office/drawing/2014/main" id="{7544ED56-7C2E-D5D3-7C04-EBF6403179C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46" name="Oval 178">
                <a:extLst>
                  <a:ext uri="{FF2B5EF4-FFF2-40B4-BE49-F238E27FC236}">
                    <a16:creationId xmlns:a16="http://schemas.microsoft.com/office/drawing/2014/main" id="{7A6D7292-3D0B-9A1B-CDAC-52F529D52AA7}"/>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24" name="Group 179">
              <a:extLst>
                <a:ext uri="{FF2B5EF4-FFF2-40B4-BE49-F238E27FC236}">
                  <a16:creationId xmlns:a16="http://schemas.microsoft.com/office/drawing/2014/main" id="{C7CD2EF7-4DA6-A8E4-2108-AFCA20F8278B}"/>
                </a:ext>
              </a:extLst>
            </p:cNvPr>
            <p:cNvGrpSpPr>
              <a:grpSpLocks/>
            </p:cNvGrpSpPr>
            <p:nvPr/>
          </p:nvGrpSpPr>
          <p:grpSpPr bwMode="auto">
            <a:xfrm flipV="1">
              <a:off x="4565" y="1229"/>
              <a:ext cx="45" cy="299"/>
              <a:chOff x="2131" y="2070"/>
              <a:chExt cx="45" cy="299"/>
            </a:xfrm>
          </p:grpSpPr>
          <p:sp>
            <p:nvSpPr>
              <p:cNvPr id="43" name="Line 180">
                <a:extLst>
                  <a:ext uri="{FF2B5EF4-FFF2-40B4-BE49-F238E27FC236}">
                    <a16:creationId xmlns:a16="http://schemas.microsoft.com/office/drawing/2014/main" id="{20333466-D65C-D4A5-CA43-680A42FD53D0}"/>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4" name="Oval 181">
                <a:extLst>
                  <a:ext uri="{FF2B5EF4-FFF2-40B4-BE49-F238E27FC236}">
                    <a16:creationId xmlns:a16="http://schemas.microsoft.com/office/drawing/2014/main" id="{CD72E82A-2BB0-0768-ECD2-B8040275BE0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5" name="Group 182">
              <a:extLst>
                <a:ext uri="{FF2B5EF4-FFF2-40B4-BE49-F238E27FC236}">
                  <a16:creationId xmlns:a16="http://schemas.microsoft.com/office/drawing/2014/main" id="{CCE9871F-7F16-1511-3757-8A7C2460126B}"/>
                </a:ext>
              </a:extLst>
            </p:cNvPr>
            <p:cNvGrpSpPr>
              <a:grpSpLocks/>
            </p:cNvGrpSpPr>
            <p:nvPr/>
          </p:nvGrpSpPr>
          <p:grpSpPr bwMode="auto">
            <a:xfrm flipV="1">
              <a:off x="3508" y="1217"/>
              <a:ext cx="45" cy="299"/>
              <a:chOff x="2131" y="2070"/>
              <a:chExt cx="45" cy="299"/>
            </a:xfrm>
          </p:grpSpPr>
          <p:sp>
            <p:nvSpPr>
              <p:cNvPr id="41" name="Line 183">
                <a:extLst>
                  <a:ext uri="{FF2B5EF4-FFF2-40B4-BE49-F238E27FC236}">
                    <a16:creationId xmlns:a16="http://schemas.microsoft.com/office/drawing/2014/main" id="{429051C9-EA16-2EAB-8BB2-50FAEC47468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2" name="Oval 184">
                <a:extLst>
                  <a:ext uri="{FF2B5EF4-FFF2-40B4-BE49-F238E27FC236}">
                    <a16:creationId xmlns:a16="http://schemas.microsoft.com/office/drawing/2014/main" id="{B3CAC6C6-A1D4-E281-B6BD-CD5C2FC3A22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6" name="Rectangle 185">
              <a:extLst>
                <a:ext uri="{FF2B5EF4-FFF2-40B4-BE49-F238E27FC236}">
                  <a16:creationId xmlns:a16="http://schemas.microsoft.com/office/drawing/2014/main" id="{F6F3211D-09AA-2FE8-B65F-F7D7FC9629F7}"/>
                </a:ext>
              </a:extLst>
            </p:cNvPr>
            <p:cNvSpPr>
              <a:spLocks noChangeArrowheads="1"/>
            </p:cNvSpPr>
            <p:nvPr/>
          </p:nvSpPr>
          <p:spPr bwMode="auto">
            <a:xfrm>
              <a:off x="3363" y="2444"/>
              <a:ext cx="2273" cy="311"/>
            </a:xfrm>
            <a:prstGeom prst="rect">
              <a:avLst/>
            </a:prstGeom>
            <a:noFill/>
            <a:ln w="9525">
              <a:noFill/>
              <a:miter lim="800000"/>
              <a:headEnd/>
              <a:tailEnd/>
            </a:ln>
          </p:spPr>
          <p:txBody>
            <a:bodyPr wrap="square">
              <a:spAutoFit/>
            </a:bodyPr>
            <a:lstStyle/>
            <a:p>
              <a:pPr>
                <a:lnSpc>
                  <a:spcPct val="70000"/>
                </a:lnSpc>
              </a:pPr>
              <a:r>
                <a:rPr lang="en-US" altLang="zh-CN" b="1" i="1" dirty="0"/>
                <a:t>S</a:t>
              </a:r>
              <a:r>
                <a:rPr lang="en-US" altLang="zh-CN" b="1" baseline="-25000" dirty="0"/>
                <a:t>D1</a:t>
              </a:r>
              <a:r>
                <a:rPr lang="en-US" altLang="zh-CN" b="1" dirty="0">
                  <a:solidFill>
                    <a:srgbClr val="0033CC"/>
                  </a:solidFill>
                </a:rPr>
                <a:t>   </a:t>
              </a:r>
              <a:r>
                <a:rPr lang="zh-CN" altLang="en-US" b="1" dirty="0">
                  <a:solidFill>
                    <a:srgbClr val="0033CC"/>
                  </a:solidFill>
                </a:rPr>
                <a:t>  </a:t>
              </a:r>
              <a:r>
                <a:rPr lang="en-US" altLang="zh-CN" b="1" i="1" dirty="0">
                  <a:solidFill>
                    <a:srgbClr val="0033CC"/>
                  </a:solidFill>
                </a:rPr>
                <a:t>CP</a:t>
              </a:r>
              <a:r>
                <a:rPr lang="en-US" altLang="zh-CN" b="1" baseline="-25000" dirty="0">
                  <a:solidFill>
                    <a:srgbClr val="0033CC"/>
                  </a:solidFill>
                </a:rPr>
                <a:t>1</a:t>
              </a:r>
              <a:r>
                <a:rPr lang="en-US" altLang="zh-CN" b="1" i="1" dirty="0">
                  <a:solidFill>
                    <a:srgbClr val="0033CC"/>
                  </a:solidFill>
                </a:rPr>
                <a:t>    </a:t>
              </a:r>
              <a:r>
                <a:rPr lang="zh-CN" altLang="en-US" b="1" i="1" dirty="0">
                  <a:solidFill>
                    <a:srgbClr val="0033CC"/>
                  </a:solidFill>
                </a:rPr>
                <a:t>  </a:t>
              </a:r>
              <a:r>
                <a:rPr lang="en-US" altLang="zh-CN" b="1" i="1" dirty="0"/>
                <a:t>S</a:t>
              </a:r>
              <a:r>
                <a:rPr lang="en-US" altLang="zh-CN" b="1" baseline="-25000" dirty="0"/>
                <a:t>D2</a:t>
              </a:r>
              <a:r>
                <a:rPr lang="en-US" altLang="zh-CN" b="1" dirty="0">
                  <a:solidFill>
                    <a:srgbClr val="0033CC"/>
                  </a:solidFill>
                </a:rPr>
                <a:t>    </a:t>
              </a:r>
              <a:r>
                <a:rPr lang="zh-CN" altLang="en-US" b="1" dirty="0">
                  <a:solidFill>
                    <a:srgbClr val="0033CC"/>
                  </a:solidFill>
                </a:rPr>
                <a:t>  </a:t>
              </a:r>
              <a:r>
                <a:rPr lang="en-US" altLang="zh-CN" b="1" i="1" dirty="0">
                  <a:solidFill>
                    <a:srgbClr val="0033CC"/>
                  </a:solidFill>
                </a:rPr>
                <a:t>CP</a:t>
              </a:r>
              <a:r>
                <a:rPr lang="en-US" altLang="zh-CN" b="1" baseline="-25000" dirty="0">
                  <a:solidFill>
                    <a:srgbClr val="0033CC"/>
                  </a:solidFill>
                </a:rPr>
                <a:t>2 </a:t>
              </a:r>
            </a:p>
            <a:p>
              <a:pPr>
                <a:lnSpc>
                  <a:spcPct val="70000"/>
                </a:lnSpc>
              </a:pPr>
              <a:r>
                <a:rPr lang="en-US" altLang="zh-CN" b="1" i="1" dirty="0"/>
                <a:t>     </a:t>
              </a:r>
              <a:r>
                <a:rPr lang="zh-CN" altLang="en-US" b="1" i="1" dirty="0"/>
                <a:t> </a:t>
              </a:r>
              <a:r>
                <a:rPr lang="en-US" altLang="zh-CN" b="1" i="1" dirty="0">
                  <a:solidFill>
                    <a:srgbClr val="0033CC"/>
                  </a:solidFill>
                </a:rPr>
                <a:t>D</a:t>
              </a:r>
              <a:r>
                <a:rPr lang="en-US" altLang="zh-CN" b="1" baseline="-25000" dirty="0">
                  <a:solidFill>
                    <a:srgbClr val="0033CC"/>
                  </a:solidFill>
                </a:rPr>
                <a:t>1</a:t>
              </a:r>
              <a:r>
                <a:rPr lang="en-US" altLang="zh-CN" b="1" baseline="-25000" dirty="0"/>
                <a:t>        </a:t>
              </a:r>
              <a:r>
                <a:rPr lang="zh-CN" altLang="en-US" b="1" baseline="-25000" dirty="0"/>
                <a:t>  </a:t>
              </a:r>
              <a:r>
                <a:rPr lang="en-US" altLang="zh-CN" b="1" i="1" dirty="0"/>
                <a:t>R</a:t>
              </a:r>
              <a:r>
                <a:rPr lang="en-US" altLang="zh-CN" b="1" baseline="-25000" dirty="0"/>
                <a:t>D1       </a:t>
              </a:r>
              <a:r>
                <a:rPr lang="zh-CN" altLang="en-US" b="1" baseline="-25000" dirty="0"/>
                <a:t>   </a:t>
              </a:r>
              <a:r>
                <a:rPr lang="en-US" altLang="zh-CN" b="1" i="1" dirty="0">
                  <a:solidFill>
                    <a:srgbClr val="0033CC"/>
                  </a:solidFill>
                </a:rPr>
                <a:t>D</a:t>
              </a:r>
              <a:r>
                <a:rPr lang="en-US" altLang="zh-CN" b="1" baseline="-25000" dirty="0">
                  <a:solidFill>
                    <a:srgbClr val="0033CC"/>
                  </a:solidFill>
                </a:rPr>
                <a:t>2</a:t>
              </a:r>
              <a:r>
                <a:rPr lang="en-US" altLang="zh-CN" b="1" baseline="-25000" dirty="0"/>
                <a:t>       </a:t>
              </a:r>
              <a:r>
                <a:rPr lang="zh-CN" altLang="en-US" b="1" baseline="-25000" dirty="0"/>
                <a:t>  </a:t>
              </a:r>
              <a:r>
                <a:rPr lang="en-US" altLang="zh-CN" b="1" i="1" dirty="0"/>
                <a:t>R</a:t>
              </a:r>
              <a:r>
                <a:rPr lang="en-US" altLang="zh-CN" b="1" baseline="-25000" dirty="0"/>
                <a:t>D2</a:t>
              </a:r>
            </a:p>
          </p:txBody>
        </p:sp>
        <p:grpSp>
          <p:nvGrpSpPr>
            <p:cNvPr id="27" name="Group 186">
              <a:extLst>
                <a:ext uri="{FF2B5EF4-FFF2-40B4-BE49-F238E27FC236}">
                  <a16:creationId xmlns:a16="http://schemas.microsoft.com/office/drawing/2014/main" id="{583D1C85-7195-B044-80A1-469EDC30C899}"/>
                </a:ext>
              </a:extLst>
            </p:cNvPr>
            <p:cNvGrpSpPr>
              <a:grpSpLocks/>
            </p:cNvGrpSpPr>
            <p:nvPr/>
          </p:nvGrpSpPr>
          <p:grpSpPr bwMode="auto">
            <a:xfrm rot="-5400000">
              <a:off x="5321" y="1704"/>
              <a:ext cx="45" cy="299"/>
              <a:chOff x="2131" y="2070"/>
              <a:chExt cx="45" cy="299"/>
            </a:xfrm>
          </p:grpSpPr>
          <p:sp>
            <p:nvSpPr>
              <p:cNvPr id="39" name="Line 187">
                <a:extLst>
                  <a:ext uri="{FF2B5EF4-FFF2-40B4-BE49-F238E27FC236}">
                    <a16:creationId xmlns:a16="http://schemas.microsoft.com/office/drawing/2014/main" id="{7825F41B-B037-1A06-4810-4403E3601A92}"/>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0" name="Oval 188">
                <a:extLst>
                  <a:ext uri="{FF2B5EF4-FFF2-40B4-BE49-F238E27FC236}">
                    <a16:creationId xmlns:a16="http://schemas.microsoft.com/office/drawing/2014/main" id="{4542E71F-C8CF-405E-5364-EB9EEF9E282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8" name="Group 189">
              <a:extLst>
                <a:ext uri="{FF2B5EF4-FFF2-40B4-BE49-F238E27FC236}">
                  <a16:creationId xmlns:a16="http://schemas.microsoft.com/office/drawing/2014/main" id="{E6A628D0-7F29-2224-22D7-B83E790643AF}"/>
                </a:ext>
              </a:extLst>
            </p:cNvPr>
            <p:cNvGrpSpPr>
              <a:grpSpLocks/>
            </p:cNvGrpSpPr>
            <p:nvPr/>
          </p:nvGrpSpPr>
          <p:grpSpPr bwMode="auto">
            <a:xfrm rot="5400000" flipH="1">
              <a:off x="3193" y="1716"/>
              <a:ext cx="45" cy="299"/>
              <a:chOff x="2131" y="2070"/>
              <a:chExt cx="45" cy="299"/>
            </a:xfrm>
          </p:grpSpPr>
          <p:sp>
            <p:nvSpPr>
              <p:cNvPr id="37" name="Line 190">
                <a:extLst>
                  <a:ext uri="{FF2B5EF4-FFF2-40B4-BE49-F238E27FC236}">
                    <a16:creationId xmlns:a16="http://schemas.microsoft.com/office/drawing/2014/main" id="{E7256C56-8F0D-7512-3DF9-C7495CD3F8C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8" name="Oval 191">
                <a:extLst>
                  <a:ext uri="{FF2B5EF4-FFF2-40B4-BE49-F238E27FC236}">
                    <a16:creationId xmlns:a16="http://schemas.microsoft.com/office/drawing/2014/main" id="{610A5AD6-5D90-614B-7EDA-0C42D524F2E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9" name="Line 192">
              <a:extLst>
                <a:ext uri="{FF2B5EF4-FFF2-40B4-BE49-F238E27FC236}">
                  <a16:creationId xmlns:a16="http://schemas.microsoft.com/office/drawing/2014/main" id="{9C300BD8-8B12-1802-9E2C-4739C2BC9F42}"/>
                </a:ext>
              </a:extLst>
            </p:cNvPr>
            <p:cNvSpPr>
              <a:spLocks noChangeShapeType="1"/>
            </p:cNvSpPr>
            <p:nvPr/>
          </p:nvSpPr>
          <p:spPr bwMode="auto">
            <a:xfrm>
              <a:off x="3918" y="969"/>
              <a:ext cx="111" cy="0"/>
            </a:xfrm>
            <a:prstGeom prst="line">
              <a:avLst/>
            </a:prstGeom>
            <a:noFill/>
            <a:ln w="28575">
              <a:solidFill>
                <a:srgbClr val="FF0066"/>
              </a:solidFill>
              <a:round/>
              <a:headEnd/>
              <a:tailEnd/>
            </a:ln>
          </p:spPr>
          <p:txBody>
            <a:bodyPr/>
            <a:lstStyle/>
            <a:p>
              <a:endParaRPr lang="zh-CN" altLang="en-US"/>
            </a:p>
          </p:txBody>
        </p:sp>
        <p:sp>
          <p:nvSpPr>
            <p:cNvPr id="30" name="Line 193">
              <a:extLst>
                <a:ext uri="{FF2B5EF4-FFF2-40B4-BE49-F238E27FC236}">
                  <a16:creationId xmlns:a16="http://schemas.microsoft.com/office/drawing/2014/main" id="{B1C993B3-BCE0-DF16-EE33-8CAA1BBFA119}"/>
                </a:ext>
              </a:extLst>
            </p:cNvPr>
            <p:cNvSpPr>
              <a:spLocks noChangeShapeType="1"/>
            </p:cNvSpPr>
            <p:nvPr/>
          </p:nvSpPr>
          <p:spPr bwMode="auto">
            <a:xfrm>
              <a:off x="4968" y="1008"/>
              <a:ext cx="111" cy="0"/>
            </a:xfrm>
            <a:prstGeom prst="line">
              <a:avLst/>
            </a:prstGeom>
            <a:noFill/>
            <a:ln w="28575">
              <a:solidFill>
                <a:srgbClr val="FF0066"/>
              </a:solidFill>
              <a:round/>
              <a:headEnd/>
              <a:tailEnd/>
            </a:ln>
          </p:spPr>
          <p:txBody>
            <a:bodyPr/>
            <a:lstStyle/>
            <a:p>
              <a:endParaRPr lang="zh-CN" altLang="en-US"/>
            </a:p>
          </p:txBody>
        </p:sp>
        <p:sp>
          <p:nvSpPr>
            <p:cNvPr id="31" name="Rectangle 194">
              <a:extLst>
                <a:ext uri="{FF2B5EF4-FFF2-40B4-BE49-F238E27FC236}">
                  <a16:creationId xmlns:a16="http://schemas.microsoft.com/office/drawing/2014/main" id="{CE65A22A-AE98-FED3-7E89-C1427B3FD868}"/>
                </a:ext>
              </a:extLst>
            </p:cNvPr>
            <p:cNvSpPr>
              <a:spLocks noChangeArrowheads="1"/>
            </p:cNvSpPr>
            <p:nvPr/>
          </p:nvSpPr>
          <p:spPr bwMode="auto">
            <a:xfrm>
              <a:off x="4471" y="961"/>
              <a:ext cx="819" cy="233"/>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Q</a:t>
              </a:r>
              <a:r>
                <a:rPr lang="en-US" altLang="zh-CN" b="1" baseline="-25000" dirty="0">
                  <a:solidFill>
                    <a:srgbClr val="FF0066"/>
                  </a:solidFill>
                </a:rPr>
                <a:t>2      </a:t>
              </a:r>
              <a:r>
                <a:rPr lang="zh-CN" altLang="en-US" b="1" baseline="-25000" dirty="0">
                  <a:solidFill>
                    <a:srgbClr val="FF0066"/>
                  </a:solidFill>
                </a:rPr>
                <a:t>    </a:t>
              </a:r>
              <a:r>
                <a:rPr lang="en-US" altLang="zh-CN" b="1" i="1" dirty="0">
                  <a:solidFill>
                    <a:srgbClr val="FF0066"/>
                  </a:solidFill>
                </a:rPr>
                <a:t>Q</a:t>
              </a:r>
              <a:r>
                <a:rPr lang="en-US" altLang="zh-CN" b="1" baseline="-25000" dirty="0">
                  <a:solidFill>
                    <a:srgbClr val="FF0066"/>
                  </a:solidFill>
                </a:rPr>
                <a:t>2</a:t>
              </a:r>
            </a:p>
          </p:txBody>
        </p:sp>
        <p:sp>
          <p:nvSpPr>
            <p:cNvPr id="32" name="Text Box 195">
              <a:extLst>
                <a:ext uri="{FF2B5EF4-FFF2-40B4-BE49-F238E27FC236}">
                  <a16:creationId xmlns:a16="http://schemas.microsoft.com/office/drawing/2014/main" id="{5ECAD733-9331-68C4-19F4-3E4E74D14DA2}"/>
                </a:ext>
              </a:extLst>
            </p:cNvPr>
            <p:cNvSpPr txBox="1">
              <a:spLocks noChangeArrowheads="1"/>
            </p:cNvSpPr>
            <p:nvPr/>
          </p:nvSpPr>
          <p:spPr bwMode="auto">
            <a:xfrm>
              <a:off x="5228" y="1828"/>
              <a:ext cx="532" cy="288"/>
            </a:xfrm>
            <a:prstGeom prst="rect">
              <a:avLst/>
            </a:prstGeom>
            <a:noFill/>
            <a:ln w="9525">
              <a:noFill/>
              <a:miter lim="800000"/>
              <a:headEnd/>
              <a:tailEnd/>
            </a:ln>
          </p:spPr>
          <p:txBody>
            <a:bodyPr>
              <a:spAutoFit/>
            </a:bodyPr>
            <a:lstStyle/>
            <a:p>
              <a:r>
                <a:rPr lang="en-US" altLang="zh-CN" b="1" i="1">
                  <a:ea typeface="隶书"/>
                  <a:cs typeface="隶书"/>
                </a:rPr>
                <a:t>V</a:t>
              </a:r>
              <a:r>
                <a:rPr lang="en-US" altLang="zh-CN" b="1" baseline="-25000">
                  <a:ea typeface="隶书"/>
                  <a:cs typeface="隶书"/>
                </a:rPr>
                <a:t>SS</a:t>
              </a:r>
            </a:p>
          </p:txBody>
        </p:sp>
        <p:sp>
          <p:nvSpPr>
            <p:cNvPr id="33" name="Text Box 196">
              <a:extLst>
                <a:ext uri="{FF2B5EF4-FFF2-40B4-BE49-F238E27FC236}">
                  <a16:creationId xmlns:a16="http://schemas.microsoft.com/office/drawing/2014/main" id="{199857CB-3B17-6678-2D53-8B107B311217}"/>
                </a:ext>
              </a:extLst>
            </p:cNvPr>
            <p:cNvSpPr txBox="1">
              <a:spLocks noChangeArrowheads="1"/>
            </p:cNvSpPr>
            <p:nvPr/>
          </p:nvSpPr>
          <p:spPr bwMode="auto">
            <a:xfrm>
              <a:off x="3512" y="2090"/>
              <a:ext cx="1988" cy="233"/>
            </a:xfrm>
            <a:prstGeom prst="rect">
              <a:avLst/>
            </a:prstGeom>
            <a:noFill/>
            <a:ln w="9525">
              <a:noFill/>
              <a:miter lim="800000"/>
              <a:headEnd/>
              <a:tailEnd/>
            </a:ln>
          </p:spPr>
          <p:txBody>
            <a:bodyPr>
              <a:spAutoFit/>
            </a:bodyPr>
            <a:lstStyle/>
            <a:p>
              <a:r>
                <a:rPr lang="en-US" altLang="zh-CN" b="1" dirty="0">
                  <a:ea typeface="隶书"/>
                  <a:cs typeface="隶书"/>
                </a:rPr>
                <a:t>6 </a:t>
              </a:r>
              <a:r>
                <a:rPr lang="zh-CN" altLang="en-US" b="1" dirty="0">
                  <a:ea typeface="隶书"/>
                  <a:cs typeface="隶书"/>
                </a:rPr>
                <a:t> </a:t>
              </a:r>
              <a:r>
                <a:rPr lang="en-US" altLang="zh-CN" b="1" dirty="0">
                  <a:ea typeface="隶书"/>
                  <a:cs typeface="隶书"/>
                </a:rPr>
                <a:t> 5 </a:t>
              </a:r>
              <a:r>
                <a:rPr lang="zh-CN" altLang="en-US" b="1" dirty="0">
                  <a:ea typeface="隶书"/>
                  <a:cs typeface="隶书"/>
                </a:rPr>
                <a:t> </a:t>
              </a:r>
              <a:r>
                <a:rPr lang="en-US" altLang="zh-CN" b="1" dirty="0">
                  <a:ea typeface="隶书"/>
                  <a:cs typeface="隶书"/>
                </a:rPr>
                <a:t> 3  </a:t>
              </a:r>
              <a:r>
                <a:rPr lang="zh-CN" altLang="en-US" b="1" dirty="0">
                  <a:ea typeface="隶书"/>
                  <a:cs typeface="隶书"/>
                </a:rPr>
                <a:t> </a:t>
              </a:r>
              <a:r>
                <a:rPr lang="en-US" altLang="zh-CN" b="1" dirty="0">
                  <a:ea typeface="隶书"/>
                  <a:cs typeface="隶书"/>
                </a:rPr>
                <a:t> 4  </a:t>
              </a:r>
              <a:r>
                <a:rPr lang="zh-CN" altLang="en-US" b="1" dirty="0">
                  <a:ea typeface="隶书"/>
                  <a:cs typeface="隶书"/>
                </a:rPr>
                <a:t> </a:t>
              </a:r>
              <a:r>
                <a:rPr lang="en-US" altLang="zh-CN" b="1" dirty="0">
                  <a:ea typeface="隶书"/>
                  <a:cs typeface="隶书"/>
                </a:rPr>
                <a:t> 8 </a:t>
              </a:r>
              <a:r>
                <a:rPr lang="zh-CN" altLang="en-US" b="1" dirty="0">
                  <a:ea typeface="隶书"/>
                  <a:cs typeface="隶书"/>
                </a:rPr>
                <a:t> </a:t>
              </a:r>
              <a:r>
                <a:rPr lang="en-US" altLang="zh-CN" b="1" dirty="0">
                  <a:ea typeface="隶书"/>
                  <a:cs typeface="隶书"/>
                </a:rPr>
                <a:t> 9 </a:t>
              </a:r>
              <a:r>
                <a:rPr lang="zh-CN" altLang="en-US" b="1" dirty="0">
                  <a:ea typeface="隶书"/>
                  <a:cs typeface="隶书"/>
                </a:rPr>
                <a:t> </a:t>
              </a:r>
              <a:r>
                <a:rPr lang="en-US" altLang="zh-CN" b="1" dirty="0">
                  <a:ea typeface="隶书"/>
                  <a:cs typeface="隶书"/>
                </a:rPr>
                <a:t> 11 </a:t>
              </a:r>
              <a:r>
                <a:rPr lang="zh-CN" altLang="en-US" b="1" dirty="0">
                  <a:ea typeface="隶书"/>
                  <a:cs typeface="隶书"/>
                </a:rPr>
                <a:t> </a:t>
              </a:r>
              <a:r>
                <a:rPr lang="en-US" altLang="zh-CN" b="1" dirty="0">
                  <a:ea typeface="隶书"/>
                  <a:cs typeface="隶书"/>
                </a:rPr>
                <a:t>10</a:t>
              </a:r>
            </a:p>
          </p:txBody>
        </p:sp>
        <p:sp>
          <p:nvSpPr>
            <p:cNvPr id="34" name="Text Box 197">
              <a:extLst>
                <a:ext uri="{FF2B5EF4-FFF2-40B4-BE49-F238E27FC236}">
                  <a16:creationId xmlns:a16="http://schemas.microsoft.com/office/drawing/2014/main" id="{A912435B-4B76-F3D1-5779-AC9D48DA82BD}"/>
                </a:ext>
              </a:extLst>
            </p:cNvPr>
            <p:cNvSpPr txBox="1">
              <a:spLocks noChangeArrowheads="1"/>
            </p:cNvSpPr>
            <p:nvPr/>
          </p:nvSpPr>
          <p:spPr bwMode="auto">
            <a:xfrm>
              <a:off x="3572" y="1274"/>
              <a:ext cx="1844" cy="233"/>
            </a:xfrm>
            <a:prstGeom prst="rect">
              <a:avLst/>
            </a:prstGeom>
            <a:noFill/>
            <a:ln w="9525">
              <a:noFill/>
              <a:miter lim="800000"/>
              <a:headEnd/>
              <a:tailEnd/>
            </a:ln>
          </p:spPr>
          <p:txBody>
            <a:bodyPr>
              <a:spAutoFit/>
            </a:bodyPr>
            <a:lstStyle/>
            <a:p>
              <a:r>
                <a:rPr lang="en-US" altLang="zh-CN" b="1" dirty="0">
                  <a:ea typeface="隶书"/>
                  <a:cs typeface="隶书"/>
                </a:rPr>
                <a:t>1       </a:t>
              </a:r>
              <a:r>
                <a:rPr lang="zh-CN" altLang="en-US" b="1" dirty="0">
                  <a:ea typeface="隶书"/>
                  <a:cs typeface="隶书"/>
                </a:rPr>
                <a:t> </a:t>
              </a:r>
              <a:r>
                <a:rPr lang="en-US" altLang="zh-CN" b="1" dirty="0">
                  <a:ea typeface="隶书"/>
                  <a:cs typeface="隶书"/>
                </a:rPr>
                <a:t>2       13    </a:t>
              </a:r>
              <a:r>
                <a:rPr lang="zh-CN" altLang="en-US" b="1" dirty="0">
                  <a:ea typeface="隶书"/>
                  <a:cs typeface="隶书"/>
                </a:rPr>
                <a:t>  </a:t>
              </a:r>
              <a:r>
                <a:rPr lang="en-US" altLang="zh-CN" b="1" dirty="0">
                  <a:ea typeface="隶书"/>
                  <a:cs typeface="隶书"/>
                </a:rPr>
                <a:t>12</a:t>
              </a:r>
            </a:p>
          </p:txBody>
        </p:sp>
        <p:sp>
          <p:nvSpPr>
            <p:cNvPr id="35" name="Text Box 198">
              <a:extLst>
                <a:ext uri="{FF2B5EF4-FFF2-40B4-BE49-F238E27FC236}">
                  <a16:creationId xmlns:a16="http://schemas.microsoft.com/office/drawing/2014/main" id="{D4034806-901C-4787-6375-C5E4DE34C3F3}"/>
                </a:ext>
              </a:extLst>
            </p:cNvPr>
            <p:cNvSpPr txBox="1">
              <a:spLocks noChangeArrowheads="1"/>
            </p:cNvSpPr>
            <p:nvPr/>
          </p:nvSpPr>
          <p:spPr bwMode="auto">
            <a:xfrm>
              <a:off x="3056" y="1610"/>
              <a:ext cx="428" cy="288"/>
            </a:xfrm>
            <a:prstGeom prst="rect">
              <a:avLst/>
            </a:prstGeom>
            <a:noFill/>
            <a:ln w="9525">
              <a:noFill/>
              <a:miter lim="800000"/>
              <a:headEnd/>
              <a:tailEnd/>
            </a:ln>
          </p:spPr>
          <p:txBody>
            <a:bodyPr>
              <a:spAutoFit/>
            </a:bodyPr>
            <a:lstStyle/>
            <a:p>
              <a:r>
                <a:rPr lang="en-US" altLang="zh-CN" b="1">
                  <a:ea typeface="隶书"/>
                  <a:cs typeface="隶书"/>
                </a:rPr>
                <a:t>14</a:t>
              </a:r>
            </a:p>
          </p:txBody>
        </p:sp>
        <p:sp>
          <p:nvSpPr>
            <p:cNvPr id="36" name="Text Box 199">
              <a:extLst>
                <a:ext uri="{FF2B5EF4-FFF2-40B4-BE49-F238E27FC236}">
                  <a16:creationId xmlns:a16="http://schemas.microsoft.com/office/drawing/2014/main" id="{FC6FD38F-0854-B07C-42AE-63896CD2DA4E}"/>
                </a:ext>
              </a:extLst>
            </p:cNvPr>
            <p:cNvSpPr txBox="1">
              <a:spLocks noChangeArrowheads="1"/>
            </p:cNvSpPr>
            <p:nvPr/>
          </p:nvSpPr>
          <p:spPr bwMode="auto">
            <a:xfrm>
              <a:off x="5252" y="1598"/>
              <a:ext cx="284" cy="288"/>
            </a:xfrm>
            <a:prstGeom prst="rect">
              <a:avLst/>
            </a:prstGeom>
            <a:noFill/>
            <a:ln w="9525">
              <a:noFill/>
              <a:miter lim="800000"/>
              <a:headEnd/>
              <a:tailEnd/>
            </a:ln>
          </p:spPr>
          <p:txBody>
            <a:bodyPr>
              <a:spAutoFit/>
            </a:bodyPr>
            <a:lstStyle/>
            <a:p>
              <a:r>
                <a:rPr lang="en-US" altLang="zh-CN" b="1">
                  <a:ea typeface="隶书"/>
                  <a:cs typeface="隶书"/>
                </a:rPr>
                <a:t>7</a:t>
              </a:r>
            </a:p>
          </p:txBody>
        </p:sp>
      </p:grpSp>
      <p:sp>
        <p:nvSpPr>
          <p:cNvPr id="69" name="Text Box 200">
            <a:extLst>
              <a:ext uri="{FF2B5EF4-FFF2-40B4-BE49-F238E27FC236}">
                <a16:creationId xmlns:a16="http://schemas.microsoft.com/office/drawing/2014/main" id="{75B3B80A-CBD7-B591-8E64-E0704D5346A6}"/>
              </a:ext>
            </a:extLst>
          </p:cNvPr>
          <p:cNvSpPr txBox="1">
            <a:spLocks noChangeArrowheads="1"/>
          </p:cNvSpPr>
          <p:nvPr/>
        </p:nvSpPr>
        <p:spPr bwMode="auto">
          <a:xfrm>
            <a:off x="1120775" y="3802371"/>
            <a:ext cx="1597025" cy="457200"/>
          </a:xfrm>
          <a:prstGeom prst="rect">
            <a:avLst/>
          </a:prstGeom>
          <a:noFill/>
          <a:ln w="9525">
            <a:noFill/>
            <a:miter lim="800000"/>
            <a:headEnd/>
            <a:tailEnd/>
          </a:ln>
        </p:spPr>
        <p:txBody>
          <a:bodyPr>
            <a:spAutoFit/>
          </a:bodyPr>
          <a:lstStyle/>
          <a:p>
            <a:r>
              <a:rPr lang="zh-CN" altLang="en-US" b="1">
                <a:solidFill>
                  <a:srgbClr val="0033CC"/>
                </a:solidFill>
              </a:rPr>
              <a:t>特性表</a:t>
            </a:r>
          </a:p>
        </p:txBody>
      </p:sp>
      <p:graphicFrame>
        <p:nvGraphicFramePr>
          <p:cNvPr id="70" name="Group 255">
            <a:extLst>
              <a:ext uri="{FF2B5EF4-FFF2-40B4-BE49-F238E27FC236}">
                <a16:creationId xmlns:a16="http://schemas.microsoft.com/office/drawing/2014/main" id="{216796FB-32AB-13CB-0287-CF4BE49615AA}"/>
              </a:ext>
            </a:extLst>
          </p:cNvPr>
          <p:cNvGraphicFramePr>
            <a:graphicFrameLocks noGrp="1"/>
          </p:cNvGraphicFramePr>
          <p:nvPr>
            <p:extLst>
              <p:ext uri="{D42A27DB-BD31-4B8C-83A1-F6EECF244321}">
                <p14:modId xmlns:p14="http://schemas.microsoft.com/office/powerpoint/2010/main" val="1467075411"/>
              </p:ext>
            </p:extLst>
          </p:nvPr>
        </p:nvGraphicFramePr>
        <p:xfrm>
          <a:off x="1231900" y="4232583"/>
          <a:ext cx="4895850" cy="2523744"/>
        </p:xfrm>
        <a:graphic>
          <a:graphicData uri="http://schemas.openxmlformats.org/drawingml/2006/table">
            <a:tbl>
              <a:tblPr/>
              <a:tblGrid>
                <a:gridCol w="2119313">
                  <a:extLst>
                    <a:ext uri="{9D8B030D-6E8A-4147-A177-3AD203B41FA5}">
                      <a16:colId xmlns:a16="http://schemas.microsoft.com/office/drawing/2014/main" val="20000"/>
                    </a:ext>
                  </a:extLst>
                </a:gridCol>
                <a:gridCol w="806450">
                  <a:extLst>
                    <a:ext uri="{9D8B030D-6E8A-4147-A177-3AD203B41FA5}">
                      <a16:colId xmlns:a16="http://schemas.microsoft.com/office/drawing/2014/main" val="20001"/>
                    </a:ext>
                  </a:extLst>
                </a:gridCol>
                <a:gridCol w="1970087">
                  <a:extLst>
                    <a:ext uri="{9D8B030D-6E8A-4147-A177-3AD203B41FA5}">
                      <a16:colId xmlns:a16="http://schemas.microsoft.com/office/drawing/2014/main" val="20002"/>
                    </a:ext>
                  </a:extLst>
                </a:gridCol>
              </a:tblGrid>
              <a:tr h="4143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CP   D   R</a:t>
                      </a:r>
                      <a:r>
                        <a:rPr kumimoji="1" lang="en-US" altLang="zh-CN" sz="2400" b="1" i="0" u="none" strike="noStrike" cap="none" normalizeH="0" baseline="-25000" dirty="0">
                          <a:ln>
                            <a:noFill/>
                          </a:ln>
                          <a:solidFill>
                            <a:srgbClr val="0033CC"/>
                          </a:solidFill>
                          <a:effectLst/>
                          <a:latin typeface="Times New Roman" panose="02020603050405020304" pitchFamily="18" charset="0"/>
                          <a:ea typeface="宋体" panose="02010600030101010101" pitchFamily="2" charset="-122"/>
                        </a:rPr>
                        <a:t>D    </a:t>
                      </a: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S</a:t>
                      </a:r>
                      <a:r>
                        <a:rPr kumimoji="1" lang="en-US" altLang="zh-CN" sz="2400" b="1" i="0" u="none" strike="noStrike" cap="none" normalizeH="0" baseline="-25000" dirty="0">
                          <a:ln>
                            <a:noFill/>
                          </a:ln>
                          <a:solidFill>
                            <a:srgbClr val="0033CC"/>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400" b="1" i="1"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n</a:t>
                      </a:r>
                      <a:r>
                        <a:rPr kumimoji="1" lang="en-US" altLang="zh-CN" sz="2400" b="1" i="0"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+1</a:t>
                      </a:r>
                      <a:endParaRPr kumimoji="1" lang="en-US" altLang="zh-CN" sz="24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9921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0      0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a:t>
                      </a:r>
                    </a:p>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0      0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0     </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a:t>
                      </a: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     </a:t>
                      </a: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endParaRPr kumimoji="1" lang="en-US" altLang="zh-CN" sz="2400" b="1" i="0" u="none" strike="noStrike" cap="none" normalizeH="0" baseline="0">
                        <a:ln>
                          <a:noFill/>
                        </a:ln>
                        <a:solidFill>
                          <a:srgbClr val="0033CC"/>
                        </a:solidFill>
                        <a:effectLst/>
                        <a:latin typeface="楷体_GB2312" pitchFamily="49" charset="-122"/>
                        <a:ea typeface="楷体_GB2312" pitchFamily="49"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n </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不用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同步跟随置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同步跟随置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保持</a:t>
                      </a:r>
                      <a:r>
                        <a:rPr kumimoji="1" lang="en-US" altLang="zh-CN"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1" lang="en-US" altLang="zh-CN" sz="20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无效</a:t>
                      </a:r>
                      <a:r>
                        <a:rPr kumimoji="1" lang="en-US" altLang="zh-CN"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异步置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异步置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不允许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71" name="Rectangle 215">
            <a:extLst>
              <a:ext uri="{FF2B5EF4-FFF2-40B4-BE49-F238E27FC236}">
                <a16:creationId xmlns:a16="http://schemas.microsoft.com/office/drawing/2014/main" id="{CF6E9E75-EB29-0D04-E20A-3523C69F6E9F}"/>
              </a:ext>
            </a:extLst>
          </p:cNvPr>
          <p:cNvSpPr>
            <a:spLocks noChangeArrowheads="1"/>
          </p:cNvSpPr>
          <p:nvPr/>
        </p:nvSpPr>
        <p:spPr bwMode="auto">
          <a:xfrm>
            <a:off x="7384758" y="4888398"/>
            <a:ext cx="2873375" cy="519112"/>
          </a:xfrm>
          <a:prstGeom prst="rect">
            <a:avLst/>
          </a:prstGeom>
          <a:noFill/>
          <a:ln w="9525">
            <a:noFill/>
            <a:miter lim="800000"/>
            <a:headEnd/>
            <a:tailEnd/>
          </a:ln>
        </p:spPr>
        <p:txBody>
          <a:bodyPr>
            <a:spAutoFit/>
          </a:bodyPr>
          <a:lstStyle/>
          <a:p>
            <a:r>
              <a:rPr lang="en-US" altLang="zh-CN" sz="2800" b="1" i="1" dirty="0">
                <a:solidFill>
                  <a:srgbClr val="FF0066"/>
                </a:solidFill>
              </a:rPr>
              <a:t>CP </a:t>
            </a:r>
            <a:r>
              <a:rPr lang="zh-CN" altLang="en-US" sz="2800" b="1" dirty="0">
                <a:solidFill>
                  <a:srgbClr val="FF0066"/>
                </a:solidFill>
              </a:rPr>
              <a:t>上升沿触发</a:t>
            </a:r>
          </a:p>
        </p:txBody>
      </p:sp>
      <p:grpSp>
        <p:nvGrpSpPr>
          <p:cNvPr id="72" name="Group 216">
            <a:extLst>
              <a:ext uri="{FF2B5EF4-FFF2-40B4-BE49-F238E27FC236}">
                <a16:creationId xmlns:a16="http://schemas.microsoft.com/office/drawing/2014/main" id="{47A131C3-52AF-52BA-94FE-7D102BDF9954}"/>
              </a:ext>
            </a:extLst>
          </p:cNvPr>
          <p:cNvGrpSpPr>
            <a:grpSpLocks/>
          </p:cNvGrpSpPr>
          <p:nvPr/>
        </p:nvGrpSpPr>
        <p:grpSpPr bwMode="auto">
          <a:xfrm>
            <a:off x="2257425" y="1783071"/>
            <a:ext cx="2316163" cy="2446337"/>
            <a:chOff x="922" y="973"/>
            <a:chExt cx="1459" cy="1541"/>
          </a:xfrm>
        </p:grpSpPr>
        <p:grpSp>
          <p:nvGrpSpPr>
            <p:cNvPr id="73" name="Group 217">
              <a:extLst>
                <a:ext uri="{FF2B5EF4-FFF2-40B4-BE49-F238E27FC236}">
                  <a16:creationId xmlns:a16="http://schemas.microsoft.com/office/drawing/2014/main" id="{3635E302-3987-50BB-4FCC-5C7171CD9723}"/>
                </a:ext>
              </a:extLst>
            </p:cNvPr>
            <p:cNvGrpSpPr>
              <a:grpSpLocks/>
            </p:cNvGrpSpPr>
            <p:nvPr/>
          </p:nvGrpSpPr>
          <p:grpSpPr bwMode="auto">
            <a:xfrm>
              <a:off x="1068" y="973"/>
              <a:ext cx="1091" cy="1541"/>
              <a:chOff x="960" y="973"/>
              <a:chExt cx="1091" cy="1541"/>
            </a:xfrm>
          </p:grpSpPr>
          <p:grpSp>
            <p:nvGrpSpPr>
              <p:cNvPr id="83" name="Group 218">
                <a:extLst>
                  <a:ext uri="{FF2B5EF4-FFF2-40B4-BE49-F238E27FC236}">
                    <a16:creationId xmlns:a16="http://schemas.microsoft.com/office/drawing/2014/main" id="{D763E7AC-49F4-D066-566D-A7EC23694EC7}"/>
                  </a:ext>
                </a:extLst>
              </p:cNvPr>
              <p:cNvGrpSpPr>
                <a:grpSpLocks/>
              </p:cNvGrpSpPr>
              <p:nvPr/>
            </p:nvGrpSpPr>
            <p:grpSpPr bwMode="auto">
              <a:xfrm flipV="1">
                <a:off x="1673" y="1116"/>
                <a:ext cx="45" cy="299"/>
                <a:chOff x="2131" y="2070"/>
                <a:chExt cx="45" cy="299"/>
              </a:xfrm>
            </p:grpSpPr>
            <p:sp>
              <p:nvSpPr>
                <p:cNvPr id="103" name="Line 219">
                  <a:extLst>
                    <a:ext uri="{FF2B5EF4-FFF2-40B4-BE49-F238E27FC236}">
                      <a16:creationId xmlns:a16="http://schemas.microsoft.com/office/drawing/2014/main" id="{FABEDD2D-C09F-CEB5-9C4F-A0FD1E1C51D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4" name="Oval 220">
                  <a:extLst>
                    <a:ext uri="{FF2B5EF4-FFF2-40B4-BE49-F238E27FC236}">
                      <a16:creationId xmlns:a16="http://schemas.microsoft.com/office/drawing/2014/main" id="{15DAA5D6-17F4-25FD-D7A1-B92E7CBCA74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84" name="Group 221">
                <a:extLst>
                  <a:ext uri="{FF2B5EF4-FFF2-40B4-BE49-F238E27FC236}">
                    <a16:creationId xmlns:a16="http://schemas.microsoft.com/office/drawing/2014/main" id="{4F354386-15F3-C986-DA63-E8B956C16FD8}"/>
                  </a:ext>
                </a:extLst>
              </p:cNvPr>
              <p:cNvGrpSpPr>
                <a:grpSpLocks/>
              </p:cNvGrpSpPr>
              <p:nvPr/>
            </p:nvGrpSpPr>
            <p:grpSpPr bwMode="auto">
              <a:xfrm flipV="1">
                <a:off x="1175" y="1134"/>
                <a:ext cx="45" cy="299"/>
                <a:chOff x="2131" y="2070"/>
                <a:chExt cx="45" cy="299"/>
              </a:xfrm>
            </p:grpSpPr>
            <p:sp>
              <p:nvSpPr>
                <p:cNvPr id="101" name="Line 222">
                  <a:extLst>
                    <a:ext uri="{FF2B5EF4-FFF2-40B4-BE49-F238E27FC236}">
                      <a16:creationId xmlns:a16="http://schemas.microsoft.com/office/drawing/2014/main" id="{82B3E397-3D6B-7A40-3ED2-8156106E13D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2" name="Oval 223">
                  <a:extLst>
                    <a:ext uri="{FF2B5EF4-FFF2-40B4-BE49-F238E27FC236}">
                      <a16:creationId xmlns:a16="http://schemas.microsoft.com/office/drawing/2014/main" id="{0BE2F56C-CFF6-BED3-7923-EEADF016CA4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85" name="Rectangle 224">
                <a:extLst>
                  <a:ext uri="{FF2B5EF4-FFF2-40B4-BE49-F238E27FC236}">
                    <a16:creationId xmlns:a16="http://schemas.microsoft.com/office/drawing/2014/main" id="{62FFFE94-E74D-1E59-1D64-CD156524632C}"/>
                  </a:ext>
                </a:extLst>
              </p:cNvPr>
              <p:cNvSpPr>
                <a:spLocks noChangeArrowheads="1"/>
              </p:cNvSpPr>
              <p:nvPr/>
            </p:nvSpPr>
            <p:spPr bwMode="auto">
              <a:xfrm>
                <a:off x="1700" y="1021"/>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86" name="Line 225">
                <a:extLst>
                  <a:ext uri="{FF2B5EF4-FFF2-40B4-BE49-F238E27FC236}">
                    <a16:creationId xmlns:a16="http://schemas.microsoft.com/office/drawing/2014/main" id="{9E69D66A-8E8F-7A71-D8E8-8F312428BDBB}"/>
                  </a:ext>
                </a:extLst>
              </p:cNvPr>
              <p:cNvSpPr>
                <a:spLocks noChangeShapeType="1"/>
              </p:cNvSpPr>
              <p:nvPr/>
            </p:nvSpPr>
            <p:spPr bwMode="auto">
              <a:xfrm>
                <a:off x="1784" y="1048"/>
                <a:ext cx="128" cy="0"/>
              </a:xfrm>
              <a:prstGeom prst="line">
                <a:avLst/>
              </a:prstGeom>
              <a:noFill/>
              <a:ln w="28575">
                <a:solidFill>
                  <a:srgbClr val="FF0066"/>
                </a:solidFill>
                <a:round/>
                <a:headEnd/>
                <a:tailEnd/>
              </a:ln>
            </p:spPr>
            <p:txBody>
              <a:bodyPr>
                <a:spAutoFit/>
              </a:bodyPr>
              <a:lstStyle/>
              <a:p>
                <a:endParaRPr lang="zh-CN" altLang="en-US"/>
              </a:p>
            </p:txBody>
          </p:sp>
          <p:sp>
            <p:nvSpPr>
              <p:cNvPr id="87" name="Rectangle 226">
                <a:extLst>
                  <a:ext uri="{FF2B5EF4-FFF2-40B4-BE49-F238E27FC236}">
                    <a16:creationId xmlns:a16="http://schemas.microsoft.com/office/drawing/2014/main" id="{107D8103-5AD8-CCD6-56EB-689778328ADA}"/>
                  </a:ext>
                </a:extLst>
              </p:cNvPr>
              <p:cNvSpPr>
                <a:spLocks noChangeArrowheads="1"/>
              </p:cNvSpPr>
              <p:nvPr/>
            </p:nvSpPr>
            <p:spPr bwMode="auto">
              <a:xfrm>
                <a:off x="960" y="973"/>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88" name="Rectangle 227">
                <a:extLst>
                  <a:ext uri="{FF2B5EF4-FFF2-40B4-BE49-F238E27FC236}">
                    <a16:creationId xmlns:a16="http://schemas.microsoft.com/office/drawing/2014/main" id="{A40C8347-66DD-B791-2A99-9A390710A3FF}"/>
                  </a:ext>
                </a:extLst>
              </p:cNvPr>
              <p:cNvSpPr>
                <a:spLocks noChangeArrowheads="1"/>
              </p:cNvSpPr>
              <p:nvPr/>
            </p:nvSpPr>
            <p:spPr bwMode="auto">
              <a:xfrm>
                <a:off x="988" y="1392"/>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89" name="Group 228">
                <a:extLst>
                  <a:ext uri="{FF2B5EF4-FFF2-40B4-BE49-F238E27FC236}">
                    <a16:creationId xmlns:a16="http://schemas.microsoft.com/office/drawing/2014/main" id="{264E85A9-31F1-91F6-4EE9-C0CD54C49CF6}"/>
                  </a:ext>
                </a:extLst>
              </p:cNvPr>
              <p:cNvGrpSpPr>
                <a:grpSpLocks/>
              </p:cNvGrpSpPr>
              <p:nvPr/>
            </p:nvGrpSpPr>
            <p:grpSpPr bwMode="auto">
              <a:xfrm>
                <a:off x="1481" y="1956"/>
                <a:ext cx="45" cy="299"/>
                <a:chOff x="2131" y="2070"/>
                <a:chExt cx="45" cy="299"/>
              </a:xfrm>
            </p:grpSpPr>
            <p:sp>
              <p:nvSpPr>
                <p:cNvPr id="99" name="Line 229">
                  <a:extLst>
                    <a:ext uri="{FF2B5EF4-FFF2-40B4-BE49-F238E27FC236}">
                      <a16:creationId xmlns:a16="http://schemas.microsoft.com/office/drawing/2014/main" id="{B4028027-59C6-23D7-BE41-4352F1D9A200}"/>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0" name="Oval 230">
                  <a:extLst>
                    <a:ext uri="{FF2B5EF4-FFF2-40B4-BE49-F238E27FC236}">
                      <a16:creationId xmlns:a16="http://schemas.microsoft.com/office/drawing/2014/main" id="{224D2642-EF30-C805-569C-04A78F1E20B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0" name="Rectangle 231">
                <a:extLst>
                  <a:ext uri="{FF2B5EF4-FFF2-40B4-BE49-F238E27FC236}">
                    <a16:creationId xmlns:a16="http://schemas.microsoft.com/office/drawing/2014/main" id="{D69C4481-FACA-671E-93AA-DE1E21C8C9A1}"/>
                  </a:ext>
                </a:extLst>
              </p:cNvPr>
              <p:cNvSpPr>
                <a:spLocks noChangeArrowheads="1"/>
              </p:cNvSpPr>
              <p:nvPr/>
            </p:nvSpPr>
            <p:spPr bwMode="auto">
              <a:xfrm>
                <a:off x="1318" y="2226"/>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91" name="AutoShape 232">
                <a:extLst>
                  <a:ext uri="{FF2B5EF4-FFF2-40B4-BE49-F238E27FC236}">
                    <a16:creationId xmlns:a16="http://schemas.microsoft.com/office/drawing/2014/main" id="{94E43823-75F2-8033-2401-CC3E1A2B08AB}"/>
                  </a:ext>
                </a:extLst>
              </p:cNvPr>
              <p:cNvSpPr>
                <a:spLocks noChangeArrowheads="1"/>
              </p:cNvSpPr>
              <p:nvPr/>
            </p:nvSpPr>
            <p:spPr bwMode="auto">
              <a:xfrm>
                <a:off x="1416" y="1881"/>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92" name="Oval 233">
                <a:extLst>
                  <a:ext uri="{FF2B5EF4-FFF2-40B4-BE49-F238E27FC236}">
                    <a16:creationId xmlns:a16="http://schemas.microsoft.com/office/drawing/2014/main" id="{96E0C826-E0FF-55B5-3538-8DD885EA7EBC}"/>
                  </a:ext>
                </a:extLst>
              </p:cNvPr>
              <p:cNvSpPr>
                <a:spLocks noChangeArrowheads="1"/>
              </p:cNvSpPr>
              <p:nvPr/>
            </p:nvSpPr>
            <p:spPr bwMode="auto">
              <a:xfrm>
                <a:off x="1656" y="1297"/>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93" name="Rectangle 234">
                <a:extLst>
                  <a:ext uri="{FF2B5EF4-FFF2-40B4-BE49-F238E27FC236}">
                    <a16:creationId xmlns:a16="http://schemas.microsoft.com/office/drawing/2014/main" id="{422F460E-838D-AC3F-5653-D23B07B57EF6}"/>
                  </a:ext>
                </a:extLst>
              </p:cNvPr>
              <p:cNvSpPr>
                <a:spLocks noChangeArrowheads="1"/>
              </p:cNvSpPr>
              <p:nvPr/>
            </p:nvSpPr>
            <p:spPr bwMode="auto">
              <a:xfrm>
                <a:off x="1344" y="1585"/>
                <a:ext cx="399" cy="288"/>
              </a:xfrm>
              <a:prstGeom prst="rect">
                <a:avLst/>
              </a:prstGeom>
              <a:noFill/>
              <a:ln w="9525">
                <a:noFill/>
                <a:miter lim="800000"/>
                <a:headEnd/>
                <a:tailEnd/>
              </a:ln>
            </p:spPr>
            <p:txBody>
              <a:bodyPr>
                <a:spAutoFit/>
              </a:bodyPr>
              <a:lstStyle/>
              <a:p>
                <a:r>
                  <a:rPr lang="en-US" altLang="zh-CN" b="1">
                    <a:solidFill>
                      <a:srgbClr val="FF0066"/>
                    </a:solidFill>
                  </a:rPr>
                  <a:t>C1</a:t>
                </a:r>
              </a:p>
            </p:txBody>
          </p:sp>
          <p:grpSp>
            <p:nvGrpSpPr>
              <p:cNvPr id="94" name="Group 235">
                <a:extLst>
                  <a:ext uri="{FF2B5EF4-FFF2-40B4-BE49-F238E27FC236}">
                    <a16:creationId xmlns:a16="http://schemas.microsoft.com/office/drawing/2014/main" id="{22F198C4-B0D0-B6EC-66CC-E03C47091725}"/>
                  </a:ext>
                </a:extLst>
              </p:cNvPr>
              <p:cNvGrpSpPr>
                <a:grpSpLocks/>
              </p:cNvGrpSpPr>
              <p:nvPr/>
            </p:nvGrpSpPr>
            <p:grpSpPr bwMode="auto">
              <a:xfrm>
                <a:off x="1253" y="1950"/>
                <a:ext cx="45" cy="299"/>
                <a:chOff x="2131" y="2070"/>
                <a:chExt cx="45" cy="299"/>
              </a:xfrm>
            </p:grpSpPr>
            <p:sp>
              <p:nvSpPr>
                <p:cNvPr id="97" name="Line 236">
                  <a:extLst>
                    <a:ext uri="{FF2B5EF4-FFF2-40B4-BE49-F238E27FC236}">
                      <a16:creationId xmlns:a16="http://schemas.microsoft.com/office/drawing/2014/main" id="{D5A4F2B5-3407-772A-919F-073189242D9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98" name="Oval 237">
                  <a:extLst>
                    <a:ext uri="{FF2B5EF4-FFF2-40B4-BE49-F238E27FC236}">
                      <a16:creationId xmlns:a16="http://schemas.microsoft.com/office/drawing/2014/main" id="{AFF74B56-0E9A-92A0-0145-99A798CAD7F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5" name="Rectangle 238">
                <a:extLst>
                  <a:ext uri="{FF2B5EF4-FFF2-40B4-BE49-F238E27FC236}">
                    <a16:creationId xmlns:a16="http://schemas.microsoft.com/office/drawing/2014/main" id="{22358ACB-D832-7C75-283D-C19208D4EFEE}"/>
                  </a:ext>
                </a:extLst>
              </p:cNvPr>
              <p:cNvSpPr>
                <a:spLocks noChangeArrowheads="1"/>
              </p:cNvSpPr>
              <p:nvPr/>
            </p:nvSpPr>
            <p:spPr bwMode="auto">
              <a:xfrm>
                <a:off x="1104" y="1716"/>
                <a:ext cx="399" cy="288"/>
              </a:xfrm>
              <a:prstGeom prst="rect">
                <a:avLst/>
              </a:prstGeom>
              <a:noFill/>
              <a:ln w="9525">
                <a:noFill/>
                <a:miter lim="800000"/>
                <a:headEnd/>
                <a:tailEnd/>
              </a:ln>
            </p:spPr>
            <p:txBody>
              <a:bodyPr wrap="none">
                <a:spAutoFit/>
              </a:bodyPr>
              <a:lstStyle/>
              <a:p>
                <a:r>
                  <a:rPr lang="en-US" altLang="zh-CN" b="1">
                    <a:solidFill>
                      <a:srgbClr val="0033CC"/>
                    </a:solidFill>
                  </a:rPr>
                  <a:t>1D </a:t>
                </a:r>
              </a:p>
            </p:txBody>
          </p:sp>
          <p:sp>
            <p:nvSpPr>
              <p:cNvPr id="96" name="Rectangle 239">
                <a:extLst>
                  <a:ext uri="{FF2B5EF4-FFF2-40B4-BE49-F238E27FC236}">
                    <a16:creationId xmlns:a16="http://schemas.microsoft.com/office/drawing/2014/main" id="{5B8C9DB8-227C-F1DD-6E2A-53F05F47C774}"/>
                  </a:ext>
                </a:extLst>
              </p:cNvPr>
              <p:cNvSpPr>
                <a:spLocks noChangeArrowheads="1"/>
              </p:cNvSpPr>
              <p:nvPr/>
            </p:nvSpPr>
            <p:spPr bwMode="auto">
              <a:xfrm>
                <a:off x="1061" y="2208"/>
                <a:ext cx="327"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D</a:t>
                </a:r>
                <a:r>
                  <a:rPr lang="en-US" altLang="zh-CN" b="1">
                    <a:solidFill>
                      <a:srgbClr val="0033CC"/>
                    </a:solidFill>
                    <a:effectLst>
                      <a:outerShdw blurRad="38100" dist="38100" dir="2700000" algn="tl">
                        <a:srgbClr val="C0C0C0"/>
                      </a:outerShdw>
                    </a:effectLst>
                    <a:ea typeface="宋体" panose="02010600030101010101" pitchFamily="2" charset="-122"/>
                  </a:rPr>
                  <a:t> </a:t>
                </a:r>
              </a:p>
            </p:txBody>
          </p:sp>
        </p:grpSp>
        <p:grpSp>
          <p:nvGrpSpPr>
            <p:cNvPr id="74" name="Group 240">
              <a:extLst>
                <a:ext uri="{FF2B5EF4-FFF2-40B4-BE49-F238E27FC236}">
                  <a16:creationId xmlns:a16="http://schemas.microsoft.com/office/drawing/2014/main" id="{95DCC1F1-BF7D-328D-39D8-C7CDF491AFB8}"/>
                </a:ext>
              </a:extLst>
            </p:cNvPr>
            <p:cNvGrpSpPr>
              <a:grpSpLocks/>
            </p:cNvGrpSpPr>
            <p:nvPr/>
          </p:nvGrpSpPr>
          <p:grpSpPr bwMode="auto">
            <a:xfrm>
              <a:off x="922" y="1708"/>
              <a:ext cx="1459" cy="736"/>
              <a:chOff x="922" y="1708"/>
              <a:chExt cx="1459" cy="736"/>
            </a:xfrm>
          </p:grpSpPr>
          <p:grpSp>
            <p:nvGrpSpPr>
              <p:cNvPr id="75" name="Group 241">
                <a:extLst>
                  <a:ext uri="{FF2B5EF4-FFF2-40B4-BE49-F238E27FC236}">
                    <a16:creationId xmlns:a16="http://schemas.microsoft.com/office/drawing/2014/main" id="{82189C8B-6134-EE00-7CAD-6783561FF93C}"/>
                  </a:ext>
                </a:extLst>
              </p:cNvPr>
              <p:cNvGrpSpPr>
                <a:grpSpLocks/>
              </p:cNvGrpSpPr>
              <p:nvPr/>
            </p:nvGrpSpPr>
            <p:grpSpPr bwMode="auto">
              <a:xfrm>
                <a:off x="1169" y="1950"/>
                <a:ext cx="45" cy="299"/>
                <a:chOff x="2131" y="2070"/>
                <a:chExt cx="45" cy="299"/>
              </a:xfrm>
            </p:grpSpPr>
            <p:sp>
              <p:nvSpPr>
                <p:cNvPr id="81" name="Line 242">
                  <a:extLst>
                    <a:ext uri="{FF2B5EF4-FFF2-40B4-BE49-F238E27FC236}">
                      <a16:creationId xmlns:a16="http://schemas.microsoft.com/office/drawing/2014/main" id="{353AFF83-7882-FE48-9B3D-9BFB4E59E1E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82" name="Oval 243">
                  <a:extLst>
                    <a:ext uri="{FF2B5EF4-FFF2-40B4-BE49-F238E27FC236}">
                      <a16:creationId xmlns:a16="http://schemas.microsoft.com/office/drawing/2014/main" id="{03577E6B-4A7B-4738-12CC-3DFD8BD88D5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76" name="Group 244">
                <a:extLst>
                  <a:ext uri="{FF2B5EF4-FFF2-40B4-BE49-F238E27FC236}">
                    <a16:creationId xmlns:a16="http://schemas.microsoft.com/office/drawing/2014/main" id="{2C698CDE-C713-930B-D73F-CAD2B1D47CA1}"/>
                  </a:ext>
                </a:extLst>
              </p:cNvPr>
              <p:cNvGrpSpPr>
                <a:grpSpLocks/>
              </p:cNvGrpSpPr>
              <p:nvPr/>
            </p:nvGrpSpPr>
            <p:grpSpPr bwMode="auto">
              <a:xfrm>
                <a:off x="1889" y="1951"/>
                <a:ext cx="45" cy="299"/>
                <a:chOff x="2131" y="2070"/>
                <a:chExt cx="45" cy="299"/>
              </a:xfrm>
            </p:grpSpPr>
            <p:sp>
              <p:nvSpPr>
                <p:cNvPr id="79" name="Line 245">
                  <a:extLst>
                    <a:ext uri="{FF2B5EF4-FFF2-40B4-BE49-F238E27FC236}">
                      <a16:creationId xmlns:a16="http://schemas.microsoft.com/office/drawing/2014/main" id="{7E4BF8A1-4C7B-C195-30AC-5418ED00D9F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80" name="Oval 246">
                  <a:extLst>
                    <a:ext uri="{FF2B5EF4-FFF2-40B4-BE49-F238E27FC236}">
                      <a16:creationId xmlns:a16="http://schemas.microsoft.com/office/drawing/2014/main" id="{8BFA7C66-F0D8-29B2-5E66-76CAB95EA52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77" name="Rectangle 247">
                <a:extLst>
                  <a:ext uri="{FF2B5EF4-FFF2-40B4-BE49-F238E27FC236}">
                    <a16:creationId xmlns:a16="http://schemas.microsoft.com/office/drawing/2014/main" id="{80202C64-E2CF-38A4-FD90-CAB8E18FD9AE}"/>
                  </a:ext>
                </a:extLst>
              </p:cNvPr>
              <p:cNvSpPr>
                <a:spLocks noChangeArrowheads="1"/>
              </p:cNvSpPr>
              <p:nvPr/>
            </p:nvSpPr>
            <p:spPr bwMode="auto">
              <a:xfrm>
                <a:off x="1058" y="1708"/>
                <a:ext cx="1087" cy="233"/>
              </a:xfrm>
              <a:prstGeom prst="rect">
                <a:avLst/>
              </a:prstGeom>
              <a:noFill/>
              <a:ln w="9525">
                <a:noFill/>
                <a:miter lim="800000"/>
                <a:headEnd/>
                <a:tailEnd/>
              </a:ln>
            </p:spPr>
            <p:txBody>
              <a:bodyPr>
                <a:spAutoFit/>
              </a:bodyPr>
              <a:lstStyle/>
              <a:p>
                <a:r>
                  <a:rPr lang="en-US" altLang="zh-CN" b="1" dirty="0"/>
                  <a:t> S</a:t>
                </a:r>
                <a:r>
                  <a:rPr lang="en-US" altLang="zh-CN" b="1" dirty="0">
                    <a:solidFill>
                      <a:srgbClr val="0033CC"/>
                    </a:solidFill>
                  </a:rPr>
                  <a:t>            </a:t>
                </a:r>
                <a:r>
                  <a:rPr lang="zh-CN" altLang="en-US" b="1" dirty="0">
                    <a:solidFill>
                      <a:srgbClr val="0033CC"/>
                    </a:solidFill>
                  </a:rPr>
                  <a:t>    </a:t>
                </a:r>
                <a:r>
                  <a:rPr lang="en-US" altLang="zh-CN" b="1" dirty="0"/>
                  <a:t>R</a:t>
                </a:r>
              </a:p>
            </p:txBody>
          </p:sp>
          <p:sp>
            <p:nvSpPr>
              <p:cNvPr id="78" name="Rectangle 248">
                <a:extLst>
                  <a:ext uri="{FF2B5EF4-FFF2-40B4-BE49-F238E27FC236}">
                    <a16:creationId xmlns:a16="http://schemas.microsoft.com/office/drawing/2014/main" id="{6F0F7174-1922-63B3-071D-E6436B065912}"/>
                  </a:ext>
                </a:extLst>
              </p:cNvPr>
              <p:cNvSpPr>
                <a:spLocks noChangeArrowheads="1"/>
              </p:cNvSpPr>
              <p:nvPr/>
            </p:nvSpPr>
            <p:spPr bwMode="auto">
              <a:xfrm>
                <a:off x="922" y="2211"/>
                <a:ext cx="1459" cy="233"/>
              </a:xfrm>
              <a:prstGeom prst="rect">
                <a:avLst/>
              </a:prstGeom>
              <a:noFill/>
              <a:ln w="9525">
                <a:noFill/>
                <a:miter lim="800000"/>
                <a:headEnd/>
                <a:tailEnd/>
              </a:ln>
            </p:spPr>
            <p:txBody>
              <a:bodyPr>
                <a:spAutoFit/>
              </a:bodyPr>
              <a:lstStyle/>
              <a:p>
                <a:r>
                  <a:rPr lang="zh-CN" altLang="en-US" b="1" i="1" dirty="0"/>
                  <a:t> </a:t>
                </a:r>
                <a:r>
                  <a:rPr lang="en-US" altLang="zh-CN" b="1" i="1" dirty="0"/>
                  <a:t>S</a:t>
                </a:r>
                <a:r>
                  <a:rPr lang="en-US" altLang="zh-CN" b="1" baseline="-25000" dirty="0"/>
                  <a:t>D</a:t>
                </a:r>
                <a:r>
                  <a:rPr lang="en-US" altLang="zh-CN" b="1" dirty="0">
                    <a:solidFill>
                      <a:srgbClr val="0033CC"/>
                    </a:solidFill>
                  </a:rPr>
                  <a:t>                </a:t>
                </a:r>
                <a:r>
                  <a:rPr lang="zh-CN" altLang="en-US" b="1" dirty="0">
                    <a:solidFill>
                      <a:srgbClr val="0033CC"/>
                    </a:solidFill>
                  </a:rPr>
                  <a:t>  </a:t>
                </a:r>
                <a:r>
                  <a:rPr lang="en-US" altLang="zh-CN" b="1" i="1" dirty="0"/>
                  <a:t>R</a:t>
                </a:r>
                <a:r>
                  <a:rPr lang="en-US" altLang="zh-CN" b="1" baseline="-25000" dirty="0"/>
                  <a:t>D</a:t>
                </a:r>
              </a:p>
            </p:txBody>
          </p:sp>
        </p:grpSp>
      </p:grpSp>
      <p:sp>
        <p:nvSpPr>
          <p:cNvPr id="105" name="Rectangle 215">
            <a:extLst>
              <a:ext uri="{FF2B5EF4-FFF2-40B4-BE49-F238E27FC236}">
                <a16:creationId xmlns:a16="http://schemas.microsoft.com/office/drawing/2014/main" id="{EBF8A8B2-149D-9782-D0B8-5890B64822DE}"/>
              </a:ext>
            </a:extLst>
          </p:cNvPr>
          <p:cNvSpPr>
            <a:spLocks noChangeArrowheads="1"/>
          </p:cNvSpPr>
          <p:nvPr/>
        </p:nvSpPr>
        <p:spPr bwMode="auto">
          <a:xfrm>
            <a:off x="7226008" y="5557338"/>
            <a:ext cx="3225800" cy="923330"/>
          </a:xfrm>
          <a:prstGeom prst="rect">
            <a:avLst/>
          </a:prstGeom>
          <a:noFill/>
          <a:ln w="9525">
            <a:solidFill>
              <a:srgbClr val="FF0066"/>
            </a:solidFill>
            <a:miter lim="800000"/>
            <a:headEnd/>
            <a:tailEnd/>
          </a:ln>
        </p:spPr>
        <p:txBody>
          <a:bodyPr wrap="square">
            <a:spAutoFit/>
          </a:bodyPr>
          <a:lstStyle/>
          <a:p>
            <a:r>
              <a:rPr lang="en-US" altLang="zh-CN" b="1" dirty="0">
                <a:solidFill>
                  <a:schemeClr val="accent2"/>
                </a:solidFill>
              </a:rPr>
              <a:t>R</a:t>
            </a:r>
            <a:r>
              <a:rPr lang="en-US" altLang="zh-CN" b="1" baseline="-25000" dirty="0">
                <a:solidFill>
                  <a:schemeClr val="accent2"/>
                </a:solidFill>
              </a:rPr>
              <a:t>D</a:t>
            </a:r>
            <a:r>
              <a:rPr lang="zh-CN" altLang="en-US" b="1" baseline="-25000" dirty="0">
                <a:solidFill>
                  <a:schemeClr val="accent2"/>
                </a:solidFill>
              </a:rPr>
              <a:t>，</a:t>
            </a:r>
            <a:r>
              <a:rPr lang="en-US" altLang="zh-CN" b="1" dirty="0">
                <a:solidFill>
                  <a:schemeClr val="accent2"/>
                </a:solidFill>
              </a:rPr>
              <a:t>S</a:t>
            </a:r>
            <a:r>
              <a:rPr lang="en-US" altLang="zh-CN" b="1" baseline="-25000" dirty="0">
                <a:solidFill>
                  <a:schemeClr val="accent2"/>
                </a:solidFill>
              </a:rPr>
              <a:t>D</a:t>
            </a:r>
            <a:r>
              <a:rPr lang="zh-CN" altLang="en-US" b="1" dirty="0">
                <a:solidFill>
                  <a:schemeClr val="accent2"/>
                </a:solidFill>
              </a:rPr>
              <a:t>的作用是给</a:t>
            </a:r>
            <a:r>
              <a:rPr lang="en-US" altLang="zh-CN" b="1" dirty="0">
                <a:solidFill>
                  <a:schemeClr val="accent2"/>
                </a:solidFill>
              </a:rPr>
              <a:t>Q</a:t>
            </a:r>
            <a:r>
              <a:rPr lang="zh-CN" altLang="en-US" b="1" dirty="0">
                <a:solidFill>
                  <a:schemeClr val="accent2"/>
                </a:solidFill>
              </a:rPr>
              <a:t>预置，然后利用</a:t>
            </a:r>
            <a:r>
              <a:rPr lang="en-US" altLang="zh-CN" b="1" dirty="0">
                <a:solidFill>
                  <a:schemeClr val="accent2"/>
                </a:solidFill>
              </a:rPr>
              <a:t>R</a:t>
            </a:r>
            <a:r>
              <a:rPr lang="en-US" altLang="zh-CN" b="1" baseline="-25000" dirty="0">
                <a:solidFill>
                  <a:schemeClr val="accent2"/>
                </a:solidFill>
              </a:rPr>
              <a:t>D</a:t>
            </a:r>
            <a:r>
              <a:rPr lang="en-US" altLang="zh-CN" b="1" dirty="0">
                <a:solidFill>
                  <a:schemeClr val="accent2"/>
                </a:solidFill>
              </a:rPr>
              <a:t>=0</a:t>
            </a:r>
            <a:r>
              <a:rPr lang="zh-CN" altLang="en-US" b="1" baseline="-25000" dirty="0">
                <a:solidFill>
                  <a:schemeClr val="accent2"/>
                </a:solidFill>
              </a:rPr>
              <a:t>，</a:t>
            </a:r>
            <a:r>
              <a:rPr lang="en-US" altLang="zh-CN" b="1" dirty="0">
                <a:solidFill>
                  <a:schemeClr val="accent2"/>
                </a:solidFill>
              </a:rPr>
              <a:t>S</a:t>
            </a:r>
            <a:r>
              <a:rPr lang="en-US" altLang="zh-CN" b="1" baseline="-25000" dirty="0">
                <a:solidFill>
                  <a:schemeClr val="accent2"/>
                </a:solidFill>
              </a:rPr>
              <a:t>D</a:t>
            </a:r>
            <a:r>
              <a:rPr lang="en-US" altLang="zh-CN" b="1" dirty="0">
                <a:solidFill>
                  <a:schemeClr val="accent2"/>
                </a:solidFill>
              </a:rPr>
              <a:t>=0,</a:t>
            </a:r>
            <a:r>
              <a:rPr lang="zh-CN" altLang="en-US" b="1" dirty="0">
                <a:solidFill>
                  <a:schemeClr val="accent2"/>
                </a:solidFill>
              </a:rPr>
              <a:t>将预置保持      </a:t>
            </a:r>
          </a:p>
        </p:txBody>
      </p:sp>
      <p:cxnSp>
        <p:nvCxnSpPr>
          <p:cNvPr id="106" name="直接连接符 2">
            <a:extLst>
              <a:ext uri="{FF2B5EF4-FFF2-40B4-BE49-F238E27FC236}">
                <a16:creationId xmlns:a16="http://schemas.microsoft.com/office/drawing/2014/main" id="{FCE2EFCB-219B-88A5-E231-3B288D19107E}"/>
              </a:ext>
            </a:extLst>
          </p:cNvPr>
          <p:cNvCxnSpPr/>
          <p:nvPr/>
        </p:nvCxnSpPr>
        <p:spPr bwMode="auto">
          <a:xfrm>
            <a:off x="1330325" y="5716041"/>
            <a:ext cx="1980406" cy="0"/>
          </a:xfrm>
          <a:prstGeom prst="line">
            <a:avLst/>
          </a:prstGeom>
          <a:solidFill>
            <a:schemeClr val="accent1"/>
          </a:solidFill>
          <a:ln w="9525" cap="flat" cmpd="sng" algn="ctr">
            <a:solidFill>
              <a:srgbClr val="00B05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灯片编号占位符 2">
            <a:extLst>
              <a:ext uri="{FF2B5EF4-FFF2-40B4-BE49-F238E27FC236}">
                <a16:creationId xmlns:a16="http://schemas.microsoft.com/office/drawing/2014/main" id="{6DDF33AD-2CFF-FDE5-738C-BDD969E97B5E}"/>
              </a:ext>
            </a:extLst>
          </p:cNvPr>
          <p:cNvSpPr>
            <a:spLocks noGrp="1"/>
          </p:cNvSpPr>
          <p:nvPr>
            <p:ph type="sldNum" sz="quarter" idx="12"/>
          </p:nvPr>
        </p:nvSpPr>
        <p:spPr/>
        <p:txBody>
          <a:bodyPr/>
          <a:lstStyle/>
          <a:p>
            <a:fld id="{392CBAA0-59E6-204E-8F03-85E5040D48B8}" type="slidenum">
              <a:rPr kumimoji="1" lang="zh-CN" altLang="en-US" smtClean="0"/>
              <a:t>41</a:t>
            </a:fld>
            <a:r>
              <a:rPr kumimoji="1" lang="en-US" altLang="zh-CN"/>
              <a:t>/70</a:t>
            </a:r>
            <a:endParaRPr kumimoji="1" lang="zh-CN" altLang="en-US" dirty="0"/>
          </a:p>
        </p:txBody>
      </p:sp>
    </p:spTree>
    <p:extLst>
      <p:ext uri="{BB962C8B-B14F-4D97-AF65-F5344CB8AC3E}">
        <p14:creationId xmlns:p14="http://schemas.microsoft.com/office/powerpoint/2010/main" val="226275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left)">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
                                            <p:txEl>
                                              <p:pRg st="0" end="0"/>
                                            </p:txEl>
                                          </p:spTgt>
                                        </p:tgtEl>
                                        <p:attrNameLst>
                                          <p:attrName>style.visibility</p:attrName>
                                        </p:attrNameLst>
                                      </p:cBhvr>
                                      <p:to>
                                        <p:strVal val="visible"/>
                                      </p:to>
                                    </p:set>
                                    <p:animEffect transition="in" filter="wipe(left)">
                                      <p:cBhvr>
                                        <p:cTn id="37" dur="500"/>
                                        <p:tgtEl>
                                          <p:spTgt spid="69">
                                            <p:txEl>
                                              <p:pRg st="0" end="0"/>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wipe(left)">
                                      <p:cBhvr>
                                        <p:cTn id="41" dur="500"/>
                                        <p:tgtEl>
                                          <p:spTgt spid="70"/>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slide(fromBottom)">
                                      <p:cBhvr>
                                        <p:cTn id="46" dur="500"/>
                                        <p:tgtEl>
                                          <p:spTgt spid="71"/>
                                        </p:tgtEl>
                                      </p:cBhvr>
                                    </p:animEffect>
                                  </p:childTnLst>
                                </p:cTn>
                              </p:par>
                            </p:childTnLst>
                          </p:cTn>
                        </p:par>
                      </p:childTnLst>
                    </p:cTn>
                  </p:par>
                  <p:par>
                    <p:cTn id="47" fill="hold">
                      <p:stCondLst>
                        <p:cond delay="indefinite"/>
                      </p:stCondLst>
                      <p:childTnLst>
                        <p:par>
                          <p:cTn id="48" fill="hold">
                            <p:stCondLst>
                              <p:cond delay="0"/>
                            </p:stCondLst>
                            <p:childTnLst>
                              <p:par>
                                <p:cTn id="49" presetID="32" presetClass="emph" presetSubtype="0" fill="hold" grpId="0" nodeType="clickEffect">
                                  <p:stCondLst>
                                    <p:cond delay="0"/>
                                  </p:stCondLst>
                                  <p:childTnLst>
                                    <p:animRot by="120000">
                                      <p:cBhvr>
                                        <p:cTn id="50" dur="100" fill="hold">
                                          <p:stCondLst>
                                            <p:cond delay="0"/>
                                          </p:stCondLst>
                                        </p:cTn>
                                        <p:tgtEl>
                                          <p:spTgt spid="105"/>
                                        </p:tgtEl>
                                        <p:attrNameLst>
                                          <p:attrName>r</p:attrName>
                                        </p:attrNameLst>
                                      </p:cBhvr>
                                    </p:animRot>
                                    <p:animRot by="-240000">
                                      <p:cBhvr>
                                        <p:cTn id="51" dur="200" fill="hold">
                                          <p:stCondLst>
                                            <p:cond delay="200"/>
                                          </p:stCondLst>
                                        </p:cTn>
                                        <p:tgtEl>
                                          <p:spTgt spid="105"/>
                                        </p:tgtEl>
                                        <p:attrNameLst>
                                          <p:attrName>r</p:attrName>
                                        </p:attrNameLst>
                                      </p:cBhvr>
                                    </p:animRot>
                                    <p:animRot by="240000">
                                      <p:cBhvr>
                                        <p:cTn id="52" dur="200" fill="hold">
                                          <p:stCondLst>
                                            <p:cond delay="400"/>
                                          </p:stCondLst>
                                        </p:cTn>
                                        <p:tgtEl>
                                          <p:spTgt spid="105"/>
                                        </p:tgtEl>
                                        <p:attrNameLst>
                                          <p:attrName>r</p:attrName>
                                        </p:attrNameLst>
                                      </p:cBhvr>
                                    </p:animRot>
                                    <p:animRot by="-240000">
                                      <p:cBhvr>
                                        <p:cTn id="53" dur="200" fill="hold">
                                          <p:stCondLst>
                                            <p:cond delay="600"/>
                                          </p:stCondLst>
                                        </p:cTn>
                                        <p:tgtEl>
                                          <p:spTgt spid="105"/>
                                        </p:tgtEl>
                                        <p:attrNameLst>
                                          <p:attrName>r</p:attrName>
                                        </p:attrNameLst>
                                      </p:cBhvr>
                                    </p:animRot>
                                    <p:animRot by="120000">
                                      <p:cBhvr>
                                        <p:cTn id="54" dur="200" fill="hold">
                                          <p:stCondLst>
                                            <p:cond delay="800"/>
                                          </p:stCondLst>
                                        </p:cTn>
                                        <p:tgtEl>
                                          <p:spTgt spid="10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build="p" autoUpdateAnimBg="0"/>
      <p:bldP spid="9" grpId="0" autoUpdateAnimBg="0"/>
      <p:bldP spid="69" grpId="0" build="p" autoUpdateAnimBg="0"/>
      <p:bldP spid="71" grpId="0" autoUpdateAnimBg="0"/>
      <p:bldP spid="10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3.1</a:t>
            </a:r>
            <a:r>
              <a:rPr kumimoji="1" lang="zh-CN" altLang="en-US" dirty="0"/>
              <a:t> 边沿</a:t>
            </a:r>
            <a:r>
              <a:rPr kumimoji="1" lang="en-US" altLang="zh-CN" dirty="0"/>
              <a:t>D</a:t>
            </a:r>
            <a:r>
              <a:rPr kumimoji="1" lang="zh-CN" altLang="en-US" dirty="0"/>
              <a:t>触发器</a:t>
            </a:r>
          </a:p>
        </p:txBody>
      </p:sp>
      <p:sp>
        <p:nvSpPr>
          <p:cNvPr id="5" name="Text Box 2">
            <a:extLst>
              <a:ext uri="{FF2B5EF4-FFF2-40B4-BE49-F238E27FC236}">
                <a16:creationId xmlns:a16="http://schemas.microsoft.com/office/drawing/2014/main" id="{FB54E63B-7250-D3D7-273C-91E872247F99}"/>
              </a:ext>
            </a:extLst>
          </p:cNvPr>
          <p:cNvSpPr txBox="1">
            <a:spLocks noChangeArrowheads="1"/>
          </p:cNvSpPr>
          <p:nvPr/>
        </p:nvSpPr>
        <p:spPr bwMode="auto">
          <a:xfrm>
            <a:off x="1324882" y="863834"/>
            <a:ext cx="4079875" cy="519113"/>
          </a:xfrm>
          <a:prstGeom prst="rect">
            <a:avLst/>
          </a:prstGeom>
          <a:noFill/>
          <a:ln w="9525">
            <a:noFill/>
            <a:miter lim="800000"/>
            <a:headEnd/>
            <a:tailEnd/>
          </a:ln>
        </p:spPr>
        <p:txBody>
          <a:bodyPr>
            <a:spAutoFit/>
          </a:bodyPr>
          <a:lstStyle/>
          <a:p>
            <a:r>
              <a:rPr lang="en-US" altLang="zh-CN" sz="2800" b="1"/>
              <a:t>2. TTL </a:t>
            </a:r>
            <a:r>
              <a:rPr lang="zh-CN" altLang="en-US" sz="2800" b="1">
                <a:solidFill>
                  <a:srgbClr val="FF0066"/>
                </a:solidFill>
              </a:rPr>
              <a:t>边沿 </a:t>
            </a:r>
            <a:r>
              <a:rPr lang="en-US" altLang="zh-CN" sz="2800" b="1" i="1">
                <a:solidFill>
                  <a:srgbClr val="FF0066"/>
                </a:solidFill>
              </a:rPr>
              <a:t>D</a:t>
            </a:r>
            <a:r>
              <a:rPr lang="en-US" altLang="zh-CN" sz="2800" b="1" i="1"/>
              <a:t> </a:t>
            </a:r>
            <a:r>
              <a:rPr lang="zh-CN" altLang="en-US" sz="2800" b="1"/>
              <a:t>触发器</a:t>
            </a:r>
          </a:p>
        </p:txBody>
      </p:sp>
      <p:sp>
        <p:nvSpPr>
          <p:cNvPr id="6" name="Rectangle 3">
            <a:extLst>
              <a:ext uri="{FF2B5EF4-FFF2-40B4-BE49-F238E27FC236}">
                <a16:creationId xmlns:a16="http://schemas.microsoft.com/office/drawing/2014/main" id="{020E4208-AC96-E0F0-F7B6-3117C7A0D8BB}"/>
              </a:ext>
            </a:extLst>
          </p:cNvPr>
          <p:cNvSpPr>
            <a:spLocks noChangeArrowheads="1"/>
          </p:cNvSpPr>
          <p:nvPr/>
        </p:nvSpPr>
        <p:spPr bwMode="auto">
          <a:xfrm>
            <a:off x="5179332" y="860659"/>
            <a:ext cx="4076700" cy="519113"/>
          </a:xfrm>
          <a:prstGeom prst="rect">
            <a:avLst/>
          </a:prstGeom>
          <a:noFill/>
          <a:ln w="9525">
            <a:noFill/>
            <a:miter lim="800000"/>
            <a:headEnd/>
            <a:tailEnd/>
          </a:ln>
        </p:spPr>
        <p:txBody>
          <a:bodyPr>
            <a:spAutoFit/>
          </a:bodyPr>
          <a:lstStyle/>
          <a:p>
            <a:r>
              <a:rPr lang="en-US" altLang="zh-CN" sz="2800" b="1">
                <a:solidFill>
                  <a:srgbClr val="FF0066"/>
                </a:solidFill>
              </a:rPr>
              <a:t>7474  </a:t>
            </a:r>
            <a:r>
              <a:rPr lang="en-US" altLang="zh-CN" sz="2800" b="1">
                <a:solidFill>
                  <a:srgbClr val="0033CC"/>
                </a:solidFill>
              </a:rPr>
              <a:t>(</a:t>
            </a:r>
            <a:r>
              <a:rPr lang="zh-CN" altLang="en-US" sz="2800" b="1">
                <a:solidFill>
                  <a:srgbClr val="0033CC"/>
                </a:solidFill>
              </a:rPr>
              <a:t>双 </a:t>
            </a:r>
            <a:r>
              <a:rPr lang="en-US" altLang="zh-CN" sz="2800" b="1" i="1">
                <a:solidFill>
                  <a:srgbClr val="0033CC"/>
                </a:solidFill>
              </a:rPr>
              <a:t>D </a:t>
            </a:r>
            <a:r>
              <a:rPr lang="zh-CN" altLang="en-US" sz="2800" b="1">
                <a:solidFill>
                  <a:srgbClr val="0033CC"/>
                </a:solidFill>
              </a:rPr>
              <a:t>触发器</a:t>
            </a:r>
            <a:r>
              <a:rPr lang="en-US" altLang="zh-CN" sz="2800" b="1">
                <a:solidFill>
                  <a:srgbClr val="0033CC"/>
                </a:solidFill>
              </a:rPr>
              <a:t>)</a:t>
            </a:r>
          </a:p>
        </p:txBody>
      </p:sp>
      <p:sp>
        <p:nvSpPr>
          <p:cNvPr id="7" name="Text Box 4">
            <a:extLst>
              <a:ext uri="{FF2B5EF4-FFF2-40B4-BE49-F238E27FC236}">
                <a16:creationId xmlns:a16="http://schemas.microsoft.com/office/drawing/2014/main" id="{51860A74-E876-6C08-3D65-134056DA69ED}"/>
              </a:ext>
            </a:extLst>
          </p:cNvPr>
          <p:cNvSpPr txBox="1">
            <a:spLocks noChangeArrowheads="1"/>
          </p:cNvSpPr>
          <p:nvPr/>
        </p:nvSpPr>
        <p:spPr bwMode="auto">
          <a:xfrm>
            <a:off x="1350282" y="2271947"/>
            <a:ext cx="1025525" cy="457200"/>
          </a:xfrm>
          <a:prstGeom prst="rect">
            <a:avLst/>
          </a:prstGeom>
          <a:noFill/>
          <a:ln w="9525">
            <a:noFill/>
            <a:miter lim="800000"/>
            <a:headEnd/>
            <a:tailEnd/>
          </a:ln>
        </p:spPr>
        <p:txBody>
          <a:bodyPr>
            <a:spAutoFit/>
          </a:bodyPr>
          <a:lstStyle/>
          <a:p>
            <a:r>
              <a:rPr lang="zh-CN" altLang="en-US" b="1">
                <a:solidFill>
                  <a:srgbClr val="0033CC"/>
                </a:solidFill>
              </a:rPr>
              <a:t>符号</a:t>
            </a:r>
          </a:p>
        </p:txBody>
      </p:sp>
      <p:sp>
        <p:nvSpPr>
          <p:cNvPr id="8" name="Text Box 5">
            <a:extLst>
              <a:ext uri="{FF2B5EF4-FFF2-40B4-BE49-F238E27FC236}">
                <a16:creationId xmlns:a16="http://schemas.microsoft.com/office/drawing/2014/main" id="{556A4499-9901-E7A5-6D6A-FA6871B7B1FC}"/>
              </a:ext>
            </a:extLst>
          </p:cNvPr>
          <p:cNvSpPr txBox="1">
            <a:spLocks noChangeArrowheads="1"/>
          </p:cNvSpPr>
          <p:nvPr/>
        </p:nvSpPr>
        <p:spPr bwMode="auto">
          <a:xfrm>
            <a:off x="4455432" y="2138597"/>
            <a:ext cx="1292225" cy="822325"/>
          </a:xfrm>
          <a:prstGeom prst="rect">
            <a:avLst/>
          </a:prstGeom>
          <a:noFill/>
          <a:ln w="9525">
            <a:noFill/>
            <a:miter lim="800000"/>
            <a:headEnd/>
            <a:tailEnd/>
          </a:ln>
        </p:spPr>
        <p:txBody>
          <a:bodyPr>
            <a:spAutoFit/>
          </a:bodyPr>
          <a:lstStyle/>
          <a:p>
            <a:pPr algn="ctr"/>
            <a:r>
              <a:rPr lang="zh-CN" altLang="en-US" b="1">
                <a:solidFill>
                  <a:srgbClr val="0033CC"/>
                </a:solidFill>
              </a:rPr>
              <a:t>引出端</a:t>
            </a:r>
          </a:p>
          <a:p>
            <a:pPr algn="ctr"/>
            <a:r>
              <a:rPr lang="zh-CN" altLang="en-US" b="1">
                <a:solidFill>
                  <a:srgbClr val="0033CC"/>
                </a:solidFill>
              </a:rPr>
              <a:t>功能</a:t>
            </a:r>
          </a:p>
        </p:txBody>
      </p:sp>
      <p:sp>
        <p:nvSpPr>
          <p:cNvPr id="9" name="Text Box 6">
            <a:extLst>
              <a:ext uri="{FF2B5EF4-FFF2-40B4-BE49-F238E27FC236}">
                <a16:creationId xmlns:a16="http://schemas.microsoft.com/office/drawing/2014/main" id="{781C471B-2F14-F1D1-57F4-D0497051CD6B}"/>
              </a:ext>
            </a:extLst>
          </p:cNvPr>
          <p:cNvSpPr txBox="1">
            <a:spLocks noChangeArrowheads="1"/>
          </p:cNvSpPr>
          <p:nvPr/>
        </p:nvSpPr>
        <p:spPr bwMode="auto">
          <a:xfrm>
            <a:off x="725750" y="3751269"/>
            <a:ext cx="1597025" cy="457200"/>
          </a:xfrm>
          <a:prstGeom prst="rect">
            <a:avLst/>
          </a:prstGeom>
          <a:noFill/>
          <a:ln w="9525">
            <a:noFill/>
            <a:miter lim="800000"/>
            <a:headEnd/>
            <a:tailEnd/>
          </a:ln>
        </p:spPr>
        <p:txBody>
          <a:bodyPr>
            <a:spAutoFit/>
          </a:bodyPr>
          <a:lstStyle/>
          <a:p>
            <a:r>
              <a:rPr lang="zh-CN" altLang="en-US" b="1" dirty="0">
                <a:solidFill>
                  <a:srgbClr val="0033CC"/>
                </a:solidFill>
              </a:rPr>
              <a:t>特性表</a:t>
            </a:r>
          </a:p>
        </p:txBody>
      </p:sp>
      <p:graphicFrame>
        <p:nvGraphicFramePr>
          <p:cNvPr id="10" name="Group 7">
            <a:extLst>
              <a:ext uri="{FF2B5EF4-FFF2-40B4-BE49-F238E27FC236}">
                <a16:creationId xmlns:a16="http://schemas.microsoft.com/office/drawing/2014/main" id="{5C1F24F4-31A2-729C-F3DB-23D430BB23BE}"/>
              </a:ext>
            </a:extLst>
          </p:cNvPr>
          <p:cNvGraphicFramePr>
            <a:graphicFrameLocks noGrp="1"/>
          </p:cNvGraphicFramePr>
          <p:nvPr>
            <p:extLst>
              <p:ext uri="{D42A27DB-BD31-4B8C-83A1-F6EECF244321}">
                <p14:modId xmlns:p14="http://schemas.microsoft.com/office/powerpoint/2010/main" val="2909055468"/>
              </p:ext>
            </p:extLst>
          </p:nvPr>
        </p:nvGraphicFramePr>
        <p:xfrm>
          <a:off x="839107" y="4234097"/>
          <a:ext cx="4895850" cy="2523744"/>
        </p:xfrm>
        <a:graphic>
          <a:graphicData uri="http://schemas.openxmlformats.org/drawingml/2006/table">
            <a:tbl>
              <a:tblPr/>
              <a:tblGrid>
                <a:gridCol w="2119313">
                  <a:extLst>
                    <a:ext uri="{9D8B030D-6E8A-4147-A177-3AD203B41FA5}">
                      <a16:colId xmlns:a16="http://schemas.microsoft.com/office/drawing/2014/main" val="20000"/>
                    </a:ext>
                  </a:extLst>
                </a:gridCol>
                <a:gridCol w="806450">
                  <a:extLst>
                    <a:ext uri="{9D8B030D-6E8A-4147-A177-3AD203B41FA5}">
                      <a16:colId xmlns:a16="http://schemas.microsoft.com/office/drawing/2014/main" val="20001"/>
                    </a:ext>
                  </a:extLst>
                </a:gridCol>
                <a:gridCol w="1970087">
                  <a:extLst>
                    <a:ext uri="{9D8B030D-6E8A-4147-A177-3AD203B41FA5}">
                      <a16:colId xmlns:a16="http://schemas.microsoft.com/office/drawing/2014/main" val="20002"/>
                    </a:ext>
                  </a:extLst>
                </a:gridCol>
              </a:tblGrid>
              <a:tr h="42815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CP   D   R</a:t>
                      </a:r>
                      <a:r>
                        <a:rPr kumimoji="1" lang="en-US" altLang="zh-CN" sz="2400" b="1" i="0" u="none" strike="noStrike" cap="none" normalizeH="0" baseline="-25000" dirty="0">
                          <a:ln>
                            <a:noFill/>
                          </a:ln>
                          <a:solidFill>
                            <a:srgbClr val="0033CC"/>
                          </a:solidFill>
                          <a:effectLst/>
                          <a:latin typeface="Times New Roman" panose="02020603050405020304" pitchFamily="18" charset="0"/>
                          <a:ea typeface="宋体" panose="02010600030101010101" pitchFamily="2" charset="-122"/>
                        </a:rPr>
                        <a:t>D    </a:t>
                      </a: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S</a:t>
                      </a:r>
                      <a:r>
                        <a:rPr kumimoji="1" lang="en-US" altLang="zh-CN" sz="2400" b="1" i="0" u="none" strike="noStrike" cap="none" normalizeH="0" baseline="-25000" dirty="0">
                          <a:ln>
                            <a:noFill/>
                          </a:ln>
                          <a:solidFill>
                            <a:srgbClr val="0033CC"/>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400" b="1" i="1"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n</a:t>
                      </a:r>
                      <a:r>
                        <a:rPr kumimoji="1" lang="en-US" altLang="zh-CN" sz="2400" b="1" i="0"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+1</a:t>
                      </a:r>
                      <a:endParaRPr kumimoji="1" lang="en-US" altLang="zh-CN" sz="24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193525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1      1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1      1</a:t>
                      </a:r>
                    </a:p>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1      1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a:t>
                      </a: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     </a:t>
                      </a: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endParaRPr kumimoji="1" lang="en-US" altLang="zh-CN" sz="2400" b="1" i="0" u="none" strike="noStrike" cap="none" normalizeH="0" baseline="0">
                        <a:ln>
                          <a:noFill/>
                        </a:ln>
                        <a:solidFill>
                          <a:srgbClr val="0033CC"/>
                        </a:solidFill>
                        <a:effectLst/>
                        <a:latin typeface="楷体_GB2312" pitchFamily="49" charset="-122"/>
                        <a:ea typeface="楷体_GB2312" pitchFamily="49"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n </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endPar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不用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同步置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同步置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保持</a:t>
                      </a:r>
                      <a:r>
                        <a:rPr kumimoji="1" lang="en-US" altLang="zh-CN"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1" lang="en-US" altLang="zh-CN" sz="20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1" lang="zh-CN" altLang="en-US"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无效</a:t>
                      </a:r>
                      <a:r>
                        <a:rPr kumimoji="1" lang="en-US" altLang="zh-CN" sz="24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rPr>
                        <a:t>)</a:t>
                      </a: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异步置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异步置</a:t>
                      </a: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楷体_GB2312" pitchFamily="49" charset="-122"/>
                        </a:rPr>
                        <a:t>不允许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80" name="Text Box 113">
            <a:extLst>
              <a:ext uri="{FF2B5EF4-FFF2-40B4-BE49-F238E27FC236}">
                <a16:creationId xmlns:a16="http://schemas.microsoft.com/office/drawing/2014/main" id="{2C056155-9275-FF0C-2426-293E0FB6A4A5}"/>
              </a:ext>
            </a:extLst>
          </p:cNvPr>
          <p:cNvSpPr txBox="1">
            <a:spLocks noChangeArrowheads="1"/>
          </p:cNvSpPr>
          <p:nvPr/>
        </p:nvSpPr>
        <p:spPr bwMode="auto">
          <a:xfrm>
            <a:off x="1900647" y="4107332"/>
            <a:ext cx="1193800" cy="369332"/>
          </a:xfrm>
          <a:prstGeom prst="rect">
            <a:avLst/>
          </a:prstGeom>
          <a:noFill/>
          <a:ln w="9525">
            <a:noFill/>
            <a:miter lim="800000"/>
            <a:headEnd/>
            <a:tailEnd/>
          </a:ln>
        </p:spPr>
        <p:txBody>
          <a:bodyPr>
            <a:spAutoFit/>
          </a:bodyPr>
          <a:lstStyle/>
          <a:p>
            <a:r>
              <a:rPr lang="en-US" altLang="zh-CN" b="1" dirty="0">
                <a:solidFill>
                  <a:srgbClr val="0033CC"/>
                </a:solidFill>
                <a:cs typeface="Times New Roman" pitchFamily="18" charset="0"/>
              </a:rPr>
              <a:t> –     </a:t>
            </a:r>
            <a:r>
              <a:rPr lang="zh-CN" altLang="en-US" b="1" dirty="0">
                <a:solidFill>
                  <a:srgbClr val="0033CC"/>
                </a:solidFill>
                <a:cs typeface="Times New Roman" pitchFamily="18" charset="0"/>
              </a:rPr>
              <a:t>  </a:t>
            </a:r>
            <a:r>
              <a:rPr lang="en-US" altLang="zh-CN" b="1" dirty="0">
                <a:solidFill>
                  <a:srgbClr val="0033CC"/>
                </a:solidFill>
                <a:cs typeface="Times New Roman" pitchFamily="18" charset="0"/>
              </a:rPr>
              <a:t>–</a:t>
            </a:r>
            <a:endParaRPr lang="en-US" altLang="zh-CN" b="1" dirty="0">
              <a:solidFill>
                <a:srgbClr val="0033CC"/>
              </a:solidFill>
              <a:ea typeface="隶书"/>
              <a:cs typeface="隶书"/>
            </a:endParaRPr>
          </a:p>
        </p:txBody>
      </p:sp>
      <p:sp>
        <p:nvSpPr>
          <p:cNvPr id="81" name="Rectangle 114">
            <a:extLst>
              <a:ext uri="{FF2B5EF4-FFF2-40B4-BE49-F238E27FC236}">
                <a16:creationId xmlns:a16="http://schemas.microsoft.com/office/drawing/2014/main" id="{4BFD0799-4EC7-49DA-C256-C6BB28726E3A}"/>
              </a:ext>
            </a:extLst>
          </p:cNvPr>
          <p:cNvSpPr>
            <a:spLocks noChangeArrowheads="1"/>
          </p:cNvSpPr>
          <p:nvPr/>
        </p:nvSpPr>
        <p:spPr bwMode="auto">
          <a:xfrm>
            <a:off x="6163185" y="4234097"/>
            <a:ext cx="4895850" cy="2489200"/>
          </a:xfrm>
          <a:prstGeom prst="rect">
            <a:avLst/>
          </a:prstGeom>
          <a:solidFill>
            <a:srgbClr val="FFFFCC"/>
          </a:solidFill>
          <a:ln w="28575">
            <a:solidFill>
              <a:srgbClr val="336600"/>
            </a:solidFill>
            <a:miter lim="800000"/>
            <a:headEnd/>
            <a:tailEnd/>
          </a:ln>
        </p:spPr>
        <p:txBody>
          <a:bodyPr wrap="none" anchor="ctr"/>
          <a:lstStyle/>
          <a:p>
            <a:pPr>
              <a:lnSpc>
                <a:spcPct val="110000"/>
              </a:lnSpc>
              <a:spcBef>
                <a:spcPct val="20000"/>
              </a:spcBef>
            </a:pPr>
            <a:r>
              <a:rPr lang="en-US" altLang="zh-CN" sz="2800" b="1" dirty="0">
                <a:solidFill>
                  <a:srgbClr val="0033CC"/>
                </a:solidFill>
              </a:rPr>
              <a:t> </a:t>
            </a:r>
            <a:r>
              <a:rPr lang="en-US" altLang="zh-CN" sz="2800" b="1" dirty="0"/>
              <a:t>3. </a:t>
            </a:r>
            <a:r>
              <a:rPr lang="zh-CN" altLang="en-US" sz="2800" b="1" dirty="0"/>
              <a:t>主要特点</a:t>
            </a:r>
          </a:p>
          <a:p>
            <a:pPr>
              <a:spcBef>
                <a:spcPct val="20000"/>
              </a:spcBef>
            </a:pPr>
            <a:r>
              <a:rPr lang="zh-CN" altLang="en-US" sz="2800" b="1" dirty="0">
                <a:sym typeface="Wingdings 2" pitchFamily="18" charset="2"/>
              </a:rPr>
              <a:t>   </a:t>
            </a:r>
            <a:r>
              <a:rPr lang="en-US" altLang="zh-CN" sz="2800" b="1" i="1" dirty="0"/>
              <a:t>CP </a:t>
            </a:r>
            <a:r>
              <a:rPr lang="zh-CN" altLang="en-US" sz="2800" b="1" dirty="0"/>
              <a:t>的</a:t>
            </a:r>
            <a:r>
              <a:rPr lang="zh-CN" altLang="en-US" sz="2800" b="1" dirty="0">
                <a:solidFill>
                  <a:srgbClr val="FF0066"/>
                </a:solidFill>
              </a:rPr>
              <a:t>上升沿</a:t>
            </a:r>
            <a:r>
              <a:rPr lang="en-US" altLang="zh-CN" sz="2800" b="1" dirty="0"/>
              <a:t>(</a:t>
            </a:r>
            <a:r>
              <a:rPr lang="zh-CN" altLang="en-US" sz="2800" b="1" dirty="0">
                <a:solidFill>
                  <a:srgbClr val="FF0066"/>
                </a:solidFill>
              </a:rPr>
              <a:t>正</a:t>
            </a:r>
            <a:r>
              <a:rPr lang="zh-CN" altLang="en-US" sz="2800" b="1" dirty="0"/>
              <a:t>边沿</a:t>
            </a:r>
            <a:r>
              <a:rPr lang="en-US" altLang="zh-CN" sz="2800" b="1" dirty="0"/>
              <a:t>)</a:t>
            </a:r>
          </a:p>
          <a:p>
            <a:pPr>
              <a:spcBef>
                <a:spcPct val="20000"/>
              </a:spcBef>
            </a:pPr>
            <a:r>
              <a:rPr lang="zh-CN" altLang="en-US" sz="2800" b="1" dirty="0"/>
              <a:t>      或</a:t>
            </a:r>
            <a:r>
              <a:rPr lang="zh-CN" altLang="en-US" sz="2800" b="1" dirty="0">
                <a:solidFill>
                  <a:srgbClr val="0033CC"/>
                </a:solidFill>
              </a:rPr>
              <a:t>下降沿</a:t>
            </a:r>
            <a:r>
              <a:rPr lang="en-US" altLang="zh-CN" sz="2800" b="1" dirty="0"/>
              <a:t>(</a:t>
            </a:r>
            <a:r>
              <a:rPr lang="zh-CN" altLang="en-US" sz="2800" b="1" dirty="0">
                <a:solidFill>
                  <a:srgbClr val="0033CC"/>
                </a:solidFill>
              </a:rPr>
              <a:t>负</a:t>
            </a:r>
            <a:r>
              <a:rPr lang="zh-CN" altLang="en-US" sz="2800" b="1" dirty="0"/>
              <a:t>边沿</a:t>
            </a:r>
            <a:r>
              <a:rPr lang="en-US" altLang="zh-CN" sz="2800" b="1" dirty="0"/>
              <a:t>)</a:t>
            </a:r>
            <a:r>
              <a:rPr lang="zh-CN" altLang="en-US" sz="2800" b="1" dirty="0"/>
              <a:t>触发；</a:t>
            </a:r>
          </a:p>
          <a:p>
            <a:pPr>
              <a:spcBef>
                <a:spcPct val="20000"/>
              </a:spcBef>
            </a:pPr>
            <a:r>
              <a:rPr lang="zh-CN" altLang="en-US" sz="2800" b="1" dirty="0"/>
              <a:t> </a:t>
            </a:r>
            <a:r>
              <a:rPr lang="zh-CN" altLang="en-US" sz="2800" b="1" dirty="0">
                <a:sym typeface="Wingdings 2" pitchFamily="18" charset="2"/>
              </a:rPr>
              <a:t></a:t>
            </a:r>
            <a:r>
              <a:rPr lang="zh-CN" altLang="en-US" sz="2800" b="1" dirty="0"/>
              <a:t>  抗干扰能力极强；</a:t>
            </a:r>
          </a:p>
          <a:p>
            <a:pPr>
              <a:spcBef>
                <a:spcPct val="20000"/>
              </a:spcBef>
            </a:pPr>
            <a:r>
              <a:rPr lang="zh-CN" altLang="en-US" sz="2800" b="1" dirty="0"/>
              <a:t> </a:t>
            </a:r>
            <a:r>
              <a:rPr lang="zh-CN" altLang="en-US" sz="2800" b="1" dirty="0">
                <a:sym typeface="Wingdings 2" pitchFamily="18" charset="2"/>
              </a:rPr>
              <a:t></a:t>
            </a:r>
            <a:r>
              <a:rPr lang="zh-CN" altLang="en-US" sz="2800" b="1" dirty="0"/>
              <a:t>  有置 </a:t>
            </a:r>
            <a:r>
              <a:rPr lang="en-US" altLang="zh-CN" sz="2800" b="1" dirty="0"/>
              <a:t>1</a:t>
            </a:r>
            <a:r>
              <a:rPr lang="zh-CN" altLang="en-US" sz="2800" b="1" dirty="0"/>
              <a:t>、置 </a:t>
            </a:r>
            <a:r>
              <a:rPr lang="en-US" altLang="zh-CN" sz="2800" b="1" dirty="0"/>
              <a:t>0 </a:t>
            </a:r>
            <a:r>
              <a:rPr lang="zh-CN" altLang="en-US" sz="2800" b="1" dirty="0"/>
              <a:t>功能。</a:t>
            </a:r>
          </a:p>
        </p:txBody>
      </p:sp>
      <p:grpSp>
        <p:nvGrpSpPr>
          <p:cNvPr id="2" name="组合 1">
            <a:extLst>
              <a:ext uri="{FF2B5EF4-FFF2-40B4-BE49-F238E27FC236}">
                <a16:creationId xmlns:a16="http://schemas.microsoft.com/office/drawing/2014/main" id="{44D5DB9B-9828-3072-4CD6-C69B01232B1B}"/>
              </a:ext>
            </a:extLst>
          </p:cNvPr>
          <p:cNvGrpSpPr/>
          <p:nvPr/>
        </p:nvGrpSpPr>
        <p:grpSpPr>
          <a:xfrm>
            <a:off x="2469469" y="1567097"/>
            <a:ext cx="1771650" cy="2398713"/>
            <a:chOff x="2469469" y="1567097"/>
            <a:chExt cx="1771650" cy="2398713"/>
          </a:xfrm>
        </p:grpSpPr>
        <p:grpSp>
          <p:nvGrpSpPr>
            <p:cNvPr id="82" name="Group 132">
              <a:extLst>
                <a:ext uri="{FF2B5EF4-FFF2-40B4-BE49-F238E27FC236}">
                  <a16:creationId xmlns:a16="http://schemas.microsoft.com/office/drawing/2014/main" id="{C4A0DB21-E27C-EB87-0F0F-A7294F00FD88}"/>
                </a:ext>
              </a:extLst>
            </p:cNvPr>
            <p:cNvGrpSpPr>
              <a:grpSpLocks/>
            </p:cNvGrpSpPr>
            <p:nvPr/>
          </p:nvGrpSpPr>
          <p:grpSpPr bwMode="auto">
            <a:xfrm>
              <a:off x="2469469" y="1567097"/>
              <a:ext cx="1771650" cy="2398713"/>
              <a:chOff x="1007" y="841"/>
              <a:chExt cx="1116" cy="1511"/>
            </a:xfrm>
          </p:grpSpPr>
          <p:sp>
            <p:nvSpPr>
              <p:cNvPr id="83" name="Rectangle 30">
                <a:extLst>
                  <a:ext uri="{FF2B5EF4-FFF2-40B4-BE49-F238E27FC236}">
                    <a16:creationId xmlns:a16="http://schemas.microsoft.com/office/drawing/2014/main" id="{24CDB9B0-741D-97D8-CE36-6DFA91E74752}"/>
                  </a:ext>
                </a:extLst>
              </p:cNvPr>
              <p:cNvSpPr>
                <a:spLocks noChangeArrowheads="1"/>
              </p:cNvSpPr>
              <p:nvPr/>
            </p:nvSpPr>
            <p:spPr bwMode="auto">
              <a:xfrm>
                <a:off x="1032" y="841"/>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grpSp>
            <p:nvGrpSpPr>
              <p:cNvPr id="84" name="Group 22">
                <a:extLst>
                  <a:ext uri="{FF2B5EF4-FFF2-40B4-BE49-F238E27FC236}">
                    <a16:creationId xmlns:a16="http://schemas.microsoft.com/office/drawing/2014/main" id="{726311B8-1F8E-C83F-F2E0-D123EBDBDD0B}"/>
                  </a:ext>
                </a:extLst>
              </p:cNvPr>
              <p:cNvGrpSpPr>
                <a:grpSpLocks/>
              </p:cNvGrpSpPr>
              <p:nvPr/>
            </p:nvGrpSpPr>
            <p:grpSpPr bwMode="auto">
              <a:xfrm flipV="1">
                <a:off x="1745" y="948"/>
                <a:ext cx="45" cy="299"/>
                <a:chOff x="2131" y="2070"/>
                <a:chExt cx="45" cy="299"/>
              </a:xfrm>
            </p:grpSpPr>
            <p:sp>
              <p:nvSpPr>
                <p:cNvPr id="115" name="Line 23">
                  <a:extLst>
                    <a:ext uri="{FF2B5EF4-FFF2-40B4-BE49-F238E27FC236}">
                      <a16:creationId xmlns:a16="http://schemas.microsoft.com/office/drawing/2014/main" id="{5D9D4659-D79A-770B-6239-0F63431300F0}"/>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6" name="Oval 24">
                  <a:extLst>
                    <a:ext uri="{FF2B5EF4-FFF2-40B4-BE49-F238E27FC236}">
                      <a16:creationId xmlns:a16="http://schemas.microsoft.com/office/drawing/2014/main" id="{68A38BA2-0B7C-3E4A-53B2-6DD5C928F64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85" name="Group 25">
                <a:extLst>
                  <a:ext uri="{FF2B5EF4-FFF2-40B4-BE49-F238E27FC236}">
                    <a16:creationId xmlns:a16="http://schemas.microsoft.com/office/drawing/2014/main" id="{3B1F43D5-F073-E53E-DE59-0FE25A911032}"/>
                  </a:ext>
                </a:extLst>
              </p:cNvPr>
              <p:cNvGrpSpPr>
                <a:grpSpLocks/>
              </p:cNvGrpSpPr>
              <p:nvPr/>
            </p:nvGrpSpPr>
            <p:grpSpPr bwMode="auto">
              <a:xfrm flipV="1">
                <a:off x="1247" y="966"/>
                <a:ext cx="45" cy="299"/>
                <a:chOff x="2131" y="2070"/>
                <a:chExt cx="45" cy="299"/>
              </a:xfrm>
            </p:grpSpPr>
            <p:sp>
              <p:nvSpPr>
                <p:cNvPr id="113" name="Line 26">
                  <a:extLst>
                    <a:ext uri="{FF2B5EF4-FFF2-40B4-BE49-F238E27FC236}">
                      <a16:creationId xmlns:a16="http://schemas.microsoft.com/office/drawing/2014/main" id="{7E40B17B-8E98-F4CE-557A-DFC4E5E2EE8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4" name="Oval 27">
                  <a:extLst>
                    <a:ext uri="{FF2B5EF4-FFF2-40B4-BE49-F238E27FC236}">
                      <a16:creationId xmlns:a16="http://schemas.microsoft.com/office/drawing/2014/main" id="{07D5109E-7C09-2843-7CD8-2E2D863E28C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86" name="Rectangle 28">
                <a:extLst>
                  <a:ext uri="{FF2B5EF4-FFF2-40B4-BE49-F238E27FC236}">
                    <a16:creationId xmlns:a16="http://schemas.microsoft.com/office/drawing/2014/main" id="{EF067450-032B-AEA3-8507-C8AC12D23928}"/>
                  </a:ext>
                </a:extLst>
              </p:cNvPr>
              <p:cNvSpPr>
                <a:spLocks noChangeArrowheads="1"/>
              </p:cNvSpPr>
              <p:nvPr/>
            </p:nvSpPr>
            <p:spPr bwMode="auto">
              <a:xfrm>
                <a:off x="1772" y="853"/>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87" name="Line 29">
                <a:extLst>
                  <a:ext uri="{FF2B5EF4-FFF2-40B4-BE49-F238E27FC236}">
                    <a16:creationId xmlns:a16="http://schemas.microsoft.com/office/drawing/2014/main" id="{B1A8DB71-B76C-1892-D286-67027CB88875}"/>
                  </a:ext>
                </a:extLst>
              </p:cNvPr>
              <p:cNvSpPr>
                <a:spLocks noChangeShapeType="1"/>
              </p:cNvSpPr>
              <p:nvPr/>
            </p:nvSpPr>
            <p:spPr bwMode="auto">
              <a:xfrm>
                <a:off x="1856" y="880"/>
                <a:ext cx="128" cy="0"/>
              </a:xfrm>
              <a:prstGeom prst="line">
                <a:avLst/>
              </a:prstGeom>
              <a:noFill/>
              <a:ln w="28575">
                <a:solidFill>
                  <a:srgbClr val="FF0066"/>
                </a:solidFill>
                <a:round/>
                <a:headEnd/>
                <a:tailEnd/>
              </a:ln>
            </p:spPr>
            <p:txBody>
              <a:bodyPr>
                <a:spAutoFit/>
              </a:bodyPr>
              <a:lstStyle/>
              <a:p>
                <a:endParaRPr lang="zh-CN" altLang="en-US"/>
              </a:p>
            </p:txBody>
          </p:sp>
          <p:sp>
            <p:nvSpPr>
              <p:cNvPr id="88" name="Rectangle 31">
                <a:extLst>
                  <a:ext uri="{FF2B5EF4-FFF2-40B4-BE49-F238E27FC236}">
                    <a16:creationId xmlns:a16="http://schemas.microsoft.com/office/drawing/2014/main" id="{1EEF84E8-9FB9-06BD-B515-82415FE6D582}"/>
                  </a:ext>
                </a:extLst>
              </p:cNvPr>
              <p:cNvSpPr>
                <a:spLocks noChangeArrowheads="1"/>
              </p:cNvSpPr>
              <p:nvPr/>
            </p:nvSpPr>
            <p:spPr bwMode="auto">
              <a:xfrm>
                <a:off x="1060" y="1224"/>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89" name="Group 32">
                <a:extLst>
                  <a:ext uri="{FF2B5EF4-FFF2-40B4-BE49-F238E27FC236}">
                    <a16:creationId xmlns:a16="http://schemas.microsoft.com/office/drawing/2014/main" id="{0E48FA53-2FBB-ABFE-FAE4-A63DE9BBF2A8}"/>
                  </a:ext>
                </a:extLst>
              </p:cNvPr>
              <p:cNvGrpSpPr>
                <a:grpSpLocks/>
              </p:cNvGrpSpPr>
              <p:nvPr/>
            </p:nvGrpSpPr>
            <p:grpSpPr bwMode="auto">
              <a:xfrm>
                <a:off x="1553" y="1788"/>
                <a:ext cx="45" cy="299"/>
                <a:chOff x="2131" y="2070"/>
                <a:chExt cx="45" cy="299"/>
              </a:xfrm>
            </p:grpSpPr>
            <p:sp>
              <p:nvSpPr>
                <p:cNvPr id="111" name="Line 33">
                  <a:extLst>
                    <a:ext uri="{FF2B5EF4-FFF2-40B4-BE49-F238E27FC236}">
                      <a16:creationId xmlns:a16="http://schemas.microsoft.com/office/drawing/2014/main" id="{4FE63BBD-75D7-B103-5C04-D2498C04D76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2" name="Oval 34">
                  <a:extLst>
                    <a:ext uri="{FF2B5EF4-FFF2-40B4-BE49-F238E27FC236}">
                      <a16:creationId xmlns:a16="http://schemas.microsoft.com/office/drawing/2014/main" id="{25D51E1A-EF62-E131-FF5C-B35297746DF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0" name="Rectangle 35">
                <a:extLst>
                  <a:ext uri="{FF2B5EF4-FFF2-40B4-BE49-F238E27FC236}">
                    <a16:creationId xmlns:a16="http://schemas.microsoft.com/office/drawing/2014/main" id="{0B1AAD9A-CD3C-8FED-EB60-7AC3472FFE83}"/>
                  </a:ext>
                </a:extLst>
              </p:cNvPr>
              <p:cNvSpPr>
                <a:spLocks noChangeArrowheads="1"/>
              </p:cNvSpPr>
              <p:nvPr/>
            </p:nvSpPr>
            <p:spPr bwMode="auto">
              <a:xfrm>
                <a:off x="1390" y="2058"/>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91" name="AutoShape 36">
                <a:extLst>
                  <a:ext uri="{FF2B5EF4-FFF2-40B4-BE49-F238E27FC236}">
                    <a16:creationId xmlns:a16="http://schemas.microsoft.com/office/drawing/2014/main" id="{8AB8D0A1-5AFA-4C10-DAC9-A767C0DDC6C6}"/>
                  </a:ext>
                </a:extLst>
              </p:cNvPr>
              <p:cNvSpPr>
                <a:spLocks noChangeArrowheads="1"/>
              </p:cNvSpPr>
              <p:nvPr/>
            </p:nvSpPr>
            <p:spPr bwMode="auto">
              <a:xfrm>
                <a:off x="1488" y="1705"/>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92" name="Oval 37">
                <a:extLst>
                  <a:ext uri="{FF2B5EF4-FFF2-40B4-BE49-F238E27FC236}">
                    <a16:creationId xmlns:a16="http://schemas.microsoft.com/office/drawing/2014/main" id="{662A4D83-023D-70ED-AA18-00D4ACEF9DBD}"/>
                  </a:ext>
                </a:extLst>
              </p:cNvPr>
              <p:cNvSpPr>
                <a:spLocks noChangeArrowheads="1"/>
              </p:cNvSpPr>
              <p:nvPr/>
            </p:nvSpPr>
            <p:spPr bwMode="auto">
              <a:xfrm>
                <a:off x="1728" y="1129"/>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93" name="Rectangle 38">
                <a:extLst>
                  <a:ext uri="{FF2B5EF4-FFF2-40B4-BE49-F238E27FC236}">
                    <a16:creationId xmlns:a16="http://schemas.microsoft.com/office/drawing/2014/main" id="{0772FD81-874F-4C1E-0B10-92FA4946A21A}"/>
                  </a:ext>
                </a:extLst>
              </p:cNvPr>
              <p:cNvSpPr>
                <a:spLocks noChangeArrowheads="1"/>
              </p:cNvSpPr>
              <p:nvPr/>
            </p:nvSpPr>
            <p:spPr bwMode="auto">
              <a:xfrm>
                <a:off x="1416" y="1417"/>
                <a:ext cx="399" cy="288"/>
              </a:xfrm>
              <a:prstGeom prst="rect">
                <a:avLst/>
              </a:prstGeom>
              <a:noFill/>
              <a:ln w="9525">
                <a:noFill/>
                <a:miter lim="800000"/>
                <a:headEnd/>
                <a:tailEnd/>
              </a:ln>
            </p:spPr>
            <p:txBody>
              <a:bodyPr>
                <a:spAutoFit/>
              </a:bodyPr>
              <a:lstStyle/>
              <a:p>
                <a:r>
                  <a:rPr lang="en-US" altLang="zh-CN" b="1" dirty="0">
                    <a:solidFill>
                      <a:srgbClr val="FF0066"/>
                    </a:solidFill>
                  </a:rPr>
                  <a:t>C1</a:t>
                </a:r>
              </a:p>
            </p:txBody>
          </p:sp>
          <p:grpSp>
            <p:nvGrpSpPr>
              <p:cNvPr id="94" name="Group 39">
                <a:extLst>
                  <a:ext uri="{FF2B5EF4-FFF2-40B4-BE49-F238E27FC236}">
                    <a16:creationId xmlns:a16="http://schemas.microsoft.com/office/drawing/2014/main" id="{0779BFFD-9988-C108-500C-45298EDA9018}"/>
                  </a:ext>
                </a:extLst>
              </p:cNvPr>
              <p:cNvGrpSpPr>
                <a:grpSpLocks/>
              </p:cNvGrpSpPr>
              <p:nvPr/>
            </p:nvGrpSpPr>
            <p:grpSpPr bwMode="auto">
              <a:xfrm>
                <a:off x="1331" y="1782"/>
                <a:ext cx="45" cy="299"/>
                <a:chOff x="2131" y="2070"/>
                <a:chExt cx="45" cy="299"/>
              </a:xfrm>
            </p:grpSpPr>
            <p:sp>
              <p:nvSpPr>
                <p:cNvPr id="109" name="Line 40">
                  <a:extLst>
                    <a:ext uri="{FF2B5EF4-FFF2-40B4-BE49-F238E27FC236}">
                      <a16:creationId xmlns:a16="http://schemas.microsoft.com/office/drawing/2014/main" id="{51F16A98-A0E1-DF6D-A567-5C37E14F7B0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0" name="Oval 41">
                  <a:extLst>
                    <a:ext uri="{FF2B5EF4-FFF2-40B4-BE49-F238E27FC236}">
                      <a16:creationId xmlns:a16="http://schemas.microsoft.com/office/drawing/2014/main" id="{B7042351-A72A-E2AD-F9A5-900F7E1558A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5" name="Rectangle 42">
                <a:extLst>
                  <a:ext uri="{FF2B5EF4-FFF2-40B4-BE49-F238E27FC236}">
                    <a16:creationId xmlns:a16="http://schemas.microsoft.com/office/drawing/2014/main" id="{6733F4DD-F201-C96E-C670-6AADBE1B8F63}"/>
                  </a:ext>
                </a:extLst>
              </p:cNvPr>
              <p:cNvSpPr>
                <a:spLocks noChangeArrowheads="1"/>
              </p:cNvSpPr>
              <p:nvPr/>
            </p:nvSpPr>
            <p:spPr bwMode="auto">
              <a:xfrm>
                <a:off x="1188" y="1536"/>
                <a:ext cx="399" cy="288"/>
              </a:xfrm>
              <a:prstGeom prst="rect">
                <a:avLst/>
              </a:prstGeom>
              <a:noFill/>
              <a:ln w="9525">
                <a:noFill/>
                <a:miter lim="800000"/>
                <a:headEnd/>
                <a:tailEnd/>
              </a:ln>
            </p:spPr>
            <p:txBody>
              <a:bodyPr wrap="none">
                <a:spAutoFit/>
              </a:bodyPr>
              <a:lstStyle/>
              <a:p>
                <a:r>
                  <a:rPr lang="en-US" altLang="zh-CN" b="1">
                    <a:solidFill>
                      <a:srgbClr val="0033CC"/>
                    </a:solidFill>
                  </a:rPr>
                  <a:t>1D </a:t>
                </a:r>
              </a:p>
            </p:txBody>
          </p:sp>
          <p:sp>
            <p:nvSpPr>
              <p:cNvPr id="96" name="Rectangle 43">
                <a:extLst>
                  <a:ext uri="{FF2B5EF4-FFF2-40B4-BE49-F238E27FC236}">
                    <a16:creationId xmlns:a16="http://schemas.microsoft.com/office/drawing/2014/main" id="{A24BE054-A8B7-4403-F84A-2A00026EC5D4}"/>
                  </a:ext>
                </a:extLst>
              </p:cNvPr>
              <p:cNvSpPr>
                <a:spLocks noChangeArrowheads="1"/>
              </p:cNvSpPr>
              <p:nvPr/>
            </p:nvSpPr>
            <p:spPr bwMode="auto">
              <a:xfrm>
                <a:off x="1230" y="2064"/>
                <a:ext cx="327" cy="288"/>
              </a:xfrm>
              <a:prstGeom prst="rect">
                <a:avLst/>
              </a:prstGeom>
              <a:noFill/>
              <a:ln>
                <a:noFill/>
              </a:ln>
              <a:effectLst/>
            </p:spPr>
            <p:txBody>
              <a:bodyPr>
                <a:spAutoFit/>
              </a:bodyPr>
              <a:lstStyle/>
              <a:p>
                <a:pPr>
                  <a:defRPr/>
                </a:pPr>
                <a:r>
                  <a:rPr lang="en-US" altLang="zh-CN" b="1" i="1" dirty="0">
                    <a:solidFill>
                      <a:srgbClr val="0033CC"/>
                    </a:solidFill>
                    <a:effectLst>
                      <a:outerShdw blurRad="38100" dist="38100" dir="2700000" algn="tl">
                        <a:srgbClr val="C0C0C0"/>
                      </a:outerShdw>
                    </a:effectLst>
                    <a:ea typeface="宋体" panose="02010600030101010101" pitchFamily="2" charset="-122"/>
                  </a:rPr>
                  <a:t>D</a:t>
                </a:r>
                <a:r>
                  <a:rPr lang="en-US" altLang="zh-CN" b="1" dirty="0">
                    <a:solidFill>
                      <a:srgbClr val="0033CC"/>
                    </a:solidFill>
                    <a:effectLst>
                      <a:outerShdw blurRad="38100" dist="38100" dir="2700000" algn="tl">
                        <a:srgbClr val="C0C0C0"/>
                      </a:outerShdw>
                    </a:effectLst>
                    <a:ea typeface="宋体" panose="02010600030101010101" pitchFamily="2" charset="-122"/>
                  </a:rPr>
                  <a:t> </a:t>
                </a:r>
              </a:p>
            </p:txBody>
          </p:sp>
          <p:grpSp>
            <p:nvGrpSpPr>
              <p:cNvPr id="97" name="Group 118">
                <a:extLst>
                  <a:ext uri="{FF2B5EF4-FFF2-40B4-BE49-F238E27FC236}">
                    <a16:creationId xmlns:a16="http://schemas.microsoft.com/office/drawing/2014/main" id="{D0DB61F1-83F1-B6E3-E1D5-84018E74157B}"/>
                  </a:ext>
                </a:extLst>
              </p:cNvPr>
              <p:cNvGrpSpPr>
                <a:grpSpLocks/>
              </p:cNvGrpSpPr>
              <p:nvPr/>
            </p:nvGrpSpPr>
            <p:grpSpPr bwMode="auto">
              <a:xfrm>
                <a:off x="1121" y="1806"/>
                <a:ext cx="45" cy="299"/>
                <a:chOff x="2131" y="2070"/>
                <a:chExt cx="45" cy="299"/>
              </a:xfrm>
            </p:grpSpPr>
            <p:sp>
              <p:nvSpPr>
                <p:cNvPr id="107" name="Line 119">
                  <a:extLst>
                    <a:ext uri="{FF2B5EF4-FFF2-40B4-BE49-F238E27FC236}">
                      <a16:creationId xmlns:a16="http://schemas.microsoft.com/office/drawing/2014/main" id="{22740E9A-44D5-A6FB-0281-C0A7EC5BE402}"/>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8" name="Oval 120">
                  <a:extLst>
                    <a:ext uri="{FF2B5EF4-FFF2-40B4-BE49-F238E27FC236}">
                      <a16:creationId xmlns:a16="http://schemas.microsoft.com/office/drawing/2014/main" id="{1772F16F-EA48-307C-B5AB-ABCF41824CF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8" name="Group 121">
                <a:extLst>
                  <a:ext uri="{FF2B5EF4-FFF2-40B4-BE49-F238E27FC236}">
                    <a16:creationId xmlns:a16="http://schemas.microsoft.com/office/drawing/2014/main" id="{70310075-B8A9-1557-1970-593CB7784C5C}"/>
                  </a:ext>
                </a:extLst>
              </p:cNvPr>
              <p:cNvGrpSpPr>
                <a:grpSpLocks/>
              </p:cNvGrpSpPr>
              <p:nvPr/>
            </p:nvGrpSpPr>
            <p:grpSpPr bwMode="auto">
              <a:xfrm>
                <a:off x="1841" y="1807"/>
                <a:ext cx="45" cy="299"/>
                <a:chOff x="2131" y="2070"/>
                <a:chExt cx="45" cy="299"/>
              </a:xfrm>
            </p:grpSpPr>
            <p:sp>
              <p:nvSpPr>
                <p:cNvPr id="105" name="Line 122">
                  <a:extLst>
                    <a:ext uri="{FF2B5EF4-FFF2-40B4-BE49-F238E27FC236}">
                      <a16:creationId xmlns:a16="http://schemas.microsoft.com/office/drawing/2014/main" id="{44008AF9-8177-07E7-F886-2DF57CBDA27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6" name="Oval 123">
                  <a:extLst>
                    <a:ext uri="{FF2B5EF4-FFF2-40B4-BE49-F238E27FC236}">
                      <a16:creationId xmlns:a16="http://schemas.microsoft.com/office/drawing/2014/main" id="{FC02C7DE-34A6-9E5F-D96E-717DC3E0E8F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9" name="Oval 124">
                <a:extLst>
                  <a:ext uri="{FF2B5EF4-FFF2-40B4-BE49-F238E27FC236}">
                    <a16:creationId xmlns:a16="http://schemas.microsoft.com/office/drawing/2014/main" id="{0D32426A-EA8C-06BF-0BCC-418B201BA1AE}"/>
                  </a:ext>
                </a:extLst>
              </p:cNvPr>
              <p:cNvSpPr>
                <a:spLocks noChangeArrowheads="1"/>
              </p:cNvSpPr>
              <p:nvPr/>
            </p:nvSpPr>
            <p:spPr bwMode="auto">
              <a:xfrm>
                <a:off x="1104" y="1807"/>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00" name="Oval 125">
                <a:extLst>
                  <a:ext uri="{FF2B5EF4-FFF2-40B4-BE49-F238E27FC236}">
                    <a16:creationId xmlns:a16="http://schemas.microsoft.com/office/drawing/2014/main" id="{FA994D54-3778-752D-6441-7F4943C272E6}"/>
                  </a:ext>
                </a:extLst>
              </p:cNvPr>
              <p:cNvSpPr>
                <a:spLocks noChangeArrowheads="1"/>
              </p:cNvSpPr>
              <p:nvPr/>
            </p:nvSpPr>
            <p:spPr bwMode="auto">
              <a:xfrm>
                <a:off x="1836" y="1808"/>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01" name="Rectangle 126">
                <a:extLst>
                  <a:ext uri="{FF2B5EF4-FFF2-40B4-BE49-F238E27FC236}">
                    <a16:creationId xmlns:a16="http://schemas.microsoft.com/office/drawing/2014/main" id="{8709199A-0BFD-C477-64F5-FB6A704C2FF6}"/>
                  </a:ext>
                </a:extLst>
              </p:cNvPr>
              <p:cNvSpPr>
                <a:spLocks noChangeArrowheads="1"/>
              </p:cNvSpPr>
              <p:nvPr/>
            </p:nvSpPr>
            <p:spPr bwMode="auto">
              <a:xfrm>
                <a:off x="1007" y="1557"/>
                <a:ext cx="1087" cy="233"/>
              </a:xfrm>
              <a:prstGeom prst="rect">
                <a:avLst/>
              </a:prstGeom>
              <a:noFill/>
              <a:ln w="9525">
                <a:noFill/>
                <a:miter lim="800000"/>
                <a:headEnd/>
                <a:tailEnd/>
              </a:ln>
            </p:spPr>
            <p:txBody>
              <a:bodyPr>
                <a:spAutoFit/>
              </a:bodyPr>
              <a:lstStyle/>
              <a:p>
                <a:r>
                  <a:rPr lang="en-US" altLang="zh-CN" b="1" dirty="0"/>
                  <a:t> S</a:t>
                </a:r>
                <a:r>
                  <a:rPr lang="en-US" altLang="zh-CN" b="1" dirty="0">
                    <a:solidFill>
                      <a:srgbClr val="0033CC"/>
                    </a:solidFill>
                  </a:rPr>
                  <a:t>            </a:t>
                </a:r>
                <a:r>
                  <a:rPr lang="zh-CN" altLang="en-US" b="1" dirty="0">
                    <a:solidFill>
                      <a:srgbClr val="0033CC"/>
                    </a:solidFill>
                  </a:rPr>
                  <a:t>    </a:t>
                </a:r>
                <a:r>
                  <a:rPr lang="en-US" altLang="zh-CN" b="1" dirty="0"/>
                  <a:t>R</a:t>
                </a:r>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38026C5-3E8D-E84A-EC53-D9976C8EE574}"/>
                    </a:ext>
                  </a:extLst>
                </p:cNvPr>
                <p:cNvSpPr txBox="1"/>
                <p:nvPr/>
              </p:nvSpPr>
              <p:spPr>
                <a:xfrm>
                  <a:off x="2526300" y="3605682"/>
                  <a:ext cx="345351" cy="308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latin typeface="Cambria Math" panose="02040503050406030204" pitchFamily="18" charset="0"/>
                              </a:rPr>
                            </m:ctrlPr>
                          </m:sSubPr>
                          <m:e>
                            <m:acc>
                              <m:accPr>
                                <m:chr m:val="̅"/>
                                <m:ctrlPr>
                                  <a:rPr kumimoji="1" lang="en-US" altLang="zh-CN" sz="2000" b="0" i="1" smtClean="0">
                                    <a:latin typeface="Cambria Math" panose="02040503050406030204" pitchFamily="18" charset="0"/>
                                  </a:rPr>
                                </m:ctrlPr>
                              </m:accPr>
                              <m:e>
                                <m:r>
                                  <a:rPr kumimoji="1" lang="en-US" altLang="zh-CN" sz="2000" b="0" i="1" smtClean="0">
                                    <a:latin typeface="Cambria Math" panose="02040503050406030204" pitchFamily="18" charset="0"/>
                                  </a:rPr>
                                  <m:t>𝑆</m:t>
                                </m:r>
                              </m:e>
                            </m:acc>
                          </m:e>
                          <m:sub>
                            <m:r>
                              <a:rPr kumimoji="1" lang="en-US" altLang="zh-CN" sz="2000" b="0" i="1" smtClean="0">
                                <a:latin typeface="Cambria Math" panose="02040503050406030204" pitchFamily="18" charset="0"/>
                              </a:rPr>
                              <m:t>𝐷</m:t>
                            </m:r>
                          </m:sub>
                        </m:sSub>
                      </m:oMath>
                    </m:oMathPara>
                  </a14:m>
                  <a:endParaRPr kumimoji="1" lang="zh-CN" altLang="en-US" sz="2000" dirty="0"/>
                </a:p>
              </p:txBody>
            </p:sp>
          </mc:Choice>
          <mc:Fallback xmlns="">
            <p:sp>
              <p:nvSpPr>
                <p:cNvPr id="3" name="文本框 2">
                  <a:extLst>
                    <a:ext uri="{FF2B5EF4-FFF2-40B4-BE49-F238E27FC236}">
                      <a16:creationId xmlns:a16="http://schemas.microsoft.com/office/drawing/2014/main" id="{A38026C5-3E8D-E84A-EC53-D9976C8EE574}"/>
                    </a:ext>
                  </a:extLst>
                </p:cNvPr>
                <p:cNvSpPr txBox="1">
                  <a:spLocks noRot="1" noChangeAspect="1" noMove="1" noResize="1" noEditPoints="1" noAdjustHandles="1" noChangeArrowheads="1" noChangeShapeType="1" noTextEdit="1"/>
                </p:cNvSpPr>
                <p:nvPr/>
              </p:nvSpPr>
              <p:spPr>
                <a:xfrm>
                  <a:off x="2526300" y="3605682"/>
                  <a:ext cx="345351" cy="308482"/>
                </a:xfrm>
                <a:prstGeom prst="rect">
                  <a:avLst/>
                </a:prstGeom>
                <a:blipFill>
                  <a:blip r:embed="rId2"/>
                  <a:stretch>
                    <a:fillRect l="-13793" b="-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B3F4FD66-79F6-FB48-2EBD-63DF1F94EB9A}"/>
                    </a:ext>
                  </a:extLst>
                </p:cNvPr>
                <p:cNvSpPr txBox="1"/>
                <p:nvPr/>
              </p:nvSpPr>
              <p:spPr>
                <a:xfrm>
                  <a:off x="3695311" y="3615695"/>
                  <a:ext cx="37952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b="0" i="1" smtClean="0">
                                <a:latin typeface="Cambria Math" panose="02040503050406030204" pitchFamily="18" charset="0"/>
                              </a:rPr>
                            </m:ctrlPr>
                          </m:sSubPr>
                          <m:e>
                            <m:acc>
                              <m:accPr>
                                <m:chr m:val="̅"/>
                                <m:ctrlPr>
                                  <a:rPr kumimoji="1" lang="en-US" altLang="zh-CN" sz="2000" b="0" i="1" smtClean="0">
                                    <a:latin typeface="Cambria Math" panose="02040503050406030204" pitchFamily="18" charset="0"/>
                                  </a:rPr>
                                </m:ctrlPr>
                              </m:accPr>
                              <m:e>
                                <m:r>
                                  <a:rPr kumimoji="1" lang="en-US" altLang="zh-CN" sz="2000" b="0" i="1" smtClean="0">
                                    <a:latin typeface="Cambria Math" panose="02040503050406030204" pitchFamily="18" charset="0"/>
                                  </a:rPr>
                                  <m:t>𝑅</m:t>
                                </m:r>
                              </m:e>
                            </m:acc>
                          </m:e>
                          <m:sub>
                            <m:r>
                              <a:rPr kumimoji="1" lang="en-US" altLang="zh-CN" sz="2000" b="0" i="1" smtClean="0">
                                <a:latin typeface="Cambria Math" panose="02040503050406030204" pitchFamily="18" charset="0"/>
                              </a:rPr>
                              <m:t>𝐷</m:t>
                            </m:r>
                          </m:sub>
                        </m:sSub>
                      </m:oMath>
                    </m:oMathPara>
                  </a14:m>
                  <a:endParaRPr kumimoji="1" lang="zh-CN" altLang="en-US" sz="2000" dirty="0"/>
                </a:p>
              </p:txBody>
            </p:sp>
          </mc:Choice>
          <mc:Fallback xmlns="">
            <p:sp>
              <p:nvSpPr>
                <p:cNvPr id="118" name="文本框 117">
                  <a:extLst>
                    <a:ext uri="{FF2B5EF4-FFF2-40B4-BE49-F238E27FC236}">
                      <a16:creationId xmlns:a16="http://schemas.microsoft.com/office/drawing/2014/main" id="{B3F4FD66-79F6-FB48-2EBD-63DF1F94EB9A}"/>
                    </a:ext>
                  </a:extLst>
                </p:cNvPr>
                <p:cNvSpPr txBox="1">
                  <a:spLocks noRot="1" noChangeAspect="1" noMove="1" noResize="1" noEditPoints="1" noAdjustHandles="1" noChangeArrowheads="1" noChangeShapeType="1" noTextEdit="1"/>
                </p:cNvSpPr>
                <p:nvPr/>
              </p:nvSpPr>
              <p:spPr>
                <a:xfrm>
                  <a:off x="3695311" y="3615695"/>
                  <a:ext cx="379527" cy="307777"/>
                </a:xfrm>
                <a:prstGeom prst="rect">
                  <a:avLst/>
                </a:prstGeom>
                <a:blipFill>
                  <a:blip r:embed="rId3"/>
                  <a:stretch>
                    <a:fillRect l="-9677" r="-3226" b="-11538"/>
                  </a:stretch>
                </a:blipFill>
              </p:spPr>
              <p:txBody>
                <a:bodyPr/>
                <a:lstStyle/>
                <a:p>
                  <a:r>
                    <a:rPr lang="zh-CN" altLang="en-US">
                      <a:noFill/>
                    </a:rPr>
                    <a:t> </a:t>
                  </a:r>
                </a:p>
              </p:txBody>
            </p:sp>
          </mc:Fallback>
        </mc:AlternateContent>
      </p:grpSp>
      <p:grpSp>
        <p:nvGrpSpPr>
          <p:cNvPr id="27" name="组合 26">
            <a:extLst>
              <a:ext uri="{FF2B5EF4-FFF2-40B4-BE49-F238E27FC236}">
                <a16:creationId xmlns:a16="http://schemas.microsoft.com/office/drawing/2014/main" id="{34A3F9FA-6EE8-731E-8E79-638BB585183C}"/>
              </a:ext>
            </a:extLst>
          </p:cNvPr>
          <p:cNvGrpSpPr/>
          <p:nvPr/>
        </p:nvGrpSpPr>
        <p:grpSpPr>
          <a:xfrm>
            <a:off x="5490482" y="1338497"/>
            <a:ext cx="4219575" cy="2667590"/>
            <a:chOff x="5490482" y="1338497"/>
            <a:chExt cx="4219575" cy="2667590"/>
          </a:xfrm>
        </p:grpSpPr>
        <p:grpSp>
          <p:nvGrpSpPr>
            <p:cNvPr id="11" name="Group 44">
              <a:extLst>
                <a:ext uri="{FF2B5EF4-FFF2-40B4-BE49-F238E27FC236}">
                  <a16:creationId xmlns:a16="http://schemas.microsoft.com/office/drawing/2014/main" id="{D4DC3551-1286-3ECD-ABB3-CDE85DB0C311}"/>
                </a:ext>
              </a:extLst>
            </p:cNvPr>
            <p:cNvGrpSpPr>
              <a:grpSpLocks/>
            </p:cNvGrpSpPr>
            <p:nvPr/>
          </p:nvGrpSpPr>
          <p:grpSpPr bwMode="auto">
            <a:xfrm>
              <a:off x="5490482" y="1338497"/>
              <a:ext cx="4219575" cy="2309813"/>
              <a:chOff x="2268" y="1021"/>
              <a:chExt cx="2658" cy="1455"/>
            </a:xfrm>
          </p:grpSpPr>
          <p:sp>
            <p:nvSpPr>
              <p:cNvPr id="12" name="Rectangle 45">
                <a:extLst>
                  <a:ext uri="{FF2B5EF4-FFF2-40B4-BE49-F238E27FC236}">
                    <a16:creationId xmlns:a16="http://schemas.microsoft.com/office/drawing/2014/main" id="{B676EF66-E669-14E6-CA68-0D17FAE355D2}"/>
                  </a:ext>
                </a:extLst>
              </p:cNvPr>
              <p:cNvSpPr>
                <a:spLocks noChangeArrowheads="1"/>
              </p:cNvSpPr>
              <p:nvPr/>
            </p:nvSpPr>
            <p:spPr bwMode="auto">
              <a:xfrm>
                <a:off x="2737" y="1021"/>
                <a:ext cx="819"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r>
                  <a:rPr lang="en-US" altLang="zh-CN" b="1" baseline="-25000">
                    <a:solidFill>
                      <a:srgbClr val="FF0066"/>
                    </a:solidFill>
                  </a:rPr>
                  <a:t>1      </a:t>
                </a:r>
                <a:r>
                  <a:rPr lang="en-US" altLang="zh-CN" b="1" i="1">
                    <a:solidFill>
                      <a:srgbClr val="FF0066"/>
                    </a:solidFill>
                  </a:rPr>
                  <a:t>Q</a:t>
                </a:r>
                <a:r>
                  <a:rPr lang="en-US" altLang="zh-CN" b="1" baseline="-25000">
                    <a:solidFill>
                      <a:srgbClr val="FF0066"/>
                    </a:solidFill>
                  </a:rPr>
                  <a:t>1</a:t>
                </a:r>
              </a:p>
            </p:txBody>
          </p:sp>
          <p:sp>
            <p:nvSpPr>
              <p:cNvPr id="13" name="Rectangle 46">
                <a:extLst>
                  <a:ext uri="{FF2B5EF4-FFF2-40B4-BE49-F238E27FC236}">
                    <a16:creationId xmlns:a16="http://schemas.microsoft.com/office/drawing/2014/main" id="{B9418717-FC6D-D5C3-1F9C-E61CC58BD8DC}"/>
                  </a:ext>
                </a:extLst>
              </p:cNvPr>
              <p:cNvSpPr>
                <a:spLocks noChangeArrowheads="1"/>
              </p:cNvSpPr>
              <p:nvPr/>
            </p:nvSpPr>
            <p:spPr bwMode="auto">
              <a:xfrm>
                <a:off x="2680" y="1608"/>
                <a:ext cx="1836"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14" name="Group 47">
                <a:extLst>
                  <a:ext uri="{FF2B5EF4-FFF2-40B4-BE49-F238E27FC236}">
                    <a16:creationId xmlns:a16="http://schemas.microsoft.com/office/drawing/2014/main" id="{44C47C97-958E-F865-29D9-09509F34F1EC}"/>
                  </a:ext>
                </a:extLst>
              </p:cNvPr>
              <p:cNvGrpSpPr>
                <a:grpSpLocks/>
              </p:cNvGrpSpPr>
              <p:nvPr/>
            </p:nvGrpSpPr>
            <p:grpSpPr bwMode="auto">
              <a:xfrm>
                <a:off x="2796" y="2166"/>
                <a:ext cx="79" cy="310"/>
                <a:chOff x="3156" y="2161"/>
                <a:chExt cx="79" cy="310"/>
              </a:xfrm>
            </p:grpSpPr>
            <p:grpSp>
              <p:nvGrpSpPr>
                <p:cNvPr id="76" name="Group 48">
                  <a:extLst>
                    <a:ext uri="{FF2B5EF4-FFF2-40B4-BE49-F238E27FC236}">
                      <a16:creationId xmlns:a16="http://schemas.microsoft.com/office/drawing/2014/main" id="{DCD71F62-7D29-ED89-8C67-10FFD38AC82F}"/>
                    </a:ext>
                  </a:extLst>
                </p:cNvPr>
                <p:cNvGrpSpPr>
                  <a:grpSpLocks/>
                </p:cNvGrpSpPr>
                <p:nvPr/>
              </p:nvGrpSpPr>
              <p:grpSpPr bwMode="auto">
                <a:xfrm>
                  <a:off x="3173" y="2172"/>
                  <a:ext cx="45" cy="299"/>
                  <a:chOff x="2131" y="2070"/>
                  <a:chExt cx="45" cy="299"/>
                </a:xfrm>
              </p:grpSpPr>
              <p:sp>
                <p:nvSpPr>
                  <p:cNvPr id="78" name="Line 49">
                    <a:extLst>
                      <a:ext uri="{FF2B5EF4-FFF2-40B4-BE49-F238E27FC236}">
                        <a16:creationId xmlns:a16="http://schemas.microsoft.com/office/drawing/2014/main" id="{8867EEB9-71D4-D1E1-2489-32A0CAB6E26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9" name="Oval 50">
                    <a:extLst>
                      <a:ext uri="{FF2B5EF4-FFF2-40B4-BE49-F238E27FC236}">
                        <a16:creationId xmlns:a16="http://schemas.microsoft.com/office/drawing/2014/main" id="{BAD8534C-FD29-A29B-142D-5FD59FF1AB38}"/>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77" name="Oval 51">
                  <a:extLst>
                    <a:ext uri="{FF2B5EF4-FFF2-40B4-BE49-F238E27FC236}">
                      <a16:creationId xmlns:a16="http://schemas.microsoft.com/office/drawing/2014/main" id="{C4B82137-F16D-978D-B473-86AD15ACF0C9}"/>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15" name="Group 52">
                <a:extLst>
                  <a:ext uri="{FF2B5EF4-FFF2-40B4-BE49-F238E27FC236}">
                    <a16:creationId xmlns:a16="http://schemas.microsoft.com/office/drawing/2014/main" id="{D6543364-6BF4-B3B3-D93E-5C033C6E8D3B}"/>
                  </a:ext>
                </a:extLst>
              </p:cNvPr>
              <p:cNvGrpSpPr>
                <a:grpSpLocks/>
              </p:cNvGrpSpPr>
              <p:nvPr/>
            </p:nvGrpSpPr>
            <p:grpSpPr bwMode="auto">
              <a:xfrm>
                <a:off x="3034" y="2166"/>
                <a:ext cx="45" cy="299"/>
                <a:chOff x="2131" y="2070"/>
                <a:chExt cx="45" cy="299"/>
              </a:xfrm>
            </p:grpSpPr>
            <p:sp>
              <p:nvSpPr>
                <p:cNvPr id="74" name="Line 53">
                  <a:extLst>
                    <a:ext uri="{FF2B5EF4-FFF2-40B4-BE49-F238E27FC236}">
                      <a16:creationId xmlns:a16="http://schemas.microsoft.com/office/drawing/2014/main" id="{EC3684B8-A8B0-6A82-0F61-41CD9A12DEFA}"/>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5" name="Oval 54">
                  <a:extLst>
                    <a:ext uri="{FF2B5EF4-FFF2-40B4-BE49-F238E27FC236}">
                      <a16:creationId xmlns:a16="http://schemas.microsoft.com/office/drawing/2014/main" id="{D838F256-888E-06D4-6F01-E47EDFCB60A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6" name="Rectangle 55">
                <a:extLst>
                  <a:ext uri="{FF2B5EF4-FFF2-40B4-BE49-F238E27FC236}">
                    <a16:creationId xmlns:a16="http://schemas.microsoft.com/office/drawing/2014/main" id="{A9DE170E-B8E3-A7C4-8AF2-409C30FBE2C5}"/>
                  </a:ext>
                </a:extLst>
              </p:cNvPr>
              <p:cNvSpPr>
                <a:spLocks noChangeArrowheads="1"/>
              </p:cNvSpPr>
              <p:nvPr/>
            </p:nvSpPr>
            <p:spPr bwMode="auto">
              <a:xfrm>
                <a:off x="2268" y="1896"/>
                <a:ext cx="476" cy="288"/>
              </a:xfrm>
              <a:prstGeom prst="rect">
                <a:avLst/>
              </a:prstGeom>
              <a:noFill/>
              <a:ln w="9525">
                <a:noFill/>
                <a:miter lim="800000"/>
                <a:headEnd/>
                <a:tailEnd/>
              </a:ln>
            </p:spPr>
            <p:txBody>
              <a:bodyPr wrap="none">
                <a:spAutoFit/>
              </a:bodyPr>
              <a:lstStyle/>
              <a:p>
                <a:r>
                  <a:rPr lang="en-US" altLang="zh-CN" b="1" i="1"/>
                  <a:t>V</a:t>
                </a:r>
                <a:r>
                  <a:rPr lang="en-US" altLang="zh-CN" b="1" baseline="-25000"/>
                  <a:t>CC</a:t>
                </a:r>
                <a:r>
                  <a:rPr lang="en-US" altLang="zh-CN" b="1"/>
                  <a:t> </a:t>
                </a:r>
              </a:p>
            </p:txBody>
          </p:sp>
          <p:grpSp>
            <p:nvGrpSpPr>
              <p:cNvPr id="17" name="Group 56">
                <a:extLst>
                  <a:ext uri="{FF2B5EF4-FFF2-40B4-BE49-F238E27FC236}">
                    <a16:creationId xmlns:a16="http://schemas.microsoft.com/office/drawing/2014/main" id="{7A2924F7-5196-CEB9-D287-F5905D03A207}"/>
                  </a:ext>
                </a:extLst>
              </p:cNvPr>
              <p:cNvGrpSpPr>
                <a:grpSpLocks/>
              </p:cNvGrpSpPr>
              <p:nvPr/>
            </p:nvGrpSpPr>
            <p:grpSpPr bwMode="auto">
              <a:xfrm>
                <a:off x="3444" y="2166"/>
                <a:ext cx="79" cy="310"/>
                <a:chOff x="3156" y="2161"/>
                <a:chExt cx="79" cy="310"/>
              </a:xfrm>
            </p:grpSpPr>
            <p:grpSp>
              <p:nvGrpSpPr>
                <p:cNvPr id="70" name="Group 57">
                  <a:extLst>
                    <a:ext uri="{FF2B5EF4-FFF2-40B4-BE49-F238E27FC236}">
                      <a16:creationId xmlns:a16="http://schemas.microsoft.com/office/drawing/2014/main" id="{ADCE19BD-C8E8-087F-0D20-72B85762D3CB}"/>
                    </a:ext>
                  </a:extLst>
                </p:cNvPr>
                <p:cNvGrpSpPr>
                  <a:grpSpLocks/>
                </p:cNvGrpSpPr>
                <p:nvPr/>
              </p:nvGrpSpPr>
              <p:grpSpPr bwMode="auto">
                <a:xfrm>
                  <a:off x="3173" y="2172"/>
                  <a:ext cx="45" cy="299"/>
                  <a:chOff x="2131" y="2070"/>
                  <a:chExt cx="45" cy="299"/>
                </a:xfrm>
              </p:grpSpPr>
              <p:sp>
                <p:nvSpPr>
                  <p:cNvPr id="72" name="Line 58">
                    <a:extLst>
                      <a:ext uri="{FF2B5EF4-FFF2-40B4-BE49-F238E27FC236}">
                        <a16:creationId xmlns:a16="http://schemas.microsoft.com/office/drawing/2014/main" id="{379B1BF6-7FF8-5657-7ACC-BEFAFDF2216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3" name="Oval 59">
                    <a:extLst>
                      <a:ext uri="{FF2B5EF4-FFF2-40B4-BE49-F238E27FC236}">
                        <a16:creationId xmlns:a16="http://schemas.microsoft.com/office/drawing/2014/main" id="{C1AC7DF3-0747-49EB-66E6-F37F06AAF7C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71" name="Oval 60">
                  <a:extLst>
                    <a:ext uri="{FF2B5EF4-FFF2-40B4-BE49-F238E27FC236}">
                      <a16:creationId xmlns:a16="http://schemas.microsoft.com/office/drawing/2014/main" id="{3E94F546-85DC-0C89-44D4-7BCED3F149CA}"/>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18" name="Group 61">
                <a:extLst>
                  <a:ext uri="{FF2B5EF4-FFF2-40B4-BE49-F238E27FC236}">
                    <a16:creationId xmlns:a16="http://schemas.microsoft.com/office/drawing/2014/main" id="{C5F117E1-DD1C-6183-8E84-AE41451F0C6E}"/>
                  </a:ext>
                </a:extLst>
              </p:cNvPr>
              <p:cNvGrpSpPr>
                <a:grpSpLocks/>
              </p:cNvGrpSpPr>
              <p:nvPr/>
            </p:nvGrpSpPr>
            <p:grpSpPr bwMode="auto">
              <a:xfrm>
                <a:off x="3683" y="2166"/>
                <a:ext cx="79" cy="310"/>
                <a:chOff x="3156" y="2161"/>
                <a:chExt cx="79" cy="310"/>
              </a:xfrm>
            </p:grpSpPr>
            <p:grpSp>
              <p:nvGrpSpPr>
                <p:cNvPr id="66" name="Group 62">
                  <a:extLst>
                    <a:ext uri="{FF2B5EF4-FFF2-40B4-BE49-F238E27FC236}">
                      <a16:creationId xmlns:a16="http://schemas.microsoft.com/office/drawing/2014/main" id="{0983F98A-0532-F316-A610-86629FA021AA}"/>
                    </a:ext>
                  </a:extLst>
                </p:cNvPr>
                <p:cNvGrpSpPr>
                  <a:grpSpLocks/>
                </p:cNvGrpSpPr>
                <p:nvPr/>
              </p:nvGrpSpPr>
              <p:grpSpPr bwMode="auto">
                <a:xfrm>
                  <a:off x="3173" y="2172"/>
                  <a:ext cx="45" cy="299"/>
                  <a:chOff x="2131" y="2070"/>
                  <a:chExt cx="45" cy="299"/>
                </a:xfrm>
              </p:grpSpPr>
              <p:sp>
                <p:nvSpPr>
                  <p:cNvPr id="68" name="Line 63">
                    <a:extLst>
                      <a:ext uri="{FF2B5EF4-FFF2-40B4-BE49-F238E27FC236}">
                        <a16:creationId xmlns:a16="http://schemas.microsoft.com/office/drawing/2014/main" id="{F55C95EF-E6DB-8947-CDC9-7F4FD2ECA71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9" name="Oval 64">
                    <a:extLst>
                      <a:ext uri="{FF2B5EF4-FFF2-40B4-BE49-F238E27FC236}">
                        <a16:creationId xmlns:a16="http://schemas.microsoft.com/office/drawing/2014/main" id="{D64CD68B-7FF4-B015-3207-AD20A06E5F8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67" name="Oval 65">
                  <a:extLst>
                    <a:ext uri="{FF2B5EF4-FFF2-40B4-BE49-F238E27FC236}">
                      <a16:creationId xmlns:a16="http://schemas.microsoft.com/office/drawing/2014/main" id="{28128EEA-0C26-ADED-2055-974D56AE87D4}"/>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19" name="Group 66">
                <a:extLst>
                  <a:ext uri="{FF2B5EF4-FFF2-40B4-BE49-F238E27FC236}">
                    <a16:creationId xmlns:a16="http://schemas.microsoft.com/office/drawing/2014/main" id="{06CFE2E3-3FBC-C485-B0D9-FCEEF4B5A65B}"/>
                  </a:ext>
                </a:extLst>
              </p:cNvPr>
              <p:cNvGrpSpPr>
                <a:grpSpLocks/>
              </p:cNvGrpSpPr>
              <p:nvPr/>
            </p:nvGrpSpPr>
            <p:grpSpPr bwMode="auto">
              <a:xfrm>
                <a:off x="4332" y="2166"/>
                <a:ext cx="79" cy="310"/>
                <a:chOff x="3156" y="2161"/>
                <a:chExt cx="79" cy="310"/>
              </a:xfrm>
            </p:grpSpPr>
            <p:grpSp>
              <p:nvGrpSpPr>
                <p:cNvPr id="62" name="Group 67">
                  <a:extLst>
                    <a:ext uri="{FF2B5EF4-FFF2-40B4-BE49-F238E27FC236}">
                      <a16:creationId xmlns:a16="http://schemas.microsoft.com/office/drawing/2014/main" id="{669D0E22-468E-038D-EF57-C96E5341911B}"/>
                    </a:ext>
                  </a:extLst>
                </p:cNvPr>
                <p:cNvGrpSpPr>
                  <a:grpSpLocks/>
                </p:cNvGrpSpPr>
                <p:nvPr/>
              </p:nvGrpSpPr>
              <p:grpSpPr bwMode="auto">
                <a:xfrm>
                  <a:off x="3173" y="2172"/>
                  <a:ext cx="45" cy="299"/>
                  <a:chOff x="2131" y="2070"/>
                  <a:chExt cx="45" cy="299"/>
                </a:xfrm>
              </p:grpSpPr>
              <p:sp>
                <p:nvSpPr>
                  <p:cNvPr id="64" name="Line 68">
                    <a:extLst>
                      <a:ext uri="{FF2B5EF4-FFF2-40B4-BE49-F238E27FC236}">
                        <a16:creationId xmlns:a16="http://schemas.microsoft.com/office/drawing/2014/main" id="{8148E681-83C2-F32D-3370-E91372D0768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5" name="Oval 69">
                    <a:extLst>
                      <a:ext uri="{FF2B5EF4-FFF2-40B4-BE49-F238E27FC236}">
                        <a16:creationId xmlns:a16="http://schemas.microsoft.com/office/drawing/2014/main" id="{CEEDC4FB-1C74-8FCD-7E7A-FC7E99C7BD48}"/>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63" name="Oval 70">
                  <a:extLst>
                    <a:ext uri="{FF2B5EF4-FFF2-40B4-BE49-F238E27FC236}">
                      <a16:creationId xmlns:a16="http://schemas.microsoft.com/office/drawing/2014/main" id="{837EBB0A-EB83-7E5B-47A5-3EA9EF579F3D}"/>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20" name="Group 71">
                <a:extLst>
                  <a:ext uri="{FF2B5EF4-FFF2-40B4-BE49-F238E27FC236}">
                    <a16:creationId xmlns:a16="http://schemas.microsoft.com/office/drawing/2014/main" id="{FCF21598-4E46-31CA-91A8-27C8698B1378}"/>
                  </a:ext>
                </a:extLst>
              </p:cNvPr>
              <p:cNvGrpSpPr>
                <a:grpSpLocks/>
              </p:cNvGrpSpPr>
              <p:nvPr/>
            </p:nvGrpSpPr>
            <p:grpSpPr bwMode="auto">
              <a:xfrm>
                <a:off x="4127" y="2166"/>
                <a:ext cx="45" cy="299"/>
                <a:chOff x="2131" y="2070"/>
                <a:chExt cx="45" cy="299"/>
              </a:xfrm>
            </p:grpSpPr>
            <p:sp>
              <p:nvSpPr>
                <p:cNvPr id="60" name="Line 72">
                  <a:extLst>
                    <a:ext uri="{FF2B5EF4-FFF2-40B4-BE49-F238E27FC236}">
                      <a16:creationId xmlns:a16="http://schemas.microsoft.com/office/drawing/2014/main" id="{88355EF5-0196-DC4C-E2D9-06035016EB1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1" name="Oval 73">
                  <a:extLst>
                    <a:ext uri="{FF2B5EF4-FFF2-40B4-BE49-F238E27FC236}">
                      <a16:creationId xmlns:a16="http://schemas.microsoft.com/office/drawing/2014/main" id="{2A64E1BB-6649-D972-290D-42DE46250B4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1" name="Group 74">
                <a:extLst>
                  <a:ext uri="{FF2B5EF4-FFF2-40B4-BE49-F238E27FC236}">
                    <a16:creationId xmlns:a16="http://schemas.microsoft.com/office/drawing/2014/main" id="{09BEE9D8-D414-A7E0-5A5A-BF34A841DF34}"/>
                  </a:ext>
                </a:extLst>
              </p:cNvPr>
              <p:cNvGrpSpPr>
                <a:grpSpLocks/>
              </p:cNvGrpSpPr>
              <p:nvPr/>
            </p:nvGrpSpPr>
            <p:grpSpPr bwMode="auto">
              <a:xfrm>
                <a:off x="3239" y="2166"/>
                <a:ext cx="45" cy="299"/>
                <a:chOff x="2131" y="2070"/>
                <a:chExt cx="45" cy="299"/>
              </a:xfrm>
            </p:grpSpPr>
            <p:sp>
              <p:nvSpPr>
                <p:cNvPr id="58" name="Line 75">
                  <a:extLst>
                    <a:ext uri="{FF2B5EF4-FFF2-40B4-BE49-F238E27FC236}">
                      <a16:creationId xmlns:a16="http://schemas.microsoft.com/office/drawing/2014/main" id="{A98A7DAC-513E-DE10-27C2-8F3B771AFDAC}"/>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9" name="Oval 76">
                  <a:extLst>
                    <a:ext uri="{FF2B5EF4-FFF2-40B4-BE49-F238E27FC236}">
                      <a16:creationId xmlns:a16="http://schemas.microsoft.com/office/drawing/2014/main" id="{55A40F76-05F7-A77D-16A1-82270AEE300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2" name="Group 77">
                <a:extLst>
                  <a:ext uri="{FF2B5EF4-FFF2-40B4-BE49-F238E27FC236}">
                    <a16:creationId xmlns:a16="http://schemas.microsoft.com/office/drawing/2014/main" id="{4982F1E2-D2D9-DA3F-C201-579E2113A86D}"/>
                  </a:ext>
                </a:extLst>
              </p:cNvPr>
              <p:cNvGrpSpPr>
                <a:grpSpLocks/>
              </p:cNvGrpSpPr>
              <p:nvPr/>
            </p:nvGrpSpPr>
            <p:grpSpPr bwMode="auto">
              <a:xfrm>
                <a:off x="3922" y="2166"/>
                <a:ext cx="45" cy="299"/>
                <a:chOff x="2131" y="2070"/>
                <a:chExt cx="45" cy="299"/>
              </a:xfrm>
            </p:grpSpPr>
            <p:sp>
              <p:nvSpPr>
                <p:cNvPr id="56" name="Line 78">
                  <a:extLst>
                    <a:ext uri="{FF2B5EF4-FFF2-40B4-BE49-F238E27FC236}">
                      <a16:creationId xmlns:a16="http://schemas.microsoft.com/office/drawing/2014/main" id="{E096042C-43EB-1076-4F45-7AB6009480A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7" name="Oval 79">
                  <a:extLst>
                    <a:ext uri="{FF2B5EF4-FFF2-40B4-BE49-F238E27FC236}">
                      <a16:creationId xmlns:a16="http://schemas.microsoft.com/office/drawing/2014/main" id="{2377ADC0-5DCF-8E34-6D85-47081C94B5E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3" name="Group 80">
                <a:extLst>
                  <a:ext uri="{FF2B5EF4-FFF2-40B4-BE49-F238E27FC236}">
                    <a16:creationId xmlns:a16="http://schemas.microsoft.com/office/drawing/2014/main" id="{2094459D-5F70-C040-D889-ED1B0B2E36CA}"/>
                  </a:ext>
                </a:extLst>
              </p:cNvPr>
              <p:cNvGrpSpPr>
                <a:grpSpLocks/>
              </p:cNvGrpSpPr>
              <p:nvPr/>
            </p:nvGrpSpPr>
            <p:grpSpPr bwMode="auto">
              <a:xfrm flipV="1">
                <a:off x="3263" y="1290"/>
                <a:ext cx="79" cy="310"/>
                <a:chOff x="3156" y="2161"/>
                <a:chExt cx="79" cy="310"/>
              </a:xfrm>
            </p:grpSpPr>
            <p:grpSp>
              <p:nvGrpSpPr>
                <p:cNvPr id="52" name="Group 81">
                  <a:extLst>
                    <a:ext uri="{FF2B5EF4-FFF2-40B4-BE49-F238E27FC236}">
                      <a16:creationId xmlns:a16="http://schemas.microsoft.com/office/drawing/2014/main" id="{127BC7B5-10EE-811D-2C09-B9FCAE4E9514}"/>
                    </a:ext>
                  </a:extLst>
                </p:cNvPr>
                <p:cNvGrpSpPr>
                  <a:grpSpLocks/>
                </p:cNvGrpSpPr>
                <p:nvPr/>
              </p:nvGrpSpPr>
              <p:grpSpPr bwMode="auto">
                <a:xfrm>
                  <a:off x="3173" y="2172"/>
                  <a:ext cx="45" cy="299"/>
                  <a:chOff x="2131" y="2070"/>
                  <a:chExt cx="45" cy="299"/>
                </a:xfrm>
              </p:grpSpPr>
              <p:sp>
                <p:nvSpPr>
                  <p:cNvPr id="54" name="Line 82">
                    <a:extLst>
                      <a:ext uri="{FF2B5EF4-FFF2-40B4-BE49-F238E27FC236}">
                        <a16:creationId xmlns:a16="http://schemas.microsoft.com/office/drawing/2014/main" id="{17C28302-4385-1F0C-FF0C-FA002045305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5" name="Oval 83">
                    <a:extLst>
                      <a:ext uri="{FF2B5EF4-FFF2-40B4-BE49-F238E27FC236}">
                        <a16:creationId xmlns:a16="http://schemas.microsoft.com/office/drawing/2014/main" id="{4E1F903F-6437-85F2-0FBF-FD8C967A601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3" name="Oval 84">
                  <a:extLst>
                    <a:ext uri="{FF2B5EF4-FFF2-40B4-BE49-F238E27FC236}">
                      <a16:creationId xmlns:a16="http://schemas.microsoft.com/office/drawing/2014/main" id="{46D939D1-8363-0FD4-0C8F-9B87B55DF392}"/>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24" name="Group 85">
                <a:extLst>
                  <a:ext uri="{FF2B5EF4-FFF2-40B4-BE49-F238E27FC236}">
                    <a16:creationId xmlns:a16="http://schemas.microsoft.com/office/drawing/2014/main" id="{816574E4-5FEE-0C9A-92B1-CB2C0212FF76}"/>
                  </a:ext>
                </a:extLst>
              </p:cNvPr>
              <p:cNvGrpSpPr>
                <a:grpSpLocks/>
              </p:cNvGrpSpPr>
              <p:nvPr/>
            </p:nvGrpSpPr>
            <p:grpSpPr bwMode="auto">
              <a:xfrm flipV="1">
                <a:off x="4284" y="1290"/>
                <a:ext cx="79" cy="310"/>
                <a:chOff x="3156" y="2161"/>
                <a:chExt cx="79" cy="310"/>
              </a:xfrm>
            </p:grpSpPr>
            <p:grpSp>
              <p:nvGrpSpPr>
                <p:cNvPr id="48" name="Group 86">
                  <a:extLst>
                    <a:ext uri="{FF2B5EF4-FFF2-40B4-BE49-F238E27FC236}">
                      <a16:creationId xmlns:a16="http://schemas.microsoft.com/office/drawing/2014/main" id="{6181BED4-B11B-6B9B-2573-73E42883AE1D}"/>
                    </a:ext>
                  </a:extLst>
                </p:cNvPr>
                <p:cNvGrpSpPr>
                  <a:grpSpLocks/>
                </p:cNvGrpSpPr>
                <p:nvPr/>
              </p:nvGrpSpPr>
              <p:grpSpPr bwMode="auto">
                <a:xfrm>
                  <a:off x="3173" y="2172"/>
                  <a:ext cx="45" cy="299"/>
                  <a:chOff x="2131" y="2070"/>
                  <a:chExt cx="45" cy="299"/>
                </a:xfrm>
              </p:grpSpPr>
              <p:sp>
                <p:nvSpPr>
                  <p:cNvPr id="50" name="Line 87">
                    <a:extLst>
                      <a:ext uri="{FF2B5EF4-FFF2-40B4-BE49-F238E27FC236}">
                        <a16:creationId xmlns:a16="http://schemas.microsoft.com/office/drawing/2014/main" id="{84C475F2-4D44-8B12-ED18-32FE5DE7562D}"/>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1" name="Oval 88">
                    <a:extLst>
                      <a:ext uri="{FF2B5EF4-FFF2-40B4-BE49-F238E27FC236}">
                        <a16:creationId xmlns:a16="http://schemas.microsoft.com/office/drawing/2014/main" id="{29CC3B61-9E3D-AA2E-A9DF-FD2F01D0C13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49" name="Oval 89">
                  <a:extLst>
                    <a:ext uri="{FF2B5EF4-FFF2-40B4-BE49-F238E27FC236}">
                      <a16:creationId xmlns:a16="http://schemas.microsoft.com/office/drawing/2014/main" id="{57529B09-BDED-33ED-64DB-4C30B832A567}"/>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25" name="Group 90">
                <a:extLst>
                  <a:ext uri="{FF2B5EF4-FFF2-40B4-BE49-F238E27FC236}">
                    <a16:creationId xmlns:a16="http://schemas.microsoft.com/office/drawing/2014/main" id="{8C2D9774-E61D-6991-37B6-722F9FE96D4B}"/>
                  </a:ext>
                </a:extLst>
              </p:cNvPr>
              <p:cNvGrpSpPr>
                <a:grpSpLocks/>
              </p:cNvGrpSpPr>
              <p:nvPr/>
            </p:nvGrpSpPr>
            <p:grpSpPr bwMode="auto">
              <a:xfrm flipV="1">
                <a:off x="3887" y="1301"/>
                <a:ext cx="45" cy="299"/>
                <a:chOff x="2131" y="2070"/>
                <a:chExt cx="45" cy="299"/>
              </a:xfrm>
            </p:grpSpPr>
            <p:sp>
              <p:nvSpPr>
                <p:cNvPr id="46" name="Line 91">
                  <a:extLst>
                    <a:ext uri="{FF2B5EF4-FFF2-40B4-BE49-F238E27FC236}">
                      <a16:creationId xmlns:a16="http://schemas.microsoft.com/office/drawing/2014/main" id="{3D5F1369-988C-5713-0FA1-65D63EB036E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7" name="Oval 92">
                  <a:extLst>
                    <a:ext uri="{FF2B5EF4-FFF2-40B4-BE49-F238E27FC236}">
                      <a16:creationId xmlns:a16="http://schemas.microsoft.com/office/drawing/2014/main" id="{F15DBF17-C053-ABB9-7B43-0960AEE7108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6" name="Group 93">
                <a:extLst>
                  <a:ext uri="{FF2B5EF4-FFF2-40B4-BE49-F238E27FC236}">
                    <a16:creationId xmlns:a16="http://schemas.microsoft.com/office/drawing/2014/main" id="{DB5B8290-8D6B-4A57-81CA-D39491F0558A}"/>
                  </a:ext>
                </a:extLst>
              </p:cNvPr>
              <p:cNvGrpSpPr>
                <a:grpSpLocks/>
              </p:cNvGrpSpPr>
              <p:nvPr/>
            </p:nvGrpSpPr>
            <p:grpSpPr bwMode="auto">
              <a:xfrm flipV="1">
                <a:off x="2830" y="1289"/>
                <a:ext cx="45" cy="299"/>
                <a:chOff x="2131" y="2070"/>
                <a:chExt cx="45" cy="299"/>
              </a:xfrm>
            </p:grpSpPr>
            <p:sp>
              <p:nvSpPr>
                <p:cNvPr id="44" name="Line 94">
                  <a:extLst>
                    <a:ext uri="{FF2B5EF4-FFF2-40B4-BE49-F238E27FC236}">
                      <a16:creationId xmlns:a16="http://schemas.microsoft.com/office/drawing/2014/main" id="{04A76123-6651-2541-65C7-96AEF391C46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5" name="Oval 95">
                  <a:extLst>
                    <a:ext uri="{FF2B5EF4-FFF2-40B4-BE49-F238E27FC236}">
                      <a16:creationId xmlns:a16="http://schemas.microsoft.com/office/drawing/2014/main" id="{29A98D15-078B-0B01-A31A-19860E6F966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8" name="Group 97">
                <a:extLst>
                  <a:ext uri="{FF2B5EF4-FFF2-40B4-BE49-F238E27FC236}">
                    <a16:creationId xmlns:a16="http://schemas.microsoft.com/office/drawing/2014/main" id="{0055E517-596E-7C27-3802-F6E7D85F60DC}"/>
                  </a:ext>
                </a:extLst>
              </p:cNvPr>
              <p:cNvGrpSpPr>
                <a:grpSpLocks/>
              </p:cNvGrpSpPr>
              <p:nvPr/>
            </p:nvGrpSpPr>
            <p:grpSpPr bwMode="auto">
              <a:xfrm rot="-5400000">
                <a:off x="4643" y="1776"/>
                <a:ext cx="45" cy="299"/>
                <a:chOff x="2131" y="2070"/>
                <a:chExt cx="45" cy="299"/>
              </a:xfrm>
            </p:grpSpPr>
            <p:sp>
              <p:nvSpPr>
                <p:cNvPr id="42" name="Line 98">
                  <a:extLst>
                    <a:ext uri="{FF2B5EF4-FFF2-40B4-BE49-F238E27FC236}">
                      <a16:creationId xmlns:a16="http://schemas.microsoft.com/office/drawing/2014/main" id="{B15FAC8C-E022-964F-4D57-9C69FAF332E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3" name="Oval 99">
                  <a:extLst>
                    <a:ext uri="{FF2B5EF4-FFF2-40B4-BE49-F238E27FC236}">
                      <a16:creationId xmlns:a16="http://schemas.microsoft.com/office/drawing/2014/main" id="{DE9DDB3C-99E7-9F9B-5F97-6BA67913C57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9" name="Group 100">
                <a:extLst>
                  <a:ext uri="{FF2B5EF4-FFF2-40B4-BE49-F238E27FC236}">
                    <a16:creationId xmlns:a16="http://schemas.microsoft.com/office/drawing/2014/main" id="{FB492F2A-397C-73E9-7498-991A0F245954}"/>
                  </a:ext>
                </a:extLst>
              </p:cNvPr>
              <p:cNvGrpSpPr>
                <a:grpSpLocks/>
              </p:cNvGrpSpPr>
              <p:nvPr/>
            </p:nvGrpSpPr>
            <p:grpSpPr bwMode="auto">
              <a:xfrm rot="5400000" flipH="1">
                <a:off x="2515" y="1788"/>
                <a:ext cx="45" cy="299"/>
                <a:chOff x="2131" y="2070"/>
                <a:chExt cx="45" cy="299"/>
              </a:xfrm>
            </p:grpSpPr>
            <p:sp>
              <p:nvSpPr>
                <p:cNvPr id="40" name="Line 101">
                  <a:extLst>
                    <a:ext uri="{FF2B5EF4-FFF2-40B4-BE49-F238E27FC236}">
                      <a16:creationId xmlns:a16="http://schemas.microsoft.com/office/drawing/2014/main" id="{3EC3BAF0-4991-0822-20AE-DFDA70DF175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1" name="Oval 102">
                  <a:extLst>
                    <a:ext uri="{FF2B5EF4-FFF2-40B4-BE49-F238E27FC236}">
                      <a16:creationId xmlns:a16="http://schemas.microsoft.com/office/drawing/2014/main" id="{D118EA0A-8831-217C-BF37-341564C10F8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30" name="Line 103">
                <a:extLst>
                  <a:ext uri="{FF2B5EF4-FFF2-40B4-BE49-F238E27FC236}">
                    <a16:creationId xmlns:a16="http://schemas.microsoft.com/office/drawing/2014/main" id="{9D1BC5D2-D77E-BAF9-E4AF-440A9EB76B83}"/>
                  </a:ext>
                </a:extLst>
              </p:cNvPr>
              <p:cNvSpPr>
                <a:spLocks noChangeShapeType="1"/>
              </p:cNvSpPr>
              <p:nvPr/>
            </p:nvSpPr>
            <p:spPr bwMode="auto">
              <a:xfrm>
                <a:off x="3138" y="1068"/>
                <a:ext cx="111" cy="0"/>
              </a:xfrm>
              <a:prstGeom prst="line">
                <a:avLst/>
              </a:prstGeom>
              <a:noFill/>
              <a:ln w="28575">
                <a:solidFill>
                  <a:srgbClr val="FF0066"/>
                </a:solidFill>
                <a:round/>
                <a:headEnd/>
                <a:tailEnd/>
              </a:ln>
            </p:spPr>
            <p:txBody>
              <a:bodyPr/>
              <a:lstStyle/>
              <a:p>
                <a:endParaRPr lang="zh-CN" altLang="en-US"/>
              </a:p>
            </p:txBody>
          </p:sp>
          <p:sp>
            <p:nvSpPr>
              <p:cNvPr id="31" name="Line 104">
                <a:extLst>
                  <a:ext uri="{FF2B5EF4-FFF2-40B4-BE49-F238E27FC236}">
                    <a16:creationId xmlns:a16="http://schemas.microsoft.com/office/drawing/2014/main" id="{00341612-9978-582E-8B42-184100D96D59}"/>
                  </a:ext>
                </a:extLst>
              </p:cNvPr>
              <p:cNvSpPr>
                <a:spLocks noChangeShapeType="1"/>
              </p:cNvSpPr>
              <p:nvPr/>
            </p:nvSpPr>
            <p:spPr bwMode="auto">
              <a:xfrm>
                <a:off x="4198" y="1080"/>
                <a:ext cx="111" cy="0"/>
              </a:xfrm>
              <a:prstGeom prst="line">
                <a:avLst/>
              </a:prstGeom>
              <a:noFill/>
              <a:ln w="28575">
                <a:solidFill>
                  <a:srgbClr val="FF0066"/>
                </a:solidFill>
                <a:round/>
                <a:headEnd/>
                <a:tailEnd/>
              </a:ln>
            </p:spPr>
            <p:txBody>
              <a:bodyPr/>
              <a:lstStyle/>
              <a:p>
                <a:endParaRPr lang="zh-CN" altLang="en-US"/>
              </a:p>
            </p:txBody>
          </p:sp>
          <p:sp>
            <p:nvSpPr>
              <p:cNvPr id="32" name="Rectangle 105">
                <a:extLst>
                  <a:ext uri="{FF2B5EF4-FFF2-40B4-BE49-F238E27FC236}">
                    <a16:creationId xmlns:a16="http://schemas.microsoft.com/office/drawing/2014/main" id="{7D5CCD9A-C506-A1DC-90F4-F9681246B0BA}"/>
                  </a:ext>
                </a:extLst>
              </p:cNvPr>
              <p:cNvSpPr>
                <a:spLocks noChangeArrowheads="1"/>
              </p:cNvSpPr>
              <p:nvPr/>
            </p:nvSpPr>
            <p:spPr bwMode="auto">
              <a:xfrm>
                <a:off x="3793" y="1033"/>
                <a:ext cx="819"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r>
                  <a:rPr lang="en-US" altLang="zh-CN" b="1" baseline="-25000">
                    <a:solidFill>
                      <a:srgbClr val="FF0066"/>
                    </a:solidFill>
                  </a:rPr>
                  <a:t>2      </a:t>
                </a:r>
                <a:r>
                  <a:rPr lang="en-US" altLang="zh-CN" b="1" i="1">
                    <a:solidFill>
                      <a:srgbClr val="FF0066"/>
                    </a:solidFill>
                  </a:rPr>
                  <a:t>Q</a:t>
                </a:r>
                <a:r>
                  <a:rPr lang="en-US" altLang="zh-CN" b="1" baseline="-25000">
                    <a:solidFill>
                      <a:srgbClr val="FF0066"/>
                    </a:solidFill>
                  </a:rPr>
                  <a:t>2</a:t>
                </a:r>
              </a:p>
            </p:txBody>
          </p:sp>
          <p:sp>
            <p:nvSpPr>
              <p:cNvPr id="33" name="Text Box 106">
                <a:extLst>
                  <a:ext uri="{FF2B5EF4-FFF2-40B4-BE49-F238E27FC236}">
                    <a16:creationId xmlns:a16="http://schemas.microsoft.com/office/drawing/2014/main" id="{230302F8-B5C2-C70C-75D6-8DB9642FF478}"/>
                  </a:ext>
                </a:extLst>
              </p:cNvPr>
              <p:cNvSpPr txBox="1">
                <a:spLocks noChangeArrowheads="1"/>
              </p:cNvSpPr>
              <p:nvPr/>
            </p:nvSpPr>
            <p:spPr bwMode="auto">
              <a:xfrm>
                <a:off x="4586" y="1943"/>
                <a:ext cx="340" cy="327"/>
              </a:xfrm>
              <a:prstGeom prst="rect">
                <a:avLst/>
              </a:prstGeom>
              <a:noFill/>
              <a:ln w="9525">
                <a:noFill/>
                <a:miter lim="800000"/>
                <a:headEnd/>
                <a:tailEnd/>
              </a:ln>
            </p:spPr>
            <p:txBody>
              <a:bodyPr>
                <a:spAutoFit/>
              </a:bodyPr>
              <a:lstStyle/>
              <a:p>
                <a:r>
                  <a:rPr lang="zh-CN" altLang="en-US" sz="2800" dirty="0">
                    <a:ea typeface="隶书"/>
                    <a:cs typeface="隶书"/>
                  </a:rPr>
                  <a:t>地</a:t>
                </a:r>
              </a:p>
            </p:txBody>
          </p:sp>
          <p:sp>
            <p:nvSpPr>
              <p:cNvPr id="34" name="Text Box 107">
                <a:extLst>
                  <a:ext uri="{FF2B5EF4-FFF2-40B4-BE49-F238E27FC236}">
                    <a16:creationId xmlns:a16="http://schemas.microsoft.com/office/drawing/2014/main" id="{87B140A8-33DE-A42D-63CC-D2226DD684ED}"/>
                  </a:ext>
                </a:extLst>
              </p:cNvPr>
              <p:cNvSpPr txBox="1">
                <a:spLocks noChangeArrowheads="1"/>
              </p:cNvSpPr>
              <p:nvPr/>
            </p:nvSpPr>
            <p:spPr bwMode="auto">
              <a:xfrm>
                <a:off x="2809" y="2188"/>
                <a:ext cx="1988" cy="233"/>
              </a:xfrm>
              <a:prstGeom prst="rect">
                <a:avLst/>
              </a:prstGeom>
              <a:noFill/>
              <a:ln w="9525">
                <a:noFill/>
                <a:miter lim="800000"/>
                <a:headEnd/>
                <a:tailEnd/>
              </a:ln>
            </p:spPr>
            <p:txBody>
              <a:bodyPr>
                <a:spAutoFit/>
              </a:bodyPr>
              <a:lstStyle/>
              <a:p>
                <a:r>
                  <a:rPr lang="en-US" altLang="zh-CN" b="1" dirty="0">
                    <a:ea typeface="隶书"/>
                    <a:cs typeface="隶书"/>
                  </a:rPr>
                  <a:t>4  </a:t>
                </a:r>
                <a:r>
                  <a:rPr lang="zh-CN" altLang="en-US" b="1" dirty="0">
                    <a:ea typeface="隶书"/>
                    <a:cs typeface="隶书"/>
                  </a:rPr>
                  <a:t>  </a:t>
                </a:r>
                <a:r>
                  <a:rPr lang="en-US" altLang="zh-CN" b="1" dirty="0">
                    <a:ea typeface="隶书"/>
                    <a:cs typeface="隶书"/>
                  </a:rPr>
                  <a:t>2  </a:t>
                </a:r>
                <a:r>
                  <a:rPr lang="zh-CN" altLang="en-US" b="1" dirty="0">
                    <a:ea typeface="隶书"/>
                    <a:cs typeface="隶书"/>
                  </a:rPr>
                  <a:t> </a:t>
                </a:r>
                <a:r>
                  <a:rPr lang="en-US" altLang="zh-CN" b="1" dirty="0">
                    <a:ea typeface="隶书"/>
                    <a:cs typeface="隶书"/>
                  </a:rPr>
                  <a:t>3   1  </a:t>
                </a:r>
                <a:r>
                  <a:rPr lang="zh-CN" altLang="en-US" b="1" dirty="0">
                    <a:ea typeface="隶书"/>
                    <a:cs typeface="隶书"/>
                  </a:rPr>
                  <a:t>  </a:t>
                </a:r>
                <a:r>
                  <a:rPr lang="en-US" altLang="zh-CN" b="1" dirty="0">
                    <a:ea typeface="隶书"/>
                    <a:cs typeface="隶书"/>
                  </a:rPr>
                  <a:t>10 </a:t>
                </a:r>
                <a:r>
                  <a:rPr lang="zh-CN" altLang="en-US" b="1" dirty="0">
                    <a:ea typeface="隶书"/>
                    <a:cs typeface="隶书"/>
                  </a:rPr>
                  <a:t> </a:t>
                </a:r>
                <a:r>
                  <a:rPr lang="en-US" altLang="zh-CN" b="1" dirty="0">
                    <a:ea typeface="隶书"/>
                    <a:cs typeface="隶书"/>
                  </a:rPr>
                  <a:t>12 11 </a:t>
                </a:r>
                <a:r>
                  <a:rPr lang="zh-CN" altLang="en-US" b="1" dirty="0">
                    <a:ea typeface="隶书"/>
                    <a:cs typeface="隶书"/>
                  </a:rPr>
                  <a:t> </a:t>
                </a:r>
                <a:r>
                  <a:rPr lang="en-US" altLang="zh-CN" b="1" dirty="0">
                    <a:ea typeface="隶书"/>
                    <a:cs typeface="隶书"/>
                  </a:rPr>
                  <a:t>13</a:t>
                </a:r>
              </a:p>
            </p:txBody>
          </p:sp>
          <p:sp>
            <p:nvSpPr>
              <p:cNvPr id="35" name="Text Box 108">
                <a:extLst>
                  <a:ext uri="{FF2B5EF4-FFF2-40B4-BE49-F238E27FC236}">
                    <a16:creationId xmlns:a16="http://schemas.microsoft.com/office/drawing/2014/main" id="{40B29BA1-C195-9F05-DC95-6DC802A20662}"/>
                  </a:ext>
                </a:extLst>
              </p:cNvPr>
              <p:cNvSpPr txBox="1">
                <a:spLocks noChangeArrowheads="1"/>
              </p:cNvSpPr>
              <p:nvPr/>
            </p:nvSpPr>
            <p:spPr bwMode="auto">
              <a:xfrm>
                <a:off x="2894" y="1346"/>
                <a:ext cx="1844" cy="288"/>
              </a:xfrm>
              <a:prstGeom prst="rect">
                <a:avLst/>
              </a:prstGeom>
              <a:noFill/>
              <a:ln w="9525">
                <a:noFill/>
                <a:miter lim="800000"/>
                <a:headEnd/>
                <a:tailEnd/>
              </a:ln>
            </p:spPr>
            <p:txBody>
              <a:bodyPr>
                <a:spAutoFit/>
              </a:bodyPr>
              <a:lstStyle/>
              <a:p>
                <a:r>
                  <a:rPr lang="en-US" altLang="zh-CN" b="1">
                    <a:ea typeface="隶书"/>
                    <a:cs typeface="隶书"/>
                  </a:rPr>
                  <a:t>5       6          9       8</a:t>
                </a:r>
              </a:p>
            </p:txBody>
          </p:sp>
          <p:sp>
            <p:nvSpPr>
              <p:cNvPr id="36" name="Text Box 109">
                <a:extLst>
                  <a:ext uri="{FF2B5EF4-FFF2-40B4-BE49-F238E27FC236}">
                    <a16:creationId xmlns:a16="http://schemas.microsoft.com/office/drawing/2014/main" id="{851950FB-889F-50FD-5227-1BDDC5B64701}"/>
                  </a:ext>
                </a:extLst>
              </p:cNvPr>
              <p:cNvSpPr txBox="1">
                <a:spLocks noChangeArrowheads="1"/>
              </p:cNvSpPr>
              <p:nvPr/>
            </p:nvSpPr>
            <p:spPr bwMode="auto">
              <a:xfrm>
                <a:off x="2378" y="1682"/>
                <a:ext cx="428" cy="288"/>
              </a:xfrm>
              <a:prstGeom prst="rect">
                <a:avLst/>
              </a:prstGeom>
              <a:noFill/>
              <a:ln w="9525">
                <a:noFill/>
                <a:miter lim="800000"/>
                <a:headEnd/>
                <a:tailEnd/>
              </a:ln>
            </p:spPr>
            <p:txBody>
              <a:bodyPr>
                <a:spAutoFit/>
              </a:bodyPr>
              <a:lstStyle/>
              <a:p>
                <a:r>
                  <a:rPr lang="en-US" altLang="zh-CN" b="1">
                    <a:ea typeface="隶书"/>
                    <a:cs typeface="隶书"/>
                  </a:rPr>
                  <a:t>14</a:t>
                </a:r>
              </a:p>
            </p:txBody>
          </p:sp>
          <p:sp>
            <p:nvSpPr>
              <p:cNvPr id="37" name="Text Box 110">
                <a:extLst>
                  <a:ext uri="{FF2B5EF4-FFF2-40B4-BE49-F238E27FC236}">
                    <a16:creationId xmlns:a16="http://schemas.microsoft.com/office/drawing/2014/main" id="{9C0386F0-A9F2-2D96-5516-AD09129D88AE}"/>
                  </a:ext>
                </a:extLst>
              </p:cNvPr>
              <p:cNvSpPr txBox="1">
                <a:spLocks noChangeArrowheads="1"/>
              </p:cNvSpPr>
              <p:nvPr/>
            </p:nvSpPr>
            <p:spPr bwMode="auto">
              <a:xfrm>
                <a:off x="4574" y="1670"/>
                <a:ext cx="284" cy="288"/>
              </a:xfrm>
              <a:prstGeom prst="rect">
                <a:avLst/>
              </a:prstGeom>
              <a:noFill/>
              <a:ln w="9525">
                <a:noFill/>
                <a:miter lim="800000"/>
                <a:headEnd/>
                <a:tailEnd/>
              </a:ln>
            </p:spPr>
            <p:txBody>
              <a:bodyPr>
                <a:spAutoFit/>
              </a:bodyPr>
              <a:lstStyle/>
              <a:p>
                <a:r>
                  <a:rPr lang="en-US" altLang="zh-CN" b="1">
                    <a:ea typeface="隶书"/>
                    <a:cs typeface="隶书"/>
                  </a:rPr>
                  <a:t>7</a:t>
                </a:r>
              </a:p>
            </p:txBody>
          </p:sp>
        </p:grp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F64ADC2C-7B9E-6B6C-7772-D66C7B5BE4DD}"/>
                    </a:ext>
                  </a:extLst>
                </p:cNvPr>
                <p:cNvSpPr txBox="1"/>
                <p:nvPr/>
              </p:nvSpPr>
              <p:spPr>
                <a:xfrm>
                  <a:off x="6119655" y="3724510"/>
                  <a:ext cx="401777"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𝑆</m:t>
                                </m:r>
                              </m:e>
                            </m:acc>
                          </m:e>
                          <m:sub>
                            <m:r>
                              <a:rPr kumimoji="1" lang="en-US" altLang="zh-CN" b="0" i="1" smtClean="0">
                                <a:latin typeface="Cambria Math" panose="02040503050406030204" pitchFamily="18" charset="0"/>
                              </a:rPr>
                              <m:t>𝐷</m:t>
                            </m:r>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119" name="文本框 118">
                  <a:extLst>
                    <a:ext uri="{FF2B5EF4-FFF2-40B4-BE49-F238E27FC236}">
                      <a16:creationId xmlns:a16="http://schemas.microsoft.com/office/drawing/2014/main" id="{F64ADC2C-7B9E-6B6C-7772-D66C7B5BE4DD}"/>
                    </a:ext>
                  </a:extLst>
                </p:cNvPr>
                <p:cNvSpPr txBox="1">
                  <a:spLocks noRot="1" noChangeAspect="1" noMove="1" noResize="1" noEditPoints="1" noAdjustHandles="1" noChangeArrowheads="1" noChangeShapeType="1" noTextEdit="1"/>
                </p:cNvSpPr>
                <p:nvPr/>
              </p:nvSpPr>
              <p:spPr>
                <a:xfrm>
                  <a:off x="6119655" y="3724510"/>
                  <a:ext cx="401777" cy="277576"/>
                </a:xfrm>
                <a:prstGeom prst="rect">
                  <a:avLst/>
                </a:prstGeom>
                <a:blipFill>
                  <a:blip r:embed="rId4"/>
                  <a:stretch>
                    <a:fillRect l="-9091" r="-3030"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127980AB-F6D3-345D-4A97-2B1AA6C7193C}"/>
                    </a:ext>
                  </a:extLst>
                </p:cNvPr>
                <p:cNvSpPr txBox="1"/>
                <p:nvPr/>
              </p:nvSpPr>
              <p:spPr>
                <a:xfrm>
                  <a:off x="7663037" y="3728511"/>
                  <a:ext cx="401777"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𝑆</m:t>
                                </m:r>
                              </m:e>
                            </m:acc>
                          </m:e>
                          <m:sub>
                            <m:r>
                              <a:rPr kumimoji="1" lang="en-US" altLang="zh-CN" b="0" i="1" smtClean="0">
                                <a:latin typeface="Cambria Math" panose="02040503050406030204" pitchFamily="18" charset="0"/>
                              </a:rPr>
                              <m:t>𝐷</m:t>
                            </m:r>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120" name="文本框 119">
                  <a:extLst>
                    <a:ext uri="{FF2B5EF4-FFF2-40B4-BE49-F238E27FC236}">
                      <a16:creationId xmlns:a16="http://schemas.microsoft.com/office/drawing/2014/main" id="{127980AB-F6D3-345D-4A97-2B1AA6C7193C}"/>
                    </a:ext>
                  </a:extLst>
                </p:cNvPr>
                <p:cNvSpPr txBox="1">
                  <a:spLocks noRot="1" noChangeAspect="1" noMove="1" noResize="1" noEditPoints="1" noAdjustHandles="1" noChangeArrowheads="1" noChangeShapeType="1" noTextEdit="1"/>
                </p:cNvSpPr>
                <p:nvPr/>
              </p:nvSpPr>
              <p:spPr>
                <a:xfrm>
                  <a:off x="7663037" y="3728511"/>
                  <a:ext cx="401777" cy="277576"/>
                </a:xfrm>
                <a:prstGeom prst="rect">
                  <a:avLst/>
                </a:prstGeom>
                <a:blipFill>
                  <a:blip r:embed="rId5"/>
                  <a:stretch>
                    <a:fillRect l="-12121"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F69597D6-B3B9-82F0-BB83-C9B03480F6BF}"/>
                    </a:ext>
                  </a:extLst>
                </p:cNvPr>
                <p:cNvSpPr txBox="1"/>
                <p:nvPr/>
              </p:nvSpPr>
              <p:spPr>
                <a:xfrm>
                  <a:off x="7226221" y="3715201"/>
                  <a:ext cx="4335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𝑅</m:t>
                                </m:r>
                              </m:e>
                            </m:acc>
                          </m:e>
                          <m:sub>
                            <m:r>
                              <a:rPr kumimoji="1" lang="en-US" altLang="zh-CN" b="0" i="1" smtClean="0">
                                <a:latin typeface="Cambria Math" panose="02040503050406030204" pitchFamily="18" charset="0"/>
                              </a:rPr>
                              <m:t>𝐷</m:t>
                            </m:r>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121" name="文本框 120">
                  <a:extLst>
                    <a:ext uri="{FF2B5EF4-FFF2-40B4-BE49-F238E27FC236}">
                      <a16:creationId xmlns:a16="http://schemas.microsoft.com/office/drawing/2014/main" id="{F69597D6-B3B9-82F0-BB83-C9B03480F6BF}"/>
                    </a:ext>
                  </a:extLst>
                </p:cNvPr>
                <p:cNvSpPr txBox="1">
                  <a:spLocks noRot="1" noChangeAspect="1" noMove="1" noResize="1" noEditPoints="1" noAdjustHandles="1" noChangeArrowheads="1" noChangeShapeType="1" noTextEdit="1"/>
                </p:cNvSpPr>
                <p:nvPr/>
              </p:nvSpPr>
              <p:spPr>
                <a:xfrm>
                  <a:off x="7226221" y="3715201"/>
                  <a:ext cx="433580" cy="276999"/>
                </a:xfrm>
                <a:prstGeom prst="rect">
                  <a:avLst/>
                </a:prstGeom>
                <a:blipFill>
                  <a:blip r:embed="rId6"/>
                  <a:stretch>
                    <a:fillRect l="-8333"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0608938A-2879-2DF6-2BD4-66EB35B1DD3E}"/>
                    </a:ext>
                  </a:extLst>
                </p:cNvPr>
                <p:cNvSpPr txBox="1"/>
                <p:nvPr/>
              </p:nvSpPr>
              <p:spPr>
                <a:xfrm>
                  <a:off x="8753588" y="3723555"/>
                  <a:ext cx="4335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𝑅</m:t>
                                </m:r>
                              </m:e>
                            </m:acc>
                          </m:e>
                          <m:sub>
                            <m:r>
                              <a:rPr kumimoji="1" lang="en-US" altLang="zh-CN" b="0" i="1" smtClean="0">
                                <a:latin typeface="Cambria Math" panose="02040503050406030204" pitchFamily="18" charset="0"/>
                              </a:rPr>
                              <m:t>𝐷</m:t>
                            </m:r>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122" name="文本框 121">
                  <a:extLst>
                    <a:ext uri="{FF2B5EF4-FFF2-40B4-BE49-F238E27FC236}">
                      <a16:creationId xmlns:a16="http://schemas.microsoft.com/office/drawing/2014/main" id="{0608938A-2879-2DF6-2BD4-66EB35B1DD3E}"/>
                    </a:ext>
                  </a:extLst>
                </p:cNvPr>
                <p:cNvSpPr txBox="1">
                  <a:spLocks noRot="1" noChangeAspect="1" noMove="1" noResize="1" noEditPoints="1" noAdjustHandles="1" noChangeArrowheads="1" noChangeShapeType="1" noTextEdit="1"/>
                </p:cNvSpPr>
                <p:nvPr/>
              </p:nvSpPr>
              <p:spPr>
                <a:xfrm>
                  <a:off x="8753588" y="3723555"/>
                  <a:ext cx="433580" cy="276999"/>
                </a:xfrm>
                <a:prstGeom prst="rect">
                  <a:avLst/>
                </a:prstGeom>
                <a:blipFill>
                  <a:blip r:embed="rId7"/>
                  <a:stretch>
                    <a:fillRect l="-11429" r="-2857"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 name="文本框 122">
                  <a:extLst>
                    <a:ext uri="{FF2B5EF4-FFF2-40B4-BE49-F238E27FC236}">
                      <a16:creationId xmlns:a16="http://schemas.microsoft.com/office/drawing/2014/main" id="{9A98DA3D-E73B-B69D-857C-F8D3FF67AD7E}"/>
                    </a:ext>
                  </a:extLst>
                </p:cNvPr>
                <p:cNvSpPr txBox="1"/>
                <p:nvPr/>
              </p:nvSpPr>
              <p:spPr>
                <a:xfrm>
                  <a:off x="6581141" y="3719979"/>
                  <a:ext cx="3113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23" name="文本框 122">
                  <a:extLst>
                    <a:ext uri="{FF2B5EF4-FFF2-40B4-BE49-F238E27FC236}">
                      <a16:creationId xmlns:a16="http://schemas.microsoft.com/office/drawing/2014/main" id="{9A98DA3D-E73B-B69D-857C-F8D3FF67AD7E}"/>
                    </a:ext>
                  </a:extLst>
                </p:cNvPr>
                <p:cNvSpPr txBox="1">
                  <a:spLocks noRot="1" noChangeAspect="1" noMove="1" noResize="1" noEditPoints="1" noAdjustHandles="1" noChangeArrowheads="1" noChangeShapeType="1" noTextEdit="1"/>
                </p:cNvSpPr>
                <p:nvPr/>
              </p:nvSpPr>
              <p:spPr>
                <a:xfrm>
                  <a:off x="6581141" y="3719979"/>
                  <a:ext cx="311303" cy="276999"/>
                </a:xfrm>
                <a:prstGeom prst="rect">
                  <a:avLst/>
                </a:prstGeom>
                <a:blipFill>
                  <a:blip r:embed="rId8"/>
                  <a:stretch>
                    <a:fillRect l="-16000" r="-4000"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4" name="文本框 123">
                  <a:extLst>
                    <a:ext uri="{FF2B5EF4-FFF2-40B4-BE49-F238E27FC236}">
                      <a16:creationId xmlns:a16="http://schemas.microsoft.com/office/drawing/2014/main" id="{49293644-43FB-9D38-63A7-D7500499499E}"/>
                    </a:ext>
                  </a:extLst>
                </p:cNvPr>
                <p:cNvSpPr txBox="1"/>
                <p:nvPr/>
              </p:nvSpPr>
              <p:spPr>
                <a:xfrm>
                  <a:off x="8060645" y="3715200"/>
                  <a:ext cx="316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𝐷</m:t>
                            </m:r>
                          </m:e>
                          <m:sub>
                            <m:r>
                              <a:rPr kumimoji="1" lang="en-US" altLang="zh-CN" b="0" i="1" smtClean="0">
                                <a:solidFill>
                                  <a:srgbClr val="0000FF"/>
                                </a:solidFill>
                                <a:latin typeface="Cambria Math" panose="02040503050406030204" pitchFamily="18" charset="0"/>
                              </a:rPr>
                              <m:t>2</m:t>
                            </m:r>
                          </m:sub>
                        </m:sSub>
                      </m:oMath>
                    </m:oMathPara>
                  </a14:m>
                  <a:endParaRPr kumimoji="1" lang="zh-CN" altLang="en-US" dirty="0">
                    <a:solidFill>
                      <a:srgbClr val="0000FF"/>
                    </a:solidFill>
                  </a:endParaRPr>
                </a:p>
              </p:txBody>
            </p:sp>
          </mc:Choice>
          <mc:Fallback xmlns="">
            <p:sp>
              <p:nvSpPr>
                <p:cNvPr id="124" name="文本框 123">
                  <a:extLst>
                    <a:ext uri="{FF2B5EF4-FFF2-40B4-BE49-F238E27FC236}">
                      <a16:creationId xmlns:a16="http://schemas.microsoft.com/office/drawing/2014/main" id="{49293644-43FB-9D38-63A7-D7500499499E}"/>
                    </a:ext>
                  </a:extLst>
                </p:cNvPr>
                <p:cNvSpPr txBox="1">
                  <a:spLocks noRot="1" noChangeAspect="1" noMove="1" noResize="1" noEditPoints="1" noAdjustHandles="1" noChangeArrowheads="1" noChangeShapeType="1" noTextEdit="1"/>
                </p:cNvSpPr>
                <p:nvPr/>
              </p:nvSpPr>
              <p:spPr>
                <a:xfrm>
                  <a:off x="8060645" y="3715200"/>
                  <a:ext cx="316625" cy="276999"/>
                </a:xfrm>
                <a:prstGeom prst="rect">
                  <a:avLst/>
                </a:prstGeom>
                <a:blipFill>
                  <a:blip r:embed="rId9"/>
                  <a:stretch>
                    <a:fillRect l="-11538" r="-3846"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5" name="文本框 124">
                  <a:extLst>
                    <a:ext uri="{FF2B5EF4-FFF2-40B4-BE49-F238E27FC236}">
                      <a16:creationId xmlns:a16="http://schemas.microsoft.com/office/drawing/2014/main" id="{92B8B2FA-FF3D-8B61-76AD-F91992B6DCBD}"/>
                    </a:ext>
                  </a:extLst>
                </p:cNvPr>
                <p:cNvSpPr txBox="1"/>
                <p:nvPr/>
              </p:nvSpPr>
              <p:spPr>
                <a:xfrm>
                  <a:off x="6857458" y="3723555"/>
                  <a:ext cx="420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𝐶𝑃</m:t>
                            </m:r>
                          </m:e>
                          <m:sub>
                            <m:r>
                              <a:rPr kumimoji="1" lang="en-US" altLang="zh-CN" b="0" i="1" smtClean="0">
                                <a:solidFill>
                                  <a:srgbClr val="0000FF"/>
                                </a:solidFill>
                                <a:latin typeface="Cambria Math" panose="02040503050406030204" pitchFamily="18" charset="0"/>
                              </a:rPr>
                              <m:t>1</m:t>
                            </m:r>
                          </m:sub>
                        </m:sSub>
                      </m:oMath>
                    </m:oMathPara>
                  </a14:m>
                  <a:endParaRPr kumimoji="1" lang="zh-CN" altLang="en-US" dirty="0">
                    <a:solidFill>
                      <a:srgbClr val="0000FF"/>
                    </a:solidFill>
                  </a:endParaRPr>
                </a:p>
              </p:txBody>
            </p:sp>
          </mc:Choice>
          <mc:Fallback xmlns="">
            <p:sp>
              <p:nvSpPr>
                <p:cNvPr id="125" name="文本框 124">
                  <a:extLst>
                    <a:ext uri="{FF2B5EF4-FFF2-40B4-BE49-F238E27FC236}">
                      <a16:creationId xmlns:a16="http://schemas.microsoft.com/office/drawing/2014/main" id="{92B8B2FA-FF3D-8B61-76AD-F91992B6DCBD}"/>
                    </a:ext>
                  </a:extLst>
                </p:cNvPr>
                <p:cNvSpPr txBox="1">
                  <a:spLocks noRot="1" noChangeAspect="1" noMove="1" noResize="1" noEditPoints="1" noAdjustHandles="1" noChangeArrowheads="1" noChangeShapeType="1" noTextEdit="1"/>
                </p:cNvSpPr>
                <p:nvPr/>
              </p:nvSpPr>
              <p:spPr>
                <a:xfrm>
                  <a:off x="6857458" y="3723555"/>
                  <a:ext cx="420243" cy="276999"/>
                </a:xfrm>
                <a:prstGeom prst="rect">
                  <a:avLst/>
                </a:prstGeom>
                <a:blipFill>
                  <a:blip r:embed="rId10"/>
                  <a:stretch>
                    <a:fillRect l="-11765" r="-2941"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 name="文本框 125">
                  <a:extLst>
                    <a:ext uri="{FF2B5EF4-FFF2-40B4-BE49-F238E27FC236}">
                      <a16:creationId xmlns:a16="http://schemas.microsoft.com/office/drawing/2014/main" id="{DEDF7E72-2EF0-DF4D-F25F-27CD31191461}"/>
                    </a:ext>
                  </a:extLst>
                </p:cNvPr>
                <p:cNvSpPr txBox="1"/>
                <p:nvPr/>
              </p:nvSpPr>
              <p:spPr>
                <a:xfrm>
                  <a:off x="8343242" y="3702870"/>
                  <a:ext cx="4255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solidFill>
                                  <a:srgbClr val="0000FF"/>
                                </a:solidFill>
                                <a:latin typeface="Cambria Math" panose="02040503050406030204" pitchFamily="18" charset="0"/>
                              </a:rPr>
                            </m:ctrlPr>
                          </m:sSubPr>
                          <m:e>
                            <m:r>
                              <a:rPr kumimoji="1" lang="en-US" altLang="zh-CN" b="0" i="1" smtClean="0">
                                <a:solidFill>
                                  <a:srgbClr val="0000FF"/>
                                </a:solidFill>
                                <a:latin typeface="Cambria Math" panose="02040503050406030204" pitchFamily="18" charset="0"/>
                              </a:rPr>
                              <m:t>𝐶𝑃</m:t>
                            </m:r>
                          </m:e>
                          <m:sub>
                            <m:r>
                              <a:rPr kumimoji="1" lang="en-US" altLang="zh-CN" b="0" i="1" smtClean="0">
                                <a:solidFill>
                                  <a:srgbClr val="0000FF"/>
                                </a:solidFill>
                                <a:latin typeface="Cambria Math" panose="02040503050406030204" pitchFamily="18" charset="0"/>
                              </a:rPr>
                              <m:t>2</m:t>
                            </m:r>
                          </m:sub>
                        </m:sSub>
                      </m:oMath>
                    </m:oMathPara>
                  </a14:m>
                  <a:endParaRPr kumimoji="1" lang="zh-CN" altLang="en-US" dirty="0">
                    <a:solidFill>
                      <a:srgbClr val="0000FF"/>
                    </a:solidFill>
                  </a:endParaRPr>
                </a:p>
              </p:txBody>
            </p:sp>
          </mc:Choice>
          <mc:Fallback xmlns="">
            <p:sp>
              <p:nvSpPr>
                <p:cNvPr id="126" name="文本框 125">
                  <a:extLst>
                    <a:ext uri="{FF2B5EF4-FFF2-40B4-BE49-F238E27FC236}">
                      <a16:creationId xmlns:a16="http://schemas.microsoft.com/office/drawing/2014/main" id="{DEDF7E72-2EF0-DF4D-F25F-27CD31191461}"/>
                    </a:ext>
                  </a:extLst>
                </p:cNvPr>
                <p:cNvSpPr txBox="1">
                  <a:spLocks noRot="1" noChangeAspect="1" noMove="1" noResize="1" noEditPoints="1" noAdjustHandles="1" noChangeArrowheads="1" noChangeShapeType="1" noTextEdit="1"/>
                </p:cNvSpPr>
                <p:nvPr/>
              </p:nvSpPr>
              <p:spPr>
                <a:xfrm>
                  <a:off x="8343242" y="3702870"/>
                  <a:ext cx="425566" cy="276999"/>
                </a:xfrm>
                <a:prstGeom prst="rect">
                  <a:avLst/>
                </a:prstGeom>
                <a:blipFill>
                  <a:blip r:embed="rId11"/>
                  <a:stretch>
                    <a:fillRect l="-11765" r="-2941" b="-13043"/>
                  </a:stretch>
                </a:blipFill>
              </p:spPr>
              <p:txBody>
                <a:bodyPr/>
                <a:lstStyle/>
                <a:p>
                  <a:r>
                    <a:rPr lang="zh-CN" altLang="en-US">
                      <a:noFill/>
                    </a:rPr>
                    <a:t> </a:t>
                  </a:r>
                </a:p>
              </p:txBody>
            </p:sp>
          </mc:Fallback>
        </mc:AlternateContent>
      </p:grpSp>
      <p:sp>
        <p:nvSpPr>
          <p:cNvPr id="127" name="灯片编号占位符 126">
            <a:extLst>
              <a:ext uri="{FF2B5EF4-FFF2-40B4-BE49-F238E27FC236}">
                <a16:creationId xmlns:a16="http://schemas.microsoft.com/office/drawing/2014/main" id="{6F31DC34-C8C9-0244-A99E-D96A9BC47C08}"/>
              </a:ext>
            </a:extLst>
          </p:cNvPr>
          <p:cNvSpPr>
            <a:spLocks noGrp="1"/>
          </p:cNvSpPr>
          <p:nvPr>
            <p:ph type="sldNum" sz="quarter" idx="12"/>
          </p:nvPr>
        </p:nvSpPr>
        <p:spPr/>
        <p:txBody>
          <a:bodyPr/>
          <a:lstStyle/>
          <a:p>
            <a:fld id="{392CBAA0-59E6-204E-8F03-85E5040D48B8}" type="slidenum">
              <a:rPr kumimoji="1" lang="zh-CN" altLang="en-US" smtClean="0"/>
              <a:t>42</a:t>
            </a:fld>
            <a:r>
              <a:rPr kumimoji="1" lang="en-US" altLang="zh-CN"/>
              <a:t>/70</a:t>
            </a:r>
            <a:endParaRPr kumimoji="1" lang="zh-CN" altLang="en-US" dirty="0"/>
          </a:p>
        </p:txBody>
      </p:sp>
    </p:spTree>
    <p:extLst>
      <p:ext uri="{BB962C8B-B14F-4D97-AF65-F5344CB8AC3E}">
        <p14:creationId xmlns:p14="http://schemas.microsoft.com/office/powerpoint/2010/main" val="299700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left)">
                                      <p:cBhvr>
                                        <p:cTn id="32" dur="500"/>
                                        <p:tgtEl>
                                          <p:spTgt spid="9">
                                            <p:txEl>
                                              <p:pRg st="0" end="0"/>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8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1">
                                            <p:bg/>
                                          </p:spTgt>
                                        </p:tgtEl>
                                        <p:attrNameLst>
                                          <p:attrName>style.visibility</p:attrName>
                                        </p:attrNameLst>
                                      </p:cBhvr>
                                      <p:to>
                                        <p:strVal val="visible"/>
                                      </p:to>
                                    </p:set>
                                    <p:animEffect transition="in" filter="wipe(left)">
                                      <p:cBhvr>
                                        <p:cTn id="44" dur="300"/>
                                        <p:tgtEl>
                                          <p:spTgt spid="81">
                                            <p:bg/>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iterate type="wd">
                                    <p:tmPct val="100000"/>
                                  </p:iterate>
                                  <p:childTnLst>
                                    <p:set>
                                      <p:cBhvr>
                                        <p:cTn id="48" dur="1" fill="hold">
                                          <p:stCondLst>
                                            <p:cond delay="0"/>
                                          </p:stCondLst>
                                        </p:cTn>
                                        <p:tgtEl>
                                          <p:spTgt spid="81">
                                            <p:txEl>
                                              <p:pRg st="0" end="0"/>
                                            </p:txEl>
                                          </p:spTgt>
                                        </p:tgtEl>
                                        <p:attrNameLst>
                                          <p:attrName>style.visibility</p:attrName>
                                        </p:attrNameLst>
                                      </p:cBhvr>
                                      <p:to>
                                        <p:strVal val="visible"/>
                                      </p:to>
                                    </p:set>
                                    <p:animEffect transition="in" filter="wipe(left)">
                                      <p:cBhvr>
                                        <p:cTn id="49" dur="300"/>
                                        <p:tgtEl>
                                          <p:spTgt spid="81">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iterate type="wd">
                                    <p:tmPct val="100000"/>
                                  </p:iterate>
                                  <p:childTnLst>
                                    <p:set>
                                      <p:cBhvr>
                                        <p:cTn id="53" dur="1" fill="hold">
                                          <p:stCondLst>
                                            <p:cond delay="0"/>
                                          </p:stCondLst>
                                        </p:cTn>
                                        <p:tgtEl>
                                          <p:spTgt spid="81">
                                            <p:txEl>
                                              <p:pRg st="1" end="1"/>
                                            </p:txEl>
                                          </p:spTgt>
                                        </p:tgtEl>
                                        <p:attrNameLst>
                                          <p:attrName>style.visibility</p:attrName>
                                        </p:attrNameLst>
                                      </p:cBhvr>
                                      <p:to>
                                        <p:strVal val="visible"/>
                                      </p:to>
                                    </p:set>
                                    <p:animEffect transition="in" filter="wipe(left)">
                                      <p:cBhvr>
                                        <p:cTn id="54" dur="300"/>
                                        <p:tgtEl>
                                          <p:spTgt spid="81">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81">
                                            <p:txEl>
                                              <p:pRg st="2" end="2"/>
                                            </p:txEl>
                                          </p:spTgt>
                                        </p:tgtEl>
                                        <p:attrNameLst>
                                          <p:attrName>style.visibility</p:attrName>
                                        </p:attrNameLst>
                                      </p:cBhvr>
                                      <p:to>
                                        <p:strVal val="visible"/>
                                      </p:to>
                                    </p:set>
                                    <p:animEffect transition="in" filter="wipe(left)">
                                      <p:cBhvr>
                                        <p:cTn id="59" dur="300"/>
                                        <p:tgtEl>
                                          <p:spTgt spid="81">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iterate type="wd">
                                    <p:tmPct val="100000"/>
                                  </p:iterate>
                                  <p:childTnLst>
                                    <p:set>
                                      <p:cBhvr>
                                        <p:cTn id="63" dur="1" fill="hold">
                                          <p:stCondLst>
                                            <p:cond delay="0"/>
                                          </p:stCondLst>
                                        </p:cTn>
                                        <p:tgtEl>
                                          <p:spTgt spid="81">
                                            <p:txEl>
                                              <p:pRg st="3" end="3"/>
                                            </p:txEl>
                                          </p:spTgt>
                                        </p:tgtEl>
                                        <p:attrNameLst>
                                          <p:attrName>style.visibility</p:attrName>
                                        </p:attrNameLst>
                                      </p:cBhvr>
                                      <p:to>
                                        <p:strVal val="visible"/>
                                      </p:to>
                                    </p:set>
                                    <p:animEffect transition="in" filter="wipe(left)">
                                      <p:cBhvr>
                                        <p:cTn id="64" dur="300"/>
                                        <p:tgtEl>
                                          <p:spTgt spid="81">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iterate type="wd">
                                    <p:tmPct val="100000"/>
                                  </p:iterate>
                                  <p:childTnLst>
                                    <p:set>
                                      <p:cBhvr>
                                        <p:cTn id="68" dur="1" fill="hold">
                                          <p:stCondLst>
                                            <p:cond delay="0"/>
                                          </p:stCondLst>
                                        </p:cTn>
                                        <p:tgtEl>
                                          <p:spTgt spid="81">
                                            <p:txEl>
                                              <p:pRg st="4" end="4"/>
                                            </p:txEl>
                                          </p:spTgt>
                                        </p:tgtEl>
                                        <p:attrNameLst>
                                          <p:attrName>style.visibility</p:attrName>
                                        </p:attrNameLst>
                                      </p:cBhvr>
                                      <p:to>
                                        <p:strVal val="visible"/>
                                      </p:to>
                                    </p:set>
                                    <p:animEffect transition="in" filter="wipe(left)">
                                      <p:cBhvr>
                                        <p:cTn id="69" dur="3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autoUpdateAnimBg="0"/>
      <p:bldP spid="9" grpId="0" build="p" autoUpdateAnimBg="0"/>
      <p:bldP spid="80" grpId="0"/>
      <p:bldP spid="81" grpId="0" uiExpand="1" build="p" animBg="1" autoUpdateAnimBg="0"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边沿</a:t>
            </a:r>
            <a:r>
              <a:rPr kumimoji="1" lang="en-US" altLang="zh-CN" sz="2000" dirty="0">
                <a:latin typeface="Myriad Pro" panose="020B0503030403020204" pitchFamily="34" charset="0"/>
                <a:ea typeface="KaiTi" panose="02010609060101010101" pitchFamily="49" charset="-122"/>
              </a:rPr>
              <a:t>JK</a:t>
            </a:r>
            <a:r>
              <a:rPr kumimoji="1" lang="zh-CN" altLang="en-US" sz="2000" dirty="0">
                <a:latin typeface="Myriad Pro" panose="020B0503030403020204" pitchFamily="34" charset="0"/>
                <a:ea typeface="KaiTi" panose="02010609060101010101" pitchFamily="49" charset="-122"/>
              </a:rPr>
              <a:t>触发器</a:t>
            </a:r>
            <a:endParaRPr kumimoji="1" lang="en-US" altLang="zh-CN" sz="2000" dirty="0">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6DDFC1B2-9373-D247-370C-8F311C077176}"/>
              </a:ext>
            </a:extLst>
          </p:cNvPr>
          <p:cNvSpPr>
            <a:spLocks noGrp="1"/>
          </p:cNvSpPr>
          <p:nvPr>
            <p:ph type="sldNum" sz="quarter" idx="12"/>
          </p:nvPr>
        </p:nvSpPr>
        <p:spPr/>
        <p:txBody>
          <a:bodyPr/>
          <a:lstStyle/>
          <a:p>
            <a:fld id="{392CBAA0-59E6-204E-8F03-85E5040D48B8}" type="slidenum">
              <a:rPr kumimoji="1" lang="zh-CN" altLang="en-US" smtClean="0"/>
              <a:t>43</a:t>
            </a:fld>
            <a:r>
              <a:rPr kumimoji="1" lang="en-US" altLang="zh-CN"/>
              <a:t>/70</a:t>
            </a:r>
            <a:endParaRPr kumimoji="1" lang="zh-CN" altLang="en-US" dirty="0"/>
          </a:p>
        </p:txBody>
      </p:sp>
    </p:spTree>
    <p:extLst>
      <p:ext uri="{BB962C8B-B14F-4D97-AF65-F5344CB8AC3E}">
        <p14:creationId xmlns:p14="http://schemas.microsoft.com/office/powerpoint/2010/main" val="4133555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3.2</a:t>
            </a:r>
            <a:r>
              <a:rPr kumimoji="1" lang="zh-CN" altLang="en-US" dirty="0"/>
              <a:t> 边沿</a:t>
            </a:r>
            <a:r>
              <a:rPr kumimoji="1" lang="en-US" altLang="zh-CN" dirty="0"/>
              <a:t>JK</a:t>
            </a:r>
            <a:r>
              <a:rPr kumimoji="1" lang="zh-CN" altLang="en-US" dirty="0"/>
              <a:t>触发器</a:t>
            </a:r>
          </a:p>
        </p:txBody>
      </p:sp>
      <p:sp>
        <p:nvSpPr>
          <p:cNvPr id="5" name="Rectangle 2">
            <a:extLst>
              <a:ext uri="{FF2B5EF4-FFF2-40B4-BE49-F238E27FC236}">
                <a16:creationId xmlns:a16="http://schemas.microsoft.com/office/drawing/2014/main" id="{07332A2D-EF0F-3920-C1D9-A6CCD1D4F645}"/>
              </a:ext>
            </a:extLst>
          </p:cNvPr>
          <p:cNvSpPr>
            <a:spLocks noChangeArrowheads="1"/>
          </p:cNvSpPr>
          <p:nvPr/>
        </p:nvSpPr>
        <p:spPr bwMode="auto">
          <a:xfrm>
            <a:off x="711057" y="757286"/>
            <a:ext cx="3722234" cy="519113"/>
          </a:xfrm>
          <a:prstGeom prst="rect">
            <a:avLst/>
          </a:prstGeom>
          <a:noFill/>
          <a:ln w="9525">
            <a:noFill/>
            <a:miter lim="800000"/>
            <a:headEnd/>
            <a:tailEnd/>
          </a:ln>
        </p:spPr>
        <p:txBody>
          <a:bodyPr wrap="square">
            <a:spAutoFit/>
          </a:bodyPr>
          <a:lstStyle/>
          <a:p>
            <a:r>
              <a:rPr lang="en-US" altLang="zh-CN" sz="2800" b="1" dirty="0">
                <a:solidFill>
                  <a:srgbClr val="FF0066"/>
                </a:solidFill>
              </a:rPr>
              <a:t>4.3.2 </a:t>
            </a:r>
            <a:r>
              <a:rPr lang="zh-CN" altLang="en-US" sz="2800" b="1" dirty="0">
                <a:solidFill>
                  <a:srgbClr val="FF0066"/>
                </a:solidFill>
              </a:rPr>
              <a:t>边沿 </a:t>
            </a:r>
            <a:r>
              <a:rPr lang="en-US" altLang="zh-CN" sz="2800" b="1" i="1" dirty="0">
                <a:solidFill>
                  <a:srgbClr val="FF0066"/>
                </a:solidFill>
              </a:rPr>
              <a:t>JK  </a:t>
            </a:r>
            <a:r>
              <a:rPr lang="zh-CN" altLang="en-US" sz="2800" b="1" dirty="0">
                <a:solidFill>
                  <a:srgbClr val="FF0066"/>
                </a:solidFill>
              </a:rPr>
              <a:t>触发器</a:t>
            </a:r>
          </a:p>
        </p:txBody>
      </p:sp>
      <p:sp>
        <p:nvSpPr>
          <p:cNvPr id="6" name="Text Box 3">
            <a:extLst>
              <a:ext uri="{FF2B5EF4-FFF2-40B4-BE49-F238E27FC236}">
                <a16:creationId xmlns:a16="http://schemas.microsoft.com/office/drawing/2014/main" id="{BF6C1FD2-48BA-8517-E1DC-C10E3BCD2BE1}"/>
              </a:ext>
            </a:extLst>
          </p:cNvPr>
          <p:cNvSpPr txBox="1">
            <a:spLocks noChangeArrowheads="1"/>
          </p:cNvSpPr>
          <p:nvPr/>
        </p:nvSpPr>
        <p:spPr bwMode="auto">
          <a:xfrm>
            <a:off x="676132" y="1303386"/>
            <a:ext cx="3637413" cy="519113"/>
          </a:xfrm>
          <a:prstGeom prst="rect">
            <a:avLst/>
          </a:prstGeom>
          <a:noFill/>
          <a:ln w="9525">
            <a:noFill/>
            <a:miter lim="800000"/>
            <a:headEnd/>
            <a:tailEnd/>
          </a:ln>
        </p:spPr>
        <p:txBody>
          <a:bodyPr wrap="square">
            <a:spAutoFit/>
          </a:bodyPr>
          <a:lstStyle/>
          <a:p>
            <a:r>
              <a:rPr lang="zh-CN" altLang="en-US" sz="2800" b="1" dirty="0">
                <a:solidFill>
                  <a:srgbClr val="0033CC"/>
                </a:solidFill>
              </a:rPr>
              <a:t>一、电路组成及符号</a:t>
            </a:r>
          </a:p>
        </p:txBody>
      </p:sp>
      <p:sp>
        <p:nvSpPr>
          <p:cNvPr id="7" name="Text Box 4">
            <a:extLst>
              <a:ext uri="{FF2B5EF4-FFF2-40B4-BE49-F238E27FC236}">
                <a16:creationId xmlns:a16="http://schemas.microsoft.com/office/drawing/2014/main" id="{104B90C8-2B2C-4853-8065-DC97C1123271}"/>
              </a:ext>
            </a:extLst>
          </p:cNvPr>
          <p:cNvSpPr txBox="1">
            <a:spLocks noChangeArrowheads="1"/>
          </p:cNvSpPr>
          <p:nvPr/>
        </p:nvSpPr>
        <p:spPr bwMode="auto">
          <a:xfrm>
            <a:off x="8111904" y="990873"/>
            <a:ext cx="3228975" cy="519113"/>
          </a:xfrm>
          <a:prstGeom prst="rect">
            <a:avLst/>
          </a:prstGeom>
          <a:noFill/>
          <a:ln w="9525">
            <a:noFill/>
            <a:miter lim="800000"/>
            <a:headEnd/>
            <a:tailEnd/>
          </a:ln>
        </p:spPr>
        <p:txBody>
          <a:bodyPr>
            <a:spAutoFit/>
          </a:bodyPr>
          <a:lstStyle/>
          <a:p>
            <a:r>
              <a:rPr lang="zh-CN" altLang="en-US" sz="2800" b="1" dirty="0">
                <a:solidFill>
                  <a:srgbClr val="0033CC"/>
                </a:solidFill>
              </a:rPr>
              <a:t>二、工作原理</a:t>
            </a:r>
          </a:p>
        </p:txBody>
      </p:sp>
      <p:sp>
        <p:nvSpPr>
          <p:cNvPr id="8" name="Freeform 5">
            <a:extLst>
              <a:ext uri="{FF2B5EF4-FFF2-40B4-BE49-F238E27FC236}">
                <a16:creationId xmlns:a16="http://schemas.microsoft.com/office/drawing/2014/main" id="{10F67062-3215-AB92-32F4-E7D608D87A42}"/>
              </a:ext>
            </a:extLst>
          </p:cNvPr>
          <p:cNvSpPr>
            <a:spLocks/>
          </p:cNvSpPr>
          <p:nvPr/>
        </p:nvSpPr>
        <p:spPr bwMode="auto">
          <a:xfrm flipV="1">
            <a:off x="1195679" y="2403876"/>
            <a:ext cx="1818389" cy="3426759"/>
          </a:xfrm>
          <a:custGeom>
            <a:avLst/>
            <a:gdLst>
              <a:gd name="T0" fmla="*/ 1752600 w 144"/>
              <a:gd name="T1" fmla="*/ 3419475 h 342"/>
              <a:gd name="T2" fmla="*/ 0 w 144"/>
              <a:gd name="T3" fmla="*/ 3419475 h 342"/>
              <a:gd name="T4" fmla="*/ 0 w 144"/>
              <a:gd name="T5" fmla="*/ 0 h 342"/>
              <a:gd name="T6" fmla="*/ 0 60000 65536"/>
              <a:gd name="T7" fmla="*/ 0 60000 65536"/>
              <a:gd name="T8" fmla="*/ 0 60000 65536"/>
              <a:gd name="T9" fmla="*/ 0 w 144"/>
              <a:gd name="T10" fmla="*/ 0 h 342"/>
              <a:gd name="T11" fmla="*/ 144 w 144"/>
              <a:gd name="T12" fmla="*/ 342 h 342"/>
            </a:gdLst>
            <a:ahLst/>
            <a:cxnLst>
              <a:cxn ang="T6">
                <a:pos x="T0" y="T1"/>
              </a:cxn>
              <a:cxn ang="T7">
                <a:pos x="T2" y="T3"/>
              </a:cxn>
              <a:cxn ang="T8">
                <a:pos x="T4" y="T5"/>
              </a:cxn>
            </a:cxnLst>
            <a:rect l="T9" t="T10" r="T11" b="T12"/>
            <a:pathLst>
              <a:path w="144" h="342">
                <a:moveTo>
                  <a:pt x="144" y="342"/>
                </a:moveTo>
                <a:lnTo>
                  <a:pt x="0" y="342"/>
                </a:lnTo>
                <a:lnTo>
                  <a:pt x="0" y="0"/>
                </a:lnTo>
              </a:path>
            </a:pathLst>
          </a:custGeom>
          <a:noFill/>
          <a:ln w="28575" cmpd="sng">
            <a:solidFill>
              <a:srgbClr val="0033CC"/>
            </a:solidFill>
            <a:round/>
            <a:headEnd/>
            <a:tailEnd/>
          </a:ln>
        </p:spPr>
        <p:txBody>
          <a:bodyPr/>
          <a:lstStyle/>
          <a:p>
            <a:endParaRPr lang="zh-CN" altLang="en-US"/>
          </a:p>
        </p:txBody>
      </p:sp>
      <p:grpSp>
        <p:nvGrpSpPr>
          <p:cNvPr id="9" name="Group 58">
            <a:extLst>
              <a:ext uri="{FF2B5EF4-FFF2-40B4-BE49-F238E27FC236}">
                <a16:creationId xmlns:a16="http://schemas.microsoft.com/office/drawing/2014/main" id="{1D7C8D99-CF63-63CF-E499-BC20EECB13DC}"/>
              </a:ext>
            </a:extLst>
          </p:cNvPr>
          <p:cNvGrpSpPr>
            <a:grpSpLocks/>
          </p:cNvGrpSpPr>
          <p:nvPr/>
        </p:nvGrpSpPr>
        <p:grpSpPr bwMode="auto">
          <a:xfrm>
            <a:off x="998735" y="4887661"/>
            <a:ext cx="1651000" cy="1365250"/>
            <a:chOff x="304" y="2842"/>
            <a:chExt cx="1040" cy="860"/>
          </a:xfrm>
        </p:grpSpPr>
        <p:grpSp>
          <p:nvGrpSpPr>
            <p:cNvPr id="10" name="Group 59">
              <a:extLst>
                <a:ext uri="{FF2B5EF4-FFF2-40B4-BE49-F238E27FC236}">
                  <a16:creationId xmlns:a16="http://schemas.microsoft.com/office/drawing/2014/main" id="{62A8FA8B-1C1E-BF30-FC82-FBE7F662000C}"/>
                </a:ext>
              </a:extLst>
            </p:cNvPr>
            <p:cNvGrpSpPr>
              <a:grpSpLocks/>
            </p:cNvGrpSpPr>
            <p:nvPr/>
          </p:nvGrpSpPr>
          <p:grpSpPr bwMode="auto">
            <a:xfrm rot="5400000">
              <a:off x="443" y="3450"/>
              <a:ext cx="45" cy="299"/>
              <a:chOff x="2131" y="2070"/>
              <a:chExt cx="45" cy="299"/>
            </a:xfrm>
          </p:grpSpPr>
          <p:sp>
            <p:nvSpPr>
              <p:cNvPr id="32" name="Line 60">
                <a:extLst>
                  <a:ext uri="{FF2B5EF4-FFF2-40B4-BE49-F238E27FC236}">
                    <a16:creationId xmlns:a16="http://schemas.microsoft.com/office/drawing/2014/main" id="{D8B0999E-8FAC-C8D8-6486-C23BC7FF1D3B}"/>
                  </a:ext>
                </a:extLst>
              </p:cNvPr>
              <p:cNvSpPr>
                <a:spLocks noChangeShapeType="1"/>
              </p:cNvSpPr>
              <p:nvPr/>
            </p:nvSpPr>
            <p:spPr bwMode="auto">
              <a:xfrm flipH="1">
                <a:off x="2154" y="2070"/>
                <a:ext cx="0" cy="272"/>
              </a:xfrm>
              <a:prstGeom prst="line">
                <a:avLst/>
              </a:prstGeom>
              <a:noFill/>
              <a:ln w="28575">
                <a:solidFill>
                  <a:srgbClr val="0033CC"/>
                </a:solidFill>
                <a:round/>
                <a:headEnd/>
                <a:tailEnd/>
              </a:ln>
            </p:spPr>
            <p:txBody>
              <a:bodyPr/>
              <a:lstStyle/>
              <a:p>
                <a:endParaRPr lang="zh-CN" altLang="en-US"/>
              </a:p>
            </p:txBody>
          </p:sp>
          <p:sp>
            <p:nvSpPr>
              <p:cNvPr id="33" name="Oval 61">
                <a:extLst>
                  <a:ext uri="{FF2B5EF4-FFF2-40B4-BE49-F238E27FC236}">
                    <a16:creationId xmlns:a16="http://schemas.microsoft.com/office/drawing/2014/main" id="{F20A5035-A74D-BF9B-9114-9CBAEF57F778}"/>
                  </a:ext>
                </a:extLst>
              </p:cNvPr>
              <p:cNvSpPr>
                <a:spLocks noChangeArrowheads="1"/>
              </p:cNvSpPr>
              <p:nvPr/>
            </p:nvSpPr>
            <p:spPr bwMode="auto">
              <a:xfrm flipH="1">
                <a:off x="2131" y="2324"/>
                <a:ext cx="45" cy="45"/>
              </a:xfrm>
              <a:prstGeom prst="ellipse">
                <a:avLst/>
              </a:prstGeom>
              <a:solidFill>
                <a:schemeClr val="bg1"/>
              </a:solidFill>
              <a:ln w="19050">
                <a:solidFill>
                  <a:srgbClr val="0033CC"/>
                </a:solidFill>
                <a:round/>
                <a:headEnd/>
                <a:tailEnd/>
              </a:ln>
            </p:spPr>
            <p:txBody>
              <a:bodyPr wrap="none" anchor="ctr"/>
              <a:lstStyle/>
              <a:p>
                <a:endParaRPr lang="zh-CN" altLang="en-US"/>
              </a:p>
            </p:txBody>
          </p:sp>
        </p:grpSp>
        <p:grpSp>
          <p:nvGrpSpPr>
            <p:cNvPr id="11" name="Group 62">
              <a:extLst>
                <a:ext uri="{FF2B5EF4-FFF2-40B4-BE49-F238E27FC236}">
                  <a16:creationId xmlns:a16="http://schemas.microsoft.com/office/drawing/2014/main" id="{1B7F4DEF-FF6E-421F-319C-27A7055EDBE2}"/>
                </a:ext>
              </a:extLst>
            </p:cNvPr>
            <p:cNvGrpSpPr>
              <a:grpSpLocks/>
            </p:cNvGrpSpPr>
            <p:nvPr/>
          </p:nvGrpSpPr>
          <p:grpSpPr bwMode="auto">
            <a:xfrm rot="5400000">
              <a:off x="431" y="2850"/>
              <a:ext cx="45" cy="299"/>
              <a:chOff x="2131" y="2070"/>
              <a:chExt cx="45" cy="299"/>
            </a:xfrm>
          </p:grpSpPr>
          <p:sp>
            <p:nvSpPr>
              <p:cNvPr id="30" name="Line 63">
                <a:extLst>
                  <a:ext uri="{FF2B5EF4-FFF2-40B4-BE49-F238E27FC236}">
                    <a16:creationId xmlns:a16="http://schemas.microsoft.com/office/drawing/2014/main" id="{A890A7C9-7F43-CB1B-58A7-D390E9D47CC0}"/>
                  </a:ext>
                </a:extLst>
              </p:cNvPr>
              <p:cNvSpPr>
                <a:spLocks noChangeShapeType="1"/>
              </p:cNvSpPr>
              <p:nvPr/>
            </p:nvSpPr>
            <p:spPr bwMode="auto">
              <a:xfrm flipH="1">
                <a:off x="2154" y="2070"/>
                <a:ext cx="0" cy="272"/>
              </a:xfrm>
              <a:prstGeom prst="line">
                <a:avLst/>
              </a:prstGeom>
              <a:noFill/>
              <a:ln w="28575">
                <a:solidFill>
                  <a:srgbClr val="0033CC"/>
                </a:solidFill>
                <a:round/>
                <a:headEnd/>
                <a:tailEnd/>
              </a:ln>
            </p:spPr>
            <p:txBody>
              <a:bodyPr/>
              <a:lstStyle/>
              <a:p>
                <a:endParaRPr lang="zh-CN" altLang="en-US"/>
              </a:p>
            </p:txBody>
          </p:sp>
          <p:sp>
            <p:nvSpPr>
              <p:cNvPr id="31" name="Oval 64">
                <a:extLst>
                  <a:ext uri="{FF2B5EF4-FFF2-40B4-BE49-F238E27FC236}">
                    <a16:creationId xmlns:a16="http://schemas.microsoft.com/office/drawing/2014/main" id="{011677FE-8E35-7915-0B60-3E50A8FFD970}"/>
                  </a:ext>
                </a:extLst>
              </p:cNvPr>
              <p:cNvSpPr>
                <a:spLocks noChangeArrowheads="1"/>
              </p:cNvSpPr>
              <p:nvPr/>
            </p:nvSpPr>
            <p:spPr bwMode="auto">
              <a:xfrm flipH="1">
                <a:off x="2131" y="2324"/>
                <a:ext cx="45" cy="45"/>
              </a:xfrm>
              <a:prstGeom prst="ellipse">
                <a:avLst/>
              </a:prstGeom>
              <a:solidFill>
                <a:schemeClr val="bg1"/>
              </a:solidFill>
              <a:ln w="19050">
                <a:solidFill>
                  <a:srgbClr val="0033CC"/>
                </a:solidFill>
                <a:round/>
                <a:headEnd/>
                <a:tailEnd/>
              </a:ln>
            </p:spPr>
            <p:txBody>
              <a:bodyPr wrap="none" anchor="ctr"/>
              <a:lstStyle/>
              <a:p>
                <a:endParaRPr lang="zh-CN" altLang="en-US"/>
              </a:p>
            </p:txBody>
          </p:sp>
        </p:grpSp>
        <p:sp>
          <p:nvSpPr>
            <p:cNvPr id="12" name="Rectangle 65">
              <a:extLst>
                <a:ext uri="{FF2B5EF4-FFF2-40B4-BE49-F238E27FC236}">
                  <a16:creationId xmlns:a16="http://schemas.microsoft.com/office/drawing/2014/main" id="{3F614E99-A458-E585-C588-C175FB540574}"/>
                </a:ext>
              </a:extLst>
            </p:cNvPr>
            <p:cNvSpPr>
              <a:spLocks noChangeArrowheads="1"/>
            </p:cNvSpPr>
            <p:nvPr/>
          </p:nvSpPr>
          <p:spPr bwMode="auto">
            <a:xfrm rot="5400000">
              <a:off x="948" y="3168"/>
              <a:ext cx="348" cy="228"/>
            </a:xfrm>
            <a:prstGeom prst="rect">
              <a:avLst/>
            </a:prstGeom>
            <a:solidFill>
              <a:schemeClr val="bg1"/>
            </a:solidFill>
            <a:ln w="38100">
              <a:solidFill>
                <a:srgbClr val="0033CC"/>
              </a:solidFill>
              <a:miter lim="800000"/>
              <a:headEnd/>
              <a:tailEnd/>
            </a:ln>
          </p:spPr>
          <p:txBody>
            <a:bodyPr wrap="none" anchor="ctr"/>
            <a:lstStyle/>
            <a:p>
              <a:endParaRPr lang="zh-CN" altLang="en-US"/>
            </a:p>
          </p:txBody>
        </p:sp>
        <p:sp>
          <p:nvSpPr>
            <p:cNvPr id="13" name="Oval 66">
              <a:extLst>
                <a:ext uri="{FF2B5EF4-FFF2-40B4-BE49-F238E27FC236}">
                  <a16:creationId xmlns:a16="http://schemas.microsoft.com/office/drawing/2014/main" id="{DBCDF0FA-ECF3-DF2C-DC9C-2ABF7C9009C3}"/>
                </a:ext>
              </a:extLst>
            </p:cNvPr>
            <p:cNvSpPr>
              <a:spLocks noChangeArrowheads="1"/>
            </p:cNvSpPr>
            <p:nvPr/>
          </p:nvSpPr>
          <p:spPr bwMode="auto">
            <a:xfrm>
              <a:off x="1236" y="3240"/>
              <a:ext cx="72" cy="72"/>
            </a:xfrm>
            <a:prstGeom prst="ellipse">
              <a:avLst/>
            </a:prstGeom>
            <a:solidFill>
              <a:schemeClr val="bg1"/>
            </a:solidFill>
            <a:ln w="28575">
              <a:solidFill>
                <a:srgbClr val="0033CC"/>
              </a:solidFill>
              <a:round/>
              <a:headEnd/>
              <a:tailEnd/>
            </a:ln>
          </p:spPr>
          <p:txBody>
            <a:bodyPr wrap="none" anchor="ctr"/>
            <a:lstStyle/>
            <a:p>
              <a:endParaRPr lang="zh-CN" altLang="en-US"/>
            </a:p>
          </p:txBody>
        </p:sp>
        <p:sp>
          <p:nvSpPr>
            <p:cNvPr id="14" name="Text Box 67">
              <a:extLst>
                <a:ext uri="{FF2B5EF4-FFF2-40B4-BE49-F238E27FC236}">
                  <a16:creationId xmlns:a16="http://schemas.microsoft.com/office/drawing/2014/main" id="{0CE3C38D-413A-4C22-812C-1C472CC8ECFD}"/>
                </a:ext>
              </a:extLst>
            </p:cNvPr>
            <p:cNvSpPr txBox="1">
              <a:spLocks noChangeArrowheads="1"/>
            </p:cNvSpPr>
            <p:nvPr/>
          </p:nvSpPr>
          <p:spPr bwMode="auto">
            <a:xfrm>
              <a:off x="962" y="3069"/>
              <a:ext cx="382" cy="252"/>
            </a:xfrm>
            <a:prstGeom prst="rect">
              <a:avLst/>
            </a:prstGeom>
            <a:noFill/>
            <a:ln w="9525">
              <a:noFill/>
              <a:miter lim="800000"/>
              <a:headEnd/>
              <a:tailEnd/>
            </a:ln>
          </p:spPr>
          <p:txBody>
            <a:bodyPr>
              <a:spAutoFit/>
            </a:bodyPr>
            <a:lstStyle/>
            <a:p>
              <a:r>
                <a:rPr lang="en-US" altLang="zh-CN" sz="2000" b="1" dirty="0">
                  <a:solidFill>
                    <a:srgbClr val="0033CC"/>
                  </a:solidFill>
                  <a:cs typeface="Times New Roman" pitchFamily="18" charset="0"/>
                </a:rPr>
                <a:t>&gt;1</a:t>
              </a:r>
              <a:endParaRPr lang="en-US" altLang="zh-CN" sz="2000" b="1" dirty="0">
                <a:solidFill>
                  <a:srgbClr val="0033CC"/>
                </a:solidFill>
              </a:endParaRPr>
            </a:p>
          </p:txBody>
        </p:sp>
        <p:sp>
          <p:nvSpPr>
            <p:cNvPr id="15" name="Line 68">
              <a:extLst>
                <a:ext uri="{FF2B5EF4-FFF2-40B4-BE49-F238E27FC236}">
                  <a16:creationId xmlns:a16="http://schemas.microsoft.com/office/drawing/2014/main" id="{223B651B-D26F-73D4-3184-54A6FD1418D3}"/>
                </a:ext>
              </a:extLst>
            </p:cNvPr>
            <p:cNvSpPr>
              <a:spLocks noChangeShapeType="1"/>
            </p:cNvSpPr>
            <p:nvPr/>
          </p:nvSpPr>
          <p:spPr bwMode="auto">
            <a:xfrm flipH="1">
              <a:off x="1038" y="3252"/>
              <a:ext cx="64" cy="41"/>
            </a:xfrm>
            <a:prstGeom prst="line">
              <a:avLst/>
            </a:prstGeom>
            <a:noFill/>
            <a:ln w="19050">
              <a:solidFill>
                <a:srgbClr val="0033CC"/>
              </a:solidFill>
              <a:round/>
              <a:headEnd/>
              <a:tailEnd/>
            </a:ln>
          </p:spPr>
          <p:txBody>
            <a:bodyPr/>
            <a:lstStyle/>
            <a:p>
              <a:endParaRPr lang="zh-CN" altLang="en-US"/>
            </a:p>
          </p:txBody>
        </p:sp>
        <p:sp>
          <p:nvSpPr>
            <p:cNvPr id="16" name="Freeform 69">
              <a:extLst>
                <a:ext uri="{FF2B5EF4-FFF2-40B4-BE49-F238E27FC236}">
                  <a16:creationId xmlns:a16="http://schemas.microsoft.com/office/drawing/2014/main" id="{1603F698-B6B6-37C7-9FA1-42653C4DF640}"/>
                </a:ext>
              </a:extLst>
            </p:cNvPr>
            <p:cNvSpPr>
              <a:spLocks/>
            </p:cNvSpPr>
            <p:nvPr/>
          </p:nvSpPr>
          <p:spPr bwMode="auto">
            <a:xfrm rot="16200000" flipH="1">
              <a:off x="799" y="2999"/>
              <a:ext cx="162" cy="272"/>
            </a:xfrm>
            <a:custGeom>
              <a:avLst/>
              <a:gdLst>
                <a:gd name="T0" fmla="*/ 0 w 192"/>
                <a:gd name="T1" fmla="*/ 0 h 240"/>
                <a:gd name="T2" fmla="*/ 0 w 192"/>
                <a:gd name="T3" fmla="*/ 163 h 240"/>
                <a:gd name="T4" fmla="*/ 162 w 192"/>
                <a:gd name="T5" fmla="*/ 163 h 240"/>
                <a:gd name="T6" fmla="*/ 162 w 192"/>
                <a:gd name="T7" fmla="*/ 272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144"/>
                  </a:lnTo>
                  <a:lnTo>
                    <a:pt x="192" y="144"/>
                  </a:lnTo>
                  <a:lnTo>
                    <a:pt x="192" y="240"/>
                  </a:lnTo>
                </a:path>
              </a:pathLst>
            </a:custGeom>
            <a:noFill/>
            <a:ln w="28575" cmpd="sng">
              <a:solidFill>
                <a:srgbClr val="0033CC"/>
              </a:solidFill>
              <a:round/>
              <a:headEnd/>
              <a:tailEnd/>
            </a:ln>
          </p:spPr>
          <p:txBody>
            <a:bodyPr/>
            <a:lstStyle/>
            <a:p>
              <a:endParaRPr lang="zh-CN" altLang="en-US"/>
            </a:p>
          </p:txBody>
        </p:sp>
        <p:sp>
          <p:nvSpPr>
            <p:cNvPr id="17" name="Freeform 70">
              <a:extLst>
                <a:ext uri="{FF2B5EF4-FFF2-40B4-BE49-F238E27FC236}">
                  <a16:creationId xmlns:a16="http://schemas.microsoft.com/office/drawing/2014/main" id="{F7FBAF13-1E10-D2A5-37F2-850BB45ED3CD}"/>
                </a:ext>
              </a:extLst>
            </p:cNvPr>
            <p:cNvSpPr>
              <a:spLocks/>
            </p:cNvSpPr>
            <p:nvPr/>
          </p:nvSpPr>
          <p:spPr bwMode="auto">
            <a:xfrm rot="5400000" flipH="1" flipV="1">
              <a:off x="796" y="3308"/>
              <a:ext cx="168" cy="272"/>
            </a:xfrm>
            <a:custGeom>
              <a:avLst/>
              <a:gdLst>
                <a:gd name="T0" fmla="*/ 0 w 192"/>
                <a:gd name="T1" fmla="*/ 0 h 240"/>
                <a:gd name="T2" fmla="*/ 0 w 192"/>
                <a:gd name="T3" fmla="*/ 163 h 240"/>
                <a:gd name="T4" fmla="*/ 168 w 192"/>
                <a:gd name="T5" fmla="*/ 163 h 240"/>
                <a:gd name="T6" fmla="*/ 168 w 192"/>
                <a:gd name="T7" fmla="*/ 272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0" y="0"/>
                  </a:moveTo>
                  <a:lnTo>
                    <a:pt x="0" y="144"/>
                  </a:lnTo>
                  <a:lnTo>
                    <a:pt x="192" y="144"/>
                  </a:lnTo>
                  <a:lnTo>
                    <a:pt x="192" y="240"/>
                  </a:lnTo>
                </a:path>
              </a:pathLst>
            </a:custGeom>
            <a:noFill/>
            <a:ln w="28575" cmpd="sng">
              <a:solidFill>
                <a:srgbClr val="0033CC"/>
              </a:solidFill>
              <a:round/>
              <a:headEnd/>
              <a:tailEnd/>
            </a:ln>
          </p:spPr>
          <p:txBody>
            <a:bodyPr/>
            <a:lstStyle/>
            <a:p>
              <a:endParaRPr lang="zh-CN" altLang="en-US"/>
            </a:p>
          </p:txBody>
        </p:sp>
        <p:grpSp>
          <p:nvGrpSpPr>
            <p:cNvPr id="18" name="Group 71">
              <a:extLst>
                <a:ext uri="{FF2B5EF4-FFF2-40B4-BE49-F238E27FC236}">
                  <a16:creationId xmlns:a16="http://schemas.microsoft.com/office/drawing/2014/main" id="{8F134760-590E-EEAD-3CB7-EDB882796132}"/>
                </a:ext>
              </a:extLst>
            </p:cNvPr>
            <p:cNvGrpSpPr>
              <a:grpSpLocks/>
            </p:cNvGrpSpPr>
            <p:nvPr/>
          </p:nvGrpSpPr>
          <p:grpSpPr bwMode="auto">
            <a:xfrm>
              <a:off x="482" y="2842"/>
              <a:ext cx="382" cy="398"/>
              <a:chOff x="4070" y="3118"/>
              <a:chExt cx="382" cy="398"/>
            </a:xfrm>
          </p:grpSpPr>
          <p:sp>
            <p:nvSpPr>
              <p:cNvPr id="25" name="Rectangle 72">
                <a:extLst>
                  <a:ext uri="{FF2B5EF4-FFF2-40B4-BE49-F238E27FC236}">
                    <a16:creationId xmlns:a16="http://schemas.microsoft.com/office/drawing/2014/main" id="{D50FA925-B2BA-CB44-4040-E1D5F467786F}"/>
                  </a:ext>
                </a:extLst>
              </p:cNvPr>
              <p:cNvSpPr>
                <a:spLocks noChangeArrowheads="1"/>
              </p:cNvSpPr>
              <p:nvPr/>
            </p:nvSpPr>
            <p:spPr bwMode="auto">
              <a:xfrm rot="5400000">
                <a:off x="4056" y="3228"/>
                <a:ext cx="348" cy="228"/>
              </a:xfrm>
              <a:prstGeom prst="rect">
                <a:avLst/>
              </a:prstGeom>
              <a:solidFill>
                <a:schemeClr val="bg1"/>
              </a:solidFill>
              <a:ln w="38100">
                <a:solidFill>
                  <a:srgbClr val="0033CC"/>
                </a:solidFill>
                <a:miter lim="800000"/>
                <a:headEnd/>
                <a:tailEnd/>
              </a:ln>
            </p:spPr>
            <p:txBody>
              <a:bodyPr wrap="none" anchor="ctr"/>
              <a:lstStyle/>
              <a:p>
                <a:endParaRPr lang="zh-CN" altLang="en-US"/>
              </a:p>
            </p:txBody>
          </p:sp>
          <p:sp>
            <p:nvSpPr>
              <p:cNvPr id="26" name="Oval 73">
                <a:extLst>
                  <a:ext uri="{FF2B5EF4-FFF2-40B4-BE49-F238E27FC236}">
                    <a16:creationId xmlns:a16="http://schemas.microsoft.com/office/drawing/2014/main" id="{FD261ADE-A59C-AEB3-9556-A89EA5468B73}"/>
                  </a:ext>
                </a:extLst>
              </p:cNvPr>
              <p:cNvSpPr>
                <a:spLocks noChangeArrowheads="1"/>
              </p:cNvSpPr>
              <p:nvPr/>
            </p:nvSpPr>
            <p:spPr bwMode="auto">
              <a:xfrm>
                <a:off x="4344" y="3300"/>
                <a:ext cx="72" cy="72"/>
              </a:xfrm>
              <a:prstGeom prst="ellipse">
                <a:avLst/>
              </a:prstGeom>
              <a:solidFill>
                <a:schemeClr val="bg1"/>
              </a:solidFill>
              <a:ln w="28575">
                <a:solidFill>
                  <a:srgbClr val="0033CC"/>
                </a:solidFill>
                <a:round/>
                <a:headEnd/>
                <a:tailEnd/>
              </a:ln>
            </p:spPr>
            <p:txBody>
              <a:bodyPr wrap="none" anchor="ctr"/>
              <a:lstStyle/>
              <a:p>
                <a:endParaRPr lang="zh-CN" altLang="en-US"/>
              </a:p>
            </p:txBody>
          </p:sp>
          <p:grpSp>
            <p:nvGrpSpPr>
              <p:cNvPr id="27" name="Group 74">
                <a:extLst>
                  <a:ext uri="{FF2B5EF4-FFF2-40B4-BE49-F238E27FC236}">
                    <a16:creationId xmlns:a16="http://schemas.microsoft.com/office/drawing/2014/main" id="{B1C0E3E7-F9EA-44DA-458D-81471168B62B}"/>
                  </a:ext>
                </a:extLst>
              </p:cNvPr>
              <p:cNvGrpSpPr>
                <a:grpSpLocks/>
              </p:cNvGrpSpPr>
              <p:nvPr/>
            </p:nvGrpSpPr>
            <p:grpSpPr bwMode="auto">
              <a:xfrm>
                <a:off x="4070" y="3118"/>
                <a:ext cx="382" cy="252"/>
                <a:chOff x="3506" y="2146"/>
                <a:chExt cx="382" cy="252"/>
              </a:xfrm>
            </p:grpSpPr>
            <p:sp>
              <p:nvSpPr>
                <p:cNvPr id="28" name="Text Box 75">
                  <a:extLst>
                    <a:ext uri="{FF2B5EF4-FFF2-40B4-BE49-F238E27FC236}">
                      <a16:creationId xmlns:a16="http://schemas.microsoft.com/office/drawing/2014/main" id="{9CE3F5A4-24E9-01F9-9648-7C22845B541E}"/>
                    </a:ext>
                  </a:extLst>
                </p:cNvPr>
                <p:cNvSpPr txBox="1">
                  <a:spLocks noChangeArrowheads="1"/>
                </p:cNvSpPr>
                <p:nvPr/>
              </p:nvSpPr>
              <p:spPr bwMode="auto">
                <a:xfrm>
                  <a:off x="3506" y="2146"/>
                  <a:ext cx="382" cy="252"/>
                </a:xfrm>
                <a:prstGeom prst="rect">
                  <a:avLst/>
                </a:prstGeom>
                <a:noFill/>
                <a:ln w="9525">
                  <a:noFill/>
                  <a:miter lim="800000"/>
                  <a:headEnd/>
                  <a:tailEnd/>
                </a:ln>
              </p:spPr>
              <p:txBody>
                <a:bodyPr>
                  <a:spAutoFit/>
                </a:bodyPr>
                <a:lstStyle/>
                <a:p>
                  <a:r>
                    <a:rPr lang="en-US" altLang="zh-CN" sz="2000" b="1" dirty="0">
                      <a:solidFill>
                        <a:srgbClr val="0033CC"/>
                      </a:solidFill>
                      <a:cs typeface="Times New Roman" pitchFamily="18" charset="0"/>
                    </a:rPr>
                    <a:t>&gt;1</a:t>
                  </a:r>
                  <a:endParaRPr lang="en-US" altLang="zh-CN" sz="2000" b="1" dirty="0">
                    <a:solidFill>
                      <a:srgbClr val="0033CC"/>
                    </a:solidFill>
                  </a:endParaRPr>
                </a:p>
              </p:txBody>
            </p:sp>
            <p:sp>
              <p:nvSpPr>
                <p:cNvPr id="29" name="Line 76">
                  <a:extLst>
                    <a:ext uri="{FF2B5EF4-FFF2-40B4-BE49-F238E27FC236}">
                      <a16:creationId xmlns:a16="http://schemas.microsoft.com/office/drawing/2014/main" id="{12C1B539-8B1C-6D1F-4ED8-01E38F34207E}"/>
                    </a:ext>
                  </a:extLst>
                </p:cNvPr>
                <p:cNvSpPr>
                  <a:spLocks noChangeShapeType="1"/>
                </p:cNvSpPr>
                <p:nvPr/>
              </p:nvSpPr>
              <p:spPr bwMode="auto">
                <a:xfrm flipH="1">
                  <a:off x="3582" y="2319"/>
                  <a:ext cx="78" cy="41"/>
                </a:xfrm>
                <a:prstGeom prst="line">
                  <a:avLst/>
                </a:prstGeom>
                <a:noFill/>
                <a:ln w="19050">
                  <a:solidFill>
                    <a:schemeClr val="tx1"/>
                  </a:solidFill>
                  <a:round/>
                  <a:headEnd/>
                  <a:tailEnd/>
                </a:ln>
              </p:spPr>
              <p:txBody>
                <a:bodyPr/>
                <a:lstStyle/>
                <a:p>
                  <a:endParaRPr lang="zh-CN" altLang="en-US"/>
                </a:p>
              </p:txBody>
            </p:sp>
          </p:grpSp>
        </p:grpSp>
        <p:sp>
          <p:nvSpPr>
            <p:cNvPr id="19" name="Rectangle 77">
              <a:extLst>
                <a:ext uri="{FF2B5EF4-FFF2-40B4-BE49-F238E27FC236}">
                  <a16:creationId xmlns:a16="http://schemas.microsoft.com/office/drawing/2014/main" id="{08E0CDB8-D3A8-8C04-F729-59C263DCCEB3}"/>
                </a:ext>
              </a:extLst>
            </p:cNvPr>
            <p:cNvSpPr>
              <a:spLocks noChangeArrowheads="1"/>
            </p:cNvSpPr>
            <p:nvPr/>
          </p:nvSpPr>
          <p:spPr bwMode="auto">
            <a:xfrm rot="5400000">
              <a:off x="468" y="3414"/>
              <a:ext cx="348" cy="228"/>
            </a:xfrm>
            <a:prstGeom prst="rect">
              <a:avLst/>
            </a:prstGeom>
            <a:solidFill>
              <a:schemeClr val="bg1"/>
            </a:solidFill>
            <a:ln w="38100">
              <a:solidFill>
                <a:srgbClr val="0033CC"/>
              </a:solidFill>
              <a:miter lim="800000"/>
              <a:headEnd/>
              <a:tailEnd/>
            </a:ln>
          </p:spPr>
          <p:txBody>
            <a:bodyPr wrap="none" anchor="ctr"/>
            <a:lstStyle/>
            <a:p>
              <a:endParaRPr lang="zh-CN" altLang="en-US"/>
            </a:p>
          </p:txBody>
        </p:sp>
        <p:sp>
          <p:nvSpPr>
            <p:cNvPr id="20" name="Rectangle 78">
              <a:extLst>
                <a:ext uri="{FF2B5EF4-FFF2-40B4-BE49-F238E27FC236}">
                  <a16:creationId xmlns:a16="http://schemas.microsoft.com/office/drawing/2014/main" id="{E2BEDC17-A18D-0BFB-4B75-216F825F3082}"/>
                </a:ext>
              </a:extLst>
            </p:cNvPr>
            <p:cNvSpPr>
              <a:spLocks noChangeArrowheads="1"/>
            </p:cNvSpPr>
            <p:nvPr/>
          </p:nvSpPr>
          <p:spPr bwMode="auto">
            <a:xfrm>
              <a:off x="506" y="3311"/>
              <a:ext cx="249" cy="250"/>
            </a:xfrm>
            <a:prstGeom prst="rect">
              <a:avLst/>
            </a:prstGeom>
            <a:noFill/>
            <a:ln w="9525">
              <a:noFill/>
              <a:miter lim="800000"/>
              <a:headEnd/>
              <a:tailEnd/>
            </a:ln>
          </p:spPr>
          <p:txBody>
            <a:bodyPr wrap="none">
              <a:spAutoFit/>
            </a:bodyPr>
            <a:lstStyle/>
            <a:p>
              <a:r>
                <a:rPr lang="en-US" altLang="zh-CN" sz="2000" b="1" dirty="0">
                  <a:solidFill>
                    <a:srgbClr val="0033CC"/>
                  </a:solidFill>
                  <a:ea typeface="楷体_GB2312" pitchFamily="49" charset="-122"/>
                </a:rPr>
                <a:t>&amp;</a:t>
              </a:r>
            </a:p>
          </p:txBody>
        </p:sp>
        <p:sp>
          <p:nvSpPr>
            <p:cNvPr id="21" name="Oval 79">
              <a:extLst>
                <a:ext uri="{FF2B5EF4-FFF2-40B4-BE49-F238E27FC236}">
                  <a16:creationId xmlns:a16="http://schemas.microsoft.com/office/drawing/2014/main" id="{3CC045A4-0ED9-9938-9DCA-60F43C9BD1A1}"/>
                </a:ext>
              </a:extLst>
            </p:cNvPr>
            <p:cNvSpPr>
              <a:spLocks noChangeArrowheads="1"/>
            </p:cNvSpPr>
            <p:nvPr/>
          </p:nvSpPr>
          <p:spPr bwMode="auto">
            <a:xfrm flipH="1" flipV="1">
              <a:off x="401" y="3102"/>
              <a:ext cx="50" cy="50"/>
            </a:xfrm>
            <a:prstGeom prst="ellipse">
              <a:avLst/>
            </a:prstGeom>
            <a:solidFill>
              <a:srgbClr val="0033CC"/>
            </a:solidFill>
            <a:ln w="19050">
              <a:solidFill>
                <a:srgbClr val="0033CC"/>
              </a:solidFill>
              <a:round/>
              <a:headEnd/>
              <a:tailEnd/>
            </a:ln>
          </p:spPr>
          <p:txBody>
            <a:bodyPr wrap="none" anchor="ctr"/>
            <a:lstStyle/>
            <a:p>
              <a:endParaRPr lang="zh-CN" altLang="en-US"/>
            </a:p>
          </p:txBody>
        </p:sp>
        <p:grpSp>
          <p:nvGrpSpPr>
            <p:cNvPr id="22" name="Group 80">
              <a:extLst>
                <a:ext uri="{FF2B5EF4-FFF2-40B4-BE49-F238E27FC236}">
                  <a16:creationId xmlns:a16="http://schemas.microsoft.com/office/drawing/2014/main" id="{7A9E3CFE-8D6A-E868-FFAE-873979544592}"/>
                </a:ext>
              </a:extLst>
            </p:cNvPr>
            <p:cNvGrpSpPr>
              <a:grpSpLocks/>
            </p:cNvGrpSpPr>
            <p:nvPr/>
          </p:nvGrpSpPr>
          <p:grpSpPr bwMode="auto">
            <a:xfrm>
              <a:off x="420" y="3120"/>
              <a:ext cx="120" cy="324"/>
              <a:chOff x="2196" y="3840"/>
              <a:chExt cx="204" cy="96"/>
            </a:xfrm>
          </p:grpSpPr>
          <p:sp>
            <p:nvSpPr>
              <p:cNvPr id="23" name="Line 81">
                <a:extLst>
                  <a:ext uri="{FF2B5EF4-FFF2-40B4-BE49-F238E27FC236}">
                    <a16:creationId xmlns:a16="http://schemas.microsoft.com/office/drawing/2014/main" id="{557A26B9-82F1-6D6B-7D3A-D196752D3AF2}"/>
                  </a:ext>
                </a:extLst>
              </p:cNvPr>
              <p:cNvSpPr>
                <a:spLocks noChangeShapeType="1"/>
              </p:cNvSpPr>
              <p:nvPr/>
            </p:nvSpPr>
            <p:spPr bwMode="auto">
              <a:xfrm>
                <a:off x="2196" y="3840"/>
                <a:ext cx="204" cy="0"/>
              </a:xfrm>
              <a:prstGeom prst="line">
                <a:avLst/>
              </a:prstGeom>
              <a:noFill/>
              <a:ln w="28575">
                <a:solidFill>
                  <a:srgbClr val="0033CC"/>
                </a:solidFill>
                <a:round/>
                <a:headEnd/>
                <a:tailEnd/>
              </a:ln>
            </p:spPr>
            <p:txBody>
              <a:bodyPr/>
              <a:lstStyle/>
              <a:p>
                <a:endParaRPr lang="zh-CN" altLang="en-US"/>
              </a:p>
            </p:txBody>
          </p:sp>
          <p:sp>
            <p:nvSpPr>
              <p:cNvPr id="24" name="Line 82">
                <a:extLst>
                  <a:ext uri="{FF2B5EF4-FFF2-40B4-BE49-F238E27FC236}">
                    <a16:creationId xmlns:a16="http://schemas.microsoft.com/office/drawing/2014/main" id="{43E0150C-F062-F9F9-A396-1899E788EBEB}"/>
                  </a:ext>
                </a:extLst>
              </p:cNvPr>
              <p:cNvSpPr>
                <a:spLocks noChangeShapeType="1"/>
              </p:cNvSpPr>
              <p:nvPr/>
            </p:nvSpPr>
            <p:spPr bwMode="auto">
              <a:xfrm>
                <a:off x="2196" y="3936"/>
                <a:ext cx="204" cy="0"/>
              </a:xfrm>
              <a:prstGeom prst="line">
                <a:avLst/>
              </a:prstGeom>
              <a:noFill/>
              <a:ln w="28575">
                <a:solidFill>
                  <a:srgbClr val="0033CC"/>
                </a:solidFill>
                <a:round/>
                <a:headEnd/>
                <a:tailEnd/>
              </a:ln>
            </p:spPr>
            <p:txBody>
              <a:bodyPr/>
              <a:lstStyle/>
              <a:p>
                <a:endParaRPr lang="zh-CN" altLang="en-US"/>
              </a:p>
            </p:txBody>
          </p:sp>
        </p:grpSp>
      </p:grpSp>
      <p:sp>
        <p:nvSpPr>
          <p:cNvPr id="34" name="Oval 83">
            <a:extLst>
              <a:ext uri="{FF2B5EF4-FFF2-40B4-BE49-F238E27FC236}">
                <a16:creationId xmlns:a16="http://schemas.microsoft.com/office/drawing/2014/main" id="{F3AC8735-1DE0-1826-6E36-2B95AC39C146}"/>
              </a:ext>
            </a:extLst>
          </p:cNvPr>
          <p:cNvSpPr>
            <a:spLocks noChangeArrowheads="1"/>
          </p:cNvSpPr>
          <p:nvPr/>
        </p:nvSpPr>
        <p:spPr bwMode="auto">
          <a:xfrm flipH="1" flipV="1">
            <a:off x="2995016" y="2356251"/>
            <a:ext cx="79375" cy="79375"/>
          </a:xfrm>
          <a:prstGeom prst="ellipse">
            <a:avLst/>
          </a:prstGeom>
          <a:solidFill>
            <a:srgbClr val="0033CC"/>
          </a:solidFill>
          <a:ln w="19050">
            <a:solidFill>
              <a:srgbClr val="0033CC"/>
            </a:solidFill>
            <a:round/>
            <a:headEnd/>
            <a:tailEnd/>
          </a:ln>
        </p:spPr>
        <p:txBody>
          <a:bodyPr wrap="none" anchor="ctr"/>
          <a:lstStyle/>
          <a:p>
            <a:endParaRPr lang="zh-CN" altLang="en-US"/>
          </a:p>
        </p:txBody>
      </p:sp>
      <p:sp>
        <p:nvSpPr>
          <p:cNvPr id="35" name="Rectangle 84">
            <a:extLst>
              <a:ext uri="{FF2B5EF4-FFF2-40B4-BE49-F238E27FC236}">
                <a16:creationId xmlns:a16="http://schemas.microsoft.com/office/drawing/2014/main" id="{FE277C0B-B55E-0232-E588-D7D5B7E50148}"/>
              </a:ext>
            </a:extLst>
          </p:cNvPr>
          <p:cNvSpPr>
            <a:spLocks noChangeArrowheads="1"/>
          </p:cNvSpPr>
          <p:nvPr/>
        </p:nvSpPr>
        <p:spPr bwMode="auto">
          <a:xfrm>
            <a:off x="678060" y="4863849"/>
            <a:ext cx="654050" cy="1435100"/>
          </a:xfrm>
          <a:prstGeom prst="rect">
            <a:avLst/>
          </a:prstGeom>
          <a:noFill/>
          <a:ln>
            <a:noFill/>
          </a:ln>
          <a:effectLst/>
        </p:spPr>
        <p:txBody>
          <a:bodyPr>
            <a:spAutoFit/>
          </a:bodyPr>
          <a:lstStyle/>
          <a:p>
            <a:pPr algn="just">
              <a:spcBef>
                <a:spcPct val="50000"/>
              </a:spcBef>
              <a:defRPr/>
            </a:pPr>
            <a:r>
              <a:rPr lang="en-US" altLang="zh-CN" sz="2800" b="1" i="1" dirty="0">
                <a:solidFill>
                  <a:srgbClr val="FF0066"/>
                </a:solidFill>
                <a:effectLst>
                  <a:outerShdw blurRad="38100" dist="38100" dir="2700000" algn="tl">
                    <a:srgbClr val="C0C0C0"/>
                  </a:outerShdw>
                </a:effectLst>
                <a:ea typeface="宋体" panose="02010600030101010101" pitchFamily="2" charset="-122"/>
              </a:rPr>
              <a:t>J</a:t>
            </a:r>
          </a:p>
          <a:p>
            <a:pPr algn="just">
              <a:defRPr/>
            </a:pPr>
            <a:endParaRPr lang="en-US" altLang="zh-CN" sz="1800" b="1" i="1" dirty="0">
              <a:solidFill>
                <a:srgbClr val="FF0066"/>
              </a:solidFill>
              <a:effectLst>
                <a:outerShdw blurRad="38100" dist="38100" dir="2700000" algn="tl">
                  <a:srgbClr val="C0C0C0"/>
                </a:outerShdw>
              </a:effectLst>
              <a:ea typeface="宋体" panose="02010600030101010101" pitchFamily="2" charset="-122"/>
            </a:endParaRPr>
          </a:p>
          <a:p>
            <a:pPr algn="just">
              <a:spcBef>
                <a:spcPct val="50000"/>
              </a:spcBef>
              <a:defRPr/>
            </a:pPr>
            <a:r>
              <a:rPr lang="en-US" altLang="zh-CN" sz="2800" b="1" i="1" dirty="0">
                <a:solidFill>
                  <a:srgbClr val="FF0066"/>
                </a:solidFill>
                <a:effectLst>
                  <a:outerShdw blurRad="38100" dist="38100" dir="2700000" algn="tl">
                    <a:srgbClr val="C0C0C0"/>
                  </a:outerShdw>
                </a:effectLst>
                <a:ea typeface="宋体" panose="02010600030101010101" pitchFamily="2" charset="-122"/>
              </a:rPr>
              <a:t>K</a:t>
            </a:r>
          </a:p>
        </p:txBody>
      </p:sp>
      <p:graphicFrame>
        <p:nvGraphicFramePr>
          <p:cNvPr id="36" name="Object 163">
            <a:extLst>
              <a:ext uri="{FF2B5EF4-FFF2-40B4-BE49-F238E27FC236}">
                <a16:creationId xmlns:a16="http://schemas.microsoft.com/office/drawing/2014/main" id="{B1807107-D7D6-8790-2E3E-085715A03FF7}"/>
              </a:ext>
            </a:extLst>
          </p:cNvPr>
          <p:cNvGraphicFramePr>
            <a:graphicFrameLocks noChangeAspect="1"/>
          </p:cNvGraphicFramePr>
          <p:nvPr>
            <p:extLst>
              <p:ext uri="{D42A27DB-BD31-4B8C-83A1-F6EECF244321}">
                <p14:modId xmlns:p14="http://schemas.microsoft.com/office/powerpoint/2010/main" val="2731589302"/>
              </p:ext>
            </p:extLst>
          </p:nvPr>
        </p:nvGraphicFramePr>
        <p:xfrm>
          <a:off x="8454804" y="1646511"/>
          <a:ext cx="1636713" cy="650875"/>
        </p:xfrm>
        <a:graphic>
          <a:graphicData uri="http://schemas.openxmlformats.org/presentationml/2006/ole">
            <mc:AlternateContent xmlns:mc="http://schemas.openxmlformats.org/markup-compatibility/2006">
              <mc:Choice xmlns:v="urn:schemas-microsoft-com:vml" Requires="v">
                <p:oleObj name="Equation" r:id="rId2" imgW="609336" imgH="241195" progId="Equation.3">
                  <p:embed/>
                </p:oleObj>
              </mc:Choice>
              <mc:Fallback>
                <p:oleObj name="Equation" r:id="rId2" imgW="609336" imgH="241195" progId="Equation.3">
                  <p:embed/>
                  <p:pic>
                    <p:nvPicPr>
                      <p:cNvPr id="53333" name="Object 1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4804" y="1646511"/>
                        <a:ext cx="1636713" cy="6508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aphicFrame>
        <p:nvGraphicFramePr>
          <p:cNvPr id="37" name="Object 164">
            <a:extLst>
              <a:ext uri="{FF2B5EF4-FFF2-40B4-BE49-F238E27FC236}">
                <a16:creationId xmlns:a16="http://schemas.microsoft.com/office/drawing/2014/main" id="{D93E687D-F063-8EC5-0D33-753722E2931B}"/>
              </a:ext>
            </a:extLst>
          </p:cNvPr>
          <p:cNvGraphicFramePr>
            <a:graphicFrameLocks noChangeAspect="1"/>
          </p:cNvGraphicFramePr>
          <p:nvPr>
            <p:extLst>
              <p:ext uri="{D42A27DB-BD31-4B8C-83A1-F6EECF244321}">
                <p14:modId xmlns:p14="http://schemas.microsoft.com/office/powerpoint/2010/main" val="439037114"/>
              </p:ext>
            </p:extLst>
          </p:nvPr>
        </p:nvGraphicFramePr>
        <p:xfrm>
          <a:off x="8515129" y="2367236"/>
          <a:ext cx="2676525" cy="757237"/>
        </p:xfrm>
        <a:graphic>
          <a:graphicData uri="http://schemas.openxmlformats.org/presentationml/2006/ole">
            <mc:AlternateContent xmlns:mc="http://schemas.openxmlformats.org/markup-compatibility/2006">
              <mc:Choice xmlns:v="urn:schemas-microsoft-com:vml" Requires="v">
                <p:oleObj name="Equation" r:id="rId4" imgW="1028254" imgH="291973" progId="Equation.3">
                  <p:embed/>
                </p:oleObj>
              </mc:Choice>
              <mc:Fallback>
                <p:oleObj name="Equation" r:id="rId4" imgW="1028254" imgH="291973" progId="Equation.3">
                  <p:embed/>
                  <p:pic>
                    <p:nvPicPr>
                      <p:cNvPr id="53334" name="Object 1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5129" y="2367236"/>
                        <a:ext cx="2676525" cy="757237"/>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38" name="Object 165">
            <a:extLst>
              <a:ext uri="{FF2B5EF4-FFF2-40B4-BE49-F238E27FC236}">
                <a16:creationId xmlns:a16="http://schemas.microsoft.com/office/drawing/2014/main" id="{97350835-682E-AE9E-7045-2E7BC76EACBC}"/>
              </a:ext>
            </a:extLst>
          </p:cNvPr>
          <p:cNvGraphicFramePr>
            <a:graphicFrameLocks noChangeAspect="1"/>
          </p:cNvGraphicFramePr>
          <p:nvPr>
            <p:extLst>
              <p:ext uri="{D42A27DB-BD31-4B8C-83A1-F6EECF244321}">
                <p14:modId xmlns:p14="http://schemas.microsoft.com/office/powerpoint/2010/main" val="336361844"/>
              </p:ext>
            </p:extLst>
          </p:nvPr>
        </p:nvGraphicFramePr>
        <p:xfrm>
          <a:off x="8527829" y="3146698"/>
          <a:ext cx="3243263" cy="725488"/>
        </p:xfrm>
        <a:graphic>
          <a:graphicData uri="http://schemas.openxmlformats.org/presentationml/2006/ole">
            <mc:AlternateContent xmlns:mc="http://schemas.openxmlformats.org/markup-compatibility/2006">
              <mc:Choice xmlns:v="urn:schemas-microsoft-com:vml" Requires="v">
                <p:oleObj name="Equation" r:id="rId6" imgW="1129810" imgH="253890" progId="Equation.3">
                  <p:embed/>
                </p:oleObj>
              </mc:Choice>
              <mc:Fallback>
                <p:oleObj name="Equation" r:id="rId6" imgW="1129810" imgH="253890" progId="Equation.3">
                  <p:embed/>
                  <p:pic>
                    <p:nvPicPr>
                      <p:cNvPr id="53335" name="Object 1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7829" y="3146698"/>
                        <a:ext cx="3243263" cy="725488"/>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39" name="Object 166">
            <a:extLst>
              <a:ext uri="{FF2B5EF4-FFF2-40B4-BE49-F238E27FC236}">
                <a16:creationId xmlns:a16="http://schemas.microsoft.com/office/drawing/2014/main" id="{8D762B11-BE6B-D5A0-E1DA-66A0E5EDF729}"/>
              </a:ext>
            </a:extLst>
          </p:cNvPr>
          <p:cNvGraphicFramePr>
            <a:graphicFrameLocks noChangeAspect="1"/>
          </p:cNvGraphicFramePr>
          <p:nvPr>
            <p:extLst>
              <p:ext uri="{D42A27DB-BD31-4B8C-83A1-F6EECF244321}">
                <p14:modId xmlns:p14="http://schemas.microsoft.com/office/powerpoint/2010/main" val="840683230"/>
              </p:ext>
            </p:extLst>
          </p:nvPr>
        </p:nvGraphicFramePr>
        <p:xfrm>
          <a:off x="8615142" y="3915048"/>
          <a:ext cx="3024187" cy="677863"/>
        </p:xfrm>
        <a:graphic>
          <a:graphicData uri="http://schemas.openxmlformats.org/presentationml/2006/ole">
            <mc:AlternateContent xmlns:mc="http://schemas.openxmlformats.org/markup-compatibility/2006">
              <mc:Choice xmlns:v="urn:schemas-microsoft-com:vml" Requires="v">
                <p:oleObj name="Equation" r:id="rId8" imgW="1129810" imgH="253890" progId="Equation.3">
                  <p:embed/>
                </p:oleObj>
              </mc:Choice>
              <mc:Fallback>
                <p:oleObj name="Equation" r:id="rId8" imgW="1129810" imgH="253890" progId="Equation.3">
                  <p:embed/>
                  <p:pic>
                    <p:nvPicPr>
                      <p:cNvPr id="53336" name="Object 1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5142" y="3915048"/>
                        <a:ext cx="3024187" cy="677863"/>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graphicFrame>
        <p:nvGraphicFramePr>
          <p:cNvPr id="40" name="Object 167">
            <a:extLst>
              <a:ext uri="{FF2B5EF4-FFF2-40B4-BE49-F238E27FC236}">
                <a16:creationId xmlns:a16="http://schemas.microsoft.com/office/drawing/2014/main" id="{02BCE40A-2FDD-5A67-DC09-7D2A15096731}"/>
              </a:ext>
            </a:extLst>
          </p:cNvPr>
          <p:cNvGraphicFramePr>
            <a:graphicFrameLocks noChangeAspect="1"/>
          </p:cNvGraphicFramePr>
          <p:nvPr>
            <p:extLst>
              <p:ext uri="{D42A27DB-BD31-4B8C-83A1-F6EECF244321}">
                <p14:modId xmlns:p14="http://schemas.microsoft.com/office/powerpoint/2010/main" val="475984887"/>
              </p:ext>
            </p:extLst>
          </p:nvPr>
        </p:nvGraphicFramePr>
        <p:xfrm>
          <a:off x="8427817" y="4669111"/>
          <a:ext cx="2755900" cy="644525"/>
        </p:xfrm>
        <a:graphic>
          <a:graphicData uri="http://schemas.openxmlformats.org/presentationml/2006/ole">
            <mc:AlternateContent xmlns:mc="http://schemas.openxmlformats.org/markup-compatibility/2006">
              <mc:Choice xmlns:v="urn:schemas-microsoft-com:vml" Requires="v">
                <p:oleObj name="Equation" r:id="rId10" imgW="814680" imgH="189000" progId="Equation.3">
                  <p:embed/>
                </p:oleObj>
              </mc:Choice>
              <mc:Fallback>
                <p:oleObj name="Equation" r:id="rId10" imgW="814680" imgH="189000" progId="Equation.3">
                  <p:embed/>
                  <p:pic>
                    <p:nvPicPr>
                      <p:cNvPr id="53337" name="Object 1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27817" y="4669111"/>
                        <a:ext cx="2755900" cy="64452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sp>
        <p:nvSpPr>
          <p:cNvPr id="41" name="Text Box 90">
            <a:extLst>
              <a:ext uri="{FF2B5EF4-FFF2-40B4-BE49-F238E27FC236}">
                <a16:creationId xmlns:a16="http://schemas.microsoft.com/office/drawing/2014/main" id="{8EE44C2D-52B2-42BA-A41B-482743B61B20}"/>
              </a:ext>
            </a:extLst>
          </p:cNvPr>
          <p:cNvSpPr txBox="1">
            <a:spLocks noChangeArrowheads="1"/>
          </p:cNvSpPr>
          <p:nvPr/>
        </p:nvSpPr>
        <p:spPr bwMode="auto">
          <a:xfrm>
            <a:off x="8407179" y="4046811"/>
            <a:ext cx="1385888" cy="519112"/>
          </a:xfrm>
          <a:prstGeom prst="rect">
            <a:avLst/>
          </a:prstGeom>
          <a:solidFill>
            <a:srgbClr val="CCFFFF"/>
          </a:solidFill>
          <a:ln w="9525">
            <a:noFill/>
            <a:miter lim="800000"/>
            <a:headEnd/>
            <a:tailEnd/>
          </a:ln>
        </p:spPr>
        <p:txBody>
          <a:bodyPr>
            <a:spAutoFit/>
          </a:bodyPr>
          <a:lstStyle/>
          <a:p>
            <a:r>
              <a:rPr lang="zh-CN" altLang="en-US" sz="2800" b="1">
                <a:solidFill>
                  <a:srgbClr val="0033CC"/>
                </a:solidFill>
              </a:rPr>
              <a:t>冗余项</a:t>
            </a:r>
          </a:p>
        </p:txBody>
      </p:sp>
      <p:grpSp>
        <p:nvGrpSpPr>
          <p:cNvPr id="42" name="Group 91">
            <a:extLst>
              <a:ext uri="{FF2B5EF4-FFF2-40B4-BE49-F238E27FC236}">
                <a16:creationId xmlns:a16="http://schemas.microsoft.com/office/drawing/2014/main" id="{9F60E4D2-42AA-54C2-E6EE-4F7A2BE84AC8}"/>
              </a:ext>
            </a:extLst>
          </p:cNvPr>
          <p:cNvGrpSpPr>
            <a:grpSpLocks/>
          </p:cNvGrpSpPr>
          <p:nvPr/>
        </p:nvGrpSpPr>
        <p:grpSpPr bwMode="auto">
          <a:xfrm>
            <a:off x="5244370" y="4001836"/>
            <a:ext cx="2354263" cy="2513012"/>
            <a:chOff x="266" y="1009"/>
            <a:chExt cx="1483" cy="1583"/>
          </a:xfrm>
        </p:grpSpPr>
        <p:sp>
          <p:nvSpPr>
            <p:cNvPr id="43" name="Text Box 92">
              <a:extLst>
                <a:ext uri="{FF2B5EF4-FFF2-40B4-BE49-F238E27FC236}">
                  <a16:creationId xmlns:a16="http://schemas.microsoft.com/office/drawing/2014/main" id="{038114DD-A231-9DB2-CBCC-C5D03852FEFD}"/>
                </a:ext>
              </a:extLst>
            </p:cNvPr>
            <p:cNvSpPr txBox="1">
              <a:spLocks noChangeArrowheads="1"/>
            </p:cNvSpPr>
            <p:nvPr/>
          </p:nvSpPr>
          <p:spPr bwMode="auto">
            <a:xfrm>
              <a:off x="266" y="1240"/>
              <a:ext cx="340" cy="1134"/>
            </a:xfrm>
            <a:prstGeom prst="rect">
              <a:avLst/>
            </a:prstGeom>
            <a:noFill/>
            <a:ln w="9525">
              <a:noFill/>
              <a:miter lim="800000"/>
              <a:headEnd/>
              <a:tailEnd/>
            </a:ln>
          </p:spPr>
          <p:txBody>
            <a:bodyPr wrap="none">
              <a:spAutoFit/>
            </a:bodyPr>
            <a:lstStyle/>
            <a:p>
              <a:r>
                <a:rPr lang="zh-CN" altLang="en-US" sz="2800" b="1">
                  <a:solidFill>
                    <a:srgbClr val="0033CC"/>
                  </a:solidFill>
                  <a:ea typeface="隶书"/>
                  <a:cs typeface="隶书"/>
                </a:rPr>
                <a:t>国</a:t>
              </a:r>
            </a:p>
            <a:p>
              <a:r>
                <a:rPr lang="zh-CN" altLang="en-US" sz="2800" b="1">
                  <a:solidFill>
                    <a:srgbClr val="0033CC"/>
                  </a:solidFill>
                  <a:ea typeface="隶书"/>
                  <a:cs typeface="隶书"/>
                </a:rPr>
                <a:t>标</a:t>
              </a:r>
            </a:p>
            <a:p>
              <a:r>
                <a:rPr lang="zh-CN" altLang="en-US" sz="2800" b="1">
                  <a:solidFill>
                    <a:srgbClr val="0033CC"/>
                  </a:solidFill>
                  <a:ea typeface="隶书"/>
                  <a:cs typeface="隶书"/>
                </a:rPr>
                <a:t>符</a:t>
              </a:r>
            </a:p>
            <a:p>
              <a:r>
                <a:rPr lang="zh-CN" altLang="en-US" sz="2800" b="1">
                  <a:solidFill>
                    <a:srgbClr val="0033CC"/>
                  </a:solidFill>
                  <a:ea typeface="隶书"/>
                  <a:cs typeface="隶书"/>
                </a:rPr>
                <a:t>号</a:t>
              </a:r>
            </a:p>
          </p:txBody>
        </p:sp>
        <p:grpSp>
          <p:nvGrpSpPr>
            <p:cNvPr id="44" name="Group 93">
              <a:extLst>
                <a:ext uri="{FF2B5EF4-FFF2-40B4-BE49-F238E27FC236}">
                  <a16:creationId xmlns:a16="http://schemas.microsoft.com/office/drawing/2014/main" id="{7F9C1531-F7B0-1BED-4CCD-386393EFD90D}"/>
                </a:ext>
              </a:extLst>
            </p:cNvPr>
            <p:cNvGrpSpPr>
              <a:grpSpLocks/>
            </p:cNvGrpSpPr>
            <p:nvPr/>
          </p:nvGrpSpPr>
          <p:grpSpPr bwMode="auto">
            <a:xfrm>
              <a:off x="600" y="1009"/>
              <a:ext cx="1149" cy="1583"/>
              <a:chOff x="4248" y="1380"/>
              <a:chExt cx="1149" cy="1583"/>
            </a:xfrm>
          </p:grpSpPr>
          <p:sp>
            <p:nvSpPr>
              <p:cNvPr id="45" name="Rectangle 94">
                <a:extLst>
                  <a:ext uri="{FF2B5EF4-FFF2-40B4-BE49-F238E27FC236}">
                    <a16:creationId xmlns:a16="http://schemas.microsoft.com/office/drawing/2014/main" id="{CE552992-DFEC-BF05-8575-23BF73A93159}"/>
                  </a:ext>
                </a:extLst>
              </p:cNvPr>
              <p:cNvSpPr>
                <a:spLocks noChangeArrowheads="1"/>
              </p:cNvSpPr>
              <p:nvPr/>
            </p:nvSpPr>
            <p:spPr bwMode="auto">
              <a:xfrm>
                <a:off x="4248" y="1380"/>
                <a:ext cx="1092" cy="1548"/>
              </a:xfrm>
              <a:prstGeom prst="rect">
                <a:avLst/>
              </a:prstGeom>
              <a:solidFill>
                <a:srgbClr val="CCFFFF"/>
              </a:solidFill>
              <a:ln w="9525">
                <a:solidFill>
                  <a:srgbClr val="0033CC"/>
                </a:solidFill>
                <a:prstDash val="dash"/>
                <a:miter lim="800000"/>
                <a:headEnd/>
                <a:tailEnd/>
              </a:ln>
            </p:spPr>
            <p:txBody>
              <a:bodyPr wrap="none" anchor="ctr"/>
              <a:lstStyle/>
              <a:p>
                <a:endParaRPr lang="zh-CN" altLang="en-US"/>
              </a:p>
            </p:txBody>
          </p:sp>
          <p:grpSp>
            <p:nvGrpSpPr>
              <p:cNvPr id="46" name="Group 95">
                <a:extLst>
                  <a:ext uri="{FF2B5EF4-FFF2-40B4-BE49-F238E27FC236}">
                    <a16:creationId xmlns:a16="http://schemas.microsoft.com/office/drawing/2014/main" id="{9BEEC8D0-2321-C8EF-DC41-4A6D6EBCC8C6}"/>
                  </a:ext>
                </a:extLst>
              </p:cNvPr>
              <p:cNvGrpSpPr>
                <a:grpSpLocks/>
              </p:cNvGrpSpPr>
              <p:nvPr/>
            </p:nvGrpSpPr>
            <p:grpSpPr bwMode="auto">
              <a:xfrm>
                <a:off x="4273" y="1392"/>
                <a:ext cx="1124" cy="1571"/>
                <a:chOff x="4273" y="1392"/>
                <a:chExt cx="1124" cy="1571"/>
              </a:xfrm>
            </p:grpSpPr>
            <p:grpSp>
              <p:nvGrpSpPr>
                <p:cNvPr id="47" name="Group 96">
                  <a:extLst>
                    <a:ext uri="{FF2B5EF4-FFF2-40B4-BE49-F238E27FC236}">
                      <a16:creationId xmlns:a16="http://schemas.microsoft.com/office/drawing/2014/main" id="{70E2D41F-62D1-F717-F111-C5452449854C}"/>
                    </a:ext>
                  </a:extLst>
                </p:cNvPr>
                <p:cNvGrpSpPr>
                  <a:grpSpLocks/>
                </p:cNvGrpSpPr>
                <p:nvPr/>
              </p:nvGrpSpPr>
              <p:grpSpPr bwMode="auto">
                <a:xfrm flipV="1">
                  <a:off x="4986" y="1535"/>
                  <a:ext cx="45" cy="299"/>
                  <a:chOff x="2131" y="2070"/>
                  <a:chExt cx="45" cy="299"/>
                </a:xfrm>
              </p:grpSpPr>
              <p:sp>
                <p:nvSpPr>
                  <p:cNvPr id="71" name="Line 97">
                    <a:extLst>
                      <a:ext uri="{FF2B5EF4-FFF2-40B4-BE49-F238E27FC236}">
                        <a16:creationId xmlns:a16="http://schemas.microsoft.com/office/drawing/2014/main" id="{30B256D8-49D5-2008-EEAF-9C634B58338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2" name="Oval 98">
                    <a:extLst>
                      <a:ext uri="{FF2B5EF4-FFF2-40B4-BE49-F238E27FC236}">
                        <a16:creationId xmlns:a16="http://schemas.microsoft.com/office/drawing/2014/main" id="{DC863053-6DC4-8A25-1BC9-C2A57ADF3E5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48" name="Group 99">
                  <a:extLst>
                    <a:ext uri="{FF2B5EF4-FFF2-40B4-BE49-F238E27FC236}">
                      <a16:creationId xmlns:a16="http://schemas.microsoft.com/office/drawing/2014/main" id="{267215E0-5664-578F-A66C-5F0C5474A246}"/>
                    </a:ext>
                  </a:extLst>
                </p:cNvPr>
                <p:cNvGrpSpPr>
                  <a:grpSpLocks/>
                </p:cNvGrpSpPr>
                <p:nvPr/>
              </p:nvGrpSpPr>
              <p:grpSpPr bwMode="auto">
                <a:xfrm flipV="1">
                  <a:off x="4488" y="1553"/>
                  <a:ext cx="45" cy="299"/>
                  <a:chOff x="2131" y="2070"/>
                  <a:chExt cx="45" cy="299"/>
                </a:xfrm>
              </p:grpSpPr>
              <p:sp>
                <p:nvSpPr>
                  <p:cNvPr id="69" name="Line 100">
                    <a:extLst>
                      <a:ext uri="{FF2B5EF4-FFF2-40B4-BE49-F238E27FC236}">
                        <a16:creationId xmlns:a16="http://schemas.microsoft.com/office/drawing/2014/main" id="{EEC6C060-865C-EC2F-8F6A-C91C28FBD88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0" name="Oval 101">
                    <a:extLst>
                      <a:ext uri="{FF2B5EF4-FFF2-40B4-BE49-F238E27FC236}">
                        <a16:creationId xmlns:a16="http://schemas.microsoft.com/office/drawing/2014/main" id="{E276C24E-0E55-3A38-3B36-61EF10CA32C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49" name="Rectangle 102">
                  <a:extLst>
                    <a:ext uri="{FF2B5EF4-FFF2-40B4-BE49-F238E27FC236}">
                      <a16:creationId xmlns:a16="http://schemas.microsoft.com/office/drawing/2014/main" id="{7AC8424C-38EA-9B18-A4C5-A6763E372C90}"/>
                    </a:ext>
                  </a:extLst>
                </p:cNvPr>
                <p:cNvSpPr>
                  <a:spLocks noChangeArrowheads="1"/>
                </p:cNvSpPr>
                <p:nvPr/>
              </p:nvSpPr>
              <p:spPr bwMode="auto">
                <a:xfrm>
                  <a:off x="5013" y="1440"/>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50" name="Line 103">
                  <a:extLst>
                    <a:ext uri="{FF2B5EF4-FFF2-40B4-BE49-F238E27FC236}">
                      <a16:creationId xmlns:a16="http://schemas.microsoft.com/office/drawing/2014/main" id="{4D37465B-3ADC-047A-A6E3-97D31C883573}"/>
                    </a:ext>
                  </a:extLst>
                </p:cNvPr>
                <p:cNvSpPr>
                  <a:spLocks noChangeShapeType="1"/>
                </p:cNvSpPr>
                <p:nvPr/>
              </p:nvSpPr>
              <p:spPr bwMode="auto">
                <a:xfrm>
                  <a:off x="5097" y="1467"/>
                  <a:ext cx="128" cy="0"/>
                </a:xfrm>
                <a:prstGeom prst="line">
                  <a:avLst/>
                </a:prstGeom>
                <a:noFill/>
                <a:ln w="28575">
                  <a:solidFill>
                    <a:srgbClr val="FF0066"/>
                  </a:solidFill>
                  <a:round/>
                  <a:headEnd/>
                  <a:tailEnd/>
                </a:ln>
              </p:spPr>
              <p:txBody>
                <a:bodyPr>
                  <a:spAutoFit/>
                </a:bodyPr>
                <a:lstStyle/>
                <a:p>
                  <a:endParaRPr lang="zh-CN" altLang="en-US"/>
                </a:p>
              </p:txBody>
            </p:sp>
            <p:sp>
              <p:nvSpPr>
                <p:cNvPr id="51" name="Rectangle 104">
                  <a:extLst>
                    <a:ext uri="{FF2B5EF4-FFF2-40B4-BE49-F238E27FC236}">
                      <a16:creationId xmlns:a16="http://schemas.microsoft.com/office/drawing/2014/main" id="{1C72DAD5-AFFF-3216-F4F6-08FB83596BA7}"/>
                    </a:ext>
                  </a:extLst>
                </p:cNvPr>
                <p:cNvSpPr>
                  <a:spLocks noChangeArrowheads="1"/>
                </p:cNvSpPr>
                <p:nvPr/>
              </p:nvSpPr>
              <p:spPr bwMode="auto">
                <a:xfrm>
                  <a:off x="4273" y="1392"/>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52" name="Rectangle 105">
                  <a:extLst>
                    <a:ext uri="{FF2B5EF4-FFF2-40B4-BE49-F238E27FC236}">
                      <a16:creationId xmlns:a16="http://schemas.microsoft.com/office/drawing/2014/main" id="{49399339-D30A-0366-750E-BF508FC1BCF8}"/>
                    </a:ext>
                  </a:extLst>
                </p:cNvPr>
                <p:cNvSpPr>
                  <a:spLocks noChangeArrowheads="1"/>
                </p:cNvSpPr>
                <p:nvPr/>
              </p:nvSpPr>
              <p:spPr bwMode="auto">
                <a:xfrm>
                  <a:off x="4361" y="1811"/>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dirty="0">
                    <a:ea typeface="隶书"/>
                    <a:cs typeface="隶书"/>
                  </a:endParaRPr>
                </a:p>
              </p:txBody>
            </p:sp>
            <p:grpSp>
              <p:nvGrpSpPr>
                <p:cNvPr id="53" name="Group 106">
                  <a:extLst>
                    <a:ext uri="{FF2B5EF4-FFF2-40B4-BE49-F238E27FC236}">
                      <a16:creationId xmlns:a16="http://schemas.microsoft.com/office/drawing/2014/main" id="{9C8A40CA-568C-EA6D-4A47-63F294B80B84}"/>
                    </a:ext>
                  </a:extLst>
                </p:cNvPr>
                <p:cNvGrpSpPr>
                  <a:grpSpLocks/>
                </p:cNvGrpSpPr>
                <p:nvPr/>
              </p:nvGrpSpPr>
              <p:grpSpPr bwMode="auto">
                <a:xfrm>
                  <a:off x="4806" y="2375"/>
                  <a:ext cx="45" cy="299"/>
                  <a:chOff x="2131" y="2070"/>
                  <a:chExt cx="45" cy="299"/>
                </a:xfrm>
              </p:grpSpPr>
              <p:sp>
                <p:nvSpPr>
                  <p:cNvPr id="67" name="Line 107">
                    <a:extLst>
                      <a:ext uri="{FF2B5EF4-FFF2-40B4-BE49-F238E27FC236}">
                        <a16:creationId xmlns:a16="http://schemas.microsoft.com/office/drawing/2014/main" id="{78CF4A2E-1D6E-CCC9-4463-08697B352EE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8" name="Oval 108">
                    <a:extLst>
                      <a:ext uri="{FF2B5EF4-FFF2-40B4-BE49-F238E27FC236}">
                        <a16:creationId xmlns:a16="http://schemas.microsoft.com/office/drawing/2014/main" id="{87A52839-AA32-EBAC-9BFB-C0F078394BD0}"/>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4" name="Rectangle 109">
                  <a:extLst>
                    <a:ext uri="{FF2B5EF4-FFF2-40B4-BE49-F238E27FC236}">
                      <a16:creationId xmlns:a16="http://schemas.microsoft.com/office/drawing/2014/main" id="{53445CE6-6F8C-8C06-B95D-3AE60591F717}"/>
                    </a:ext>
                  </a:extLst>
                </p:cNvPr>
                <p:cNvSpPr>
                  <a:spLocks noChangeArrowheads="1"/>
                </p:cNvSpPr>
                <p:nvPr/>
              </p:nvSpPr>
              <p:spPr bwMode="auto">
                <a:xfrm>
                  <a:off x="4631" y="2645"/>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55" name="AutoShape 110">
                  <a:extLst>
                    <a:ext uri="{FF2B5EF4-FFF2-40B4-BE49-F238E27FC236}">
                      <a16:creationId xmlns:a16="http://schemas.microsoft.com/office/drawing/2014/main" id="{540761F3-92B4-D74C-4176-D7677482876C}"/>
                    </a:ext>
                  </a:extLst>
                </p:cNvPr>
                <p:cNvSpPr>
                  <a:spLocks noChangeArrowheads="1"/>
                </p:cNvSpPr>
                <p:nvPr/>
              </p:nvSpPr>
              <p:spPr bwMode="auto">
                <a:xfrm>
                  <a:off x="4729" y="2298"/>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56" name="Oval 111">
                  <a:extLst>
                    <a:ext uri="{FF2B5EF4-FFF2-40B4-BE49-F238E27FC236}">
                      <a16:creationId xmlns:a16="http://schemas.microsoft.com/office/drawing/2014/main" id="{601EA2C2-7E88-77AC-F2A7-C12F08D6C53F}"/>
                    </a:ext>
                  </a:extLst>
                </p:cNvPr>
                <p:cNvSpPr>
                  <a:spLocks noChangeArrowheads="1"/>
                </p:cNvSpPr>
                <p:nvPr/>
              </p:nvSpPr>
              <p:spPr bwMode="auto">
                <a:xfrm>
                  <a:off x="4969" y="1716"/>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57" name="Rectangle 112">
                  <a:extLst>
                    <a:ext uri="{FF2B5EF4-FFF2-40B4-BE49-F238E27FC236}">
                      <a16:creationId xmlns:a16="http://schemas.microsoft.com/office/drawing/2014/main" id="{B3ACC6D3-2E24-D4E4-3603-346941A5A965}"/>
                    </a:ext>
                  </a:extLst>
                </p:cNvPr>
                <p:cNvSpPr>
                  <a:spLocks noChangeArrowheads="1"/>
                </p:cNvSpPr>
                <p:nvPr/>
              </p:nvSpPr>
              <p:spPr bwMode="auto">
                <a:xfrm>
                  <a:off x="4621" y="1992"/>
                  <a:ext cx="399" cy="288"/>
                </a:xfrm>
                <a:prstGeom prst="rect">
                  <a:avLst/>
                </a:prstGeom>
                <a:noFill/>
                <a:ln w="9525">
                  <a:noFill/>
                  <a:miter lim="800000"/>
                  <a:headEnd/>
                  <a:tailEnd/>
                </a:ln>
              </p:spPr>
              <p:txBody>
                <a:bodyPr>
                  <a:spAutoFit/>
                </a:bodyPr>
                <a:lstStyle/>
                <a:p>
                  <a:r>
                    <a:rPr lang="en-US" altLang="zh-CN" b="1">
                      <a:solidFill>
                        <a:srgbClr val="FF0066"/>
                      </a:solidFill>
                    </a:rPr>
                    <a:t>C1</a:t>
                  </a:r>
                </a:p>
              </p:txBody>
            </p:sp>
            <p:grpSp>
              <p:nvGrpSpPr>
                <p:cNvPr id="58" name="Group 113">
                  <a:extLst>
                    <a:ext uri="{FF2B5EF4-FFF2-40B4-BE49-F238E27FC236}">
                      <a16:creationId xmlns:a16="http://schemas.microsoft.com/office/drawing/2014/main" id="{D67D99C2-1773-F05B-7298-C574CAEEE853}"/>
                    </a:ext>
                  </a:extLst>
                </p:cNvPr>
                <p:cNvGrpSpPr>
                  <a:grpSpLocks/>
                </p:cNvGrpSpPr>
                <p:nvPr/>
              </p:nvGrpSpPr>
              <p:grpSpPr bwMode="auto">
                <a:xfrm>
                  <a:off x="4500" y="2369"/>
                  <a:ext cx="45" cy="299"/>
                  <a:chOff x="2131" y="2070"/>
                  <a:chExt cx="45" cy="299"/>
                </a:xfrm>
              </p:grpSpPr>
              <p:sp>
                <p:nvSpPr>
                  <p:cNvPr id="65" name="Line 114">
                    <a:extLst>
                      <a:ext uri="{FF2B5EF4-FFF2-40B4-BE49-F238E27FC236}">
                        <a16:creationId xmlns:a16="http://schemas.microsoft.com/office/drawing/2014/main" id="{7B670411-B073-14C6-FC3F-F475C7EE2DAC}"/>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6" name="Oval 115">
                    <a:extLst>
                      <a:ext uri="{FF2B5EF4-FFF2-40B4-BE49-F238E27FC236}">
                        <a16:creationId xmlns:a16="http://schemas.microsoft.com/office/drawing/2014/main" id="{F478ABE9-A886-6A8A-4C63-FBCE21709DA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9" name="Rectangle 116">
                  <a:extLst>
                    <a:ext uri="{FF2B5EF4-FFF2-40B4-BE49-F238E27FC236}">
                      <a16:creationId xmlns:a16="http://schemas.microsoft.com/office/drawing/2014/main" id="{7364A9F1-65B7-26E2-39C8-CAE851882AF1}"/>
                    </a:ext>
                  </a:extLst>
                </p:cNvPr>
                <p:cNvSpPr>
                  <a:spLocks noChangeArrowheads="1"/>
                </p:cNvSpPr>
                <p:nvPr/>
              </p:nvSpPr>
              <p:spPr bwMode="auto">
                <a:xfrm>
                  <a:off x="4333" y="2099"/>
                  <a:ext cx="964" cy="288"/>
                </a:xfrm>
                <a:prstGeom prst="rect">
                  <a:avLst/>
                </a:prstGeom>
                <a:noFill/>
                <a:ln w="9525">
                  <a:noFill/>
                  <a:miter lim="800000"/>
                  <a:headEnd/>
                  <a:tailEnd/>
                </a:ln>
              </p:spPr>
              <p:txBody>
                <a:bodyPr wrap="none">
                  <a:spAutoFit/>
                </a:bodyPr>
                <a:lstStyle/>
                <a:p>
                  <a:r>
                    <a:rPr lang="en-US" altLang="zh-CN" b="1">
                      <a:solidFill>
                        <a:srgbClr val="0033CC"/>
                      </a:solidFill>
                    </a:rPr>
                    <a:t>1J         IK</a:t>
                  </a:r>
                </a:p>
              </p:txBody>
            </p:sp>
            <p:sp>
              <p:nvSpPr>
                <p:cNvPr id="60" name="Rectangle 117">
                  <a:extLst>
                    <a:ext uri="{FF2B5EF4-FFF2-40B4-BE49-F238E27FC236}">
                      <a16:creationId xmlns:a16="http://schemas.microsoft.com/office/drawing/2014/main" id="{B3FEE7F7-9BA2-5141-A2CD-DE824224BA7C}"/>
                    </a:ext>
                  </a:extLst>
                </p:cNvPr>
                <p:cNvSpPr>
                  <a:spLocks noChangeArrowheads="1"/>
                </p:cNvSpPr>
                <p:nvPr/>
              </p:nvSpPr>
              <p:spPr bwMode="auto">
                <a:xfrm>
                  <a:off x="4350" y="2675"/>
                  <a:ext cx="1047"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 J</a:t>
                  </a:r>
                  <a:r>
                    <a:rPr lang="en-US" altLang="zh-CN" b="1">
                      <a:solidFill>
                        <a:srgbClr val="0033CC"/>
                      </a:solidFill>
                      <a:effectLst>
                        <a:outerShdw blurRad="38100" dist="38100" dir="2700000" algn="tl">
                          <a:srgbClr val="C0C0C0"/>
                        </a:outerShdw>
                      </a:effectLst>
                      <a:ea typeface="宋体" panose="02010600030101010101" pitchFamily="2" charset="-122"/>
                    </a:rPr>
                    <a:t>           </a:t>
                  </a:r>
                  <a:r>
                    <a:rPr lang="en-US" altLang="zh-CN" b="1" i="1">
                      <a:solidFill>
                        <a:srgbClr val="0033CC"/>
                      </a:solidFill>
                      <a:effectLst>
                        <a:outerShdw blurRad="38100" dist="38100" dir="2700000" algn="tl">
                          <a:srgbClr val="C0C0C0"/>
                        </a:outerShdw>
                      </a:effectLst>
                      <a:ea typeface="宋体" panose="02010600030101010101" pitchFamily="2" charset="-122"/>
                    </a:rPr>
                    <a:t>K</a:t>
                  </a:r>
                </a:p>
              </p:txBody>
            </p:sp>
            <p:sp>
              <p:nvSpPr>
                <p:cNvPr id="61" name="Oval 118">
                  <a:extLst>
                    <a:ext uri="{FF2B5EF4-FFF2-40B4-BE49-F238E27FC236}">
                      <a16:creationId xmlns:a16="http://schemas.microsoft.com/office/drawing/2014/main" id="{BE609255-E459-CE81-FC4D-FAF3FB04BD4D}"/>
                    </a:ext>
                  </a:extLst>
                </p:cNvPr>
                <p:cNvSpPr>
                  <a:spLocks noChangeArrowheads="1"/>
                </p:cNvSpPr>
                <p:nvPr/>
              </p:nvSpPr>
              <p:spPr bwMode="auto">
                <a:xfrm>
                  <a:off x="4789" y="2388"/>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nvGrpSpPr>
                <p:cNvPr id="62" name="Group 119">
                  <a:extLst>
                    <a:ext uri="{FF2B5EF4-FFF2-40B4-BE49-F238E27FC236}">
                      <a16:creationId xmlns:a16="http://schemas.microsoft.com/office/drawing/2014/main" id="{3698A1DC-B5B9-ED31-4C3C-BE024CCC7430}"/>
                    </a:ext>
                  </a:extLst>
                </p:cNvPr>
                <p:cNvGrpSpPr>
                  <a:grpSpLocks/>
                </p:cNvGrpSpPr>
                <p:nvPr/>
              </p:nvGrpSpPr>
              <p:grpSpPr bwMode="auto">
                <a:xfrm>
                  <a:off x="5100" y="2381"/>
                  <a:ext cx="45" cy="299"/>
                  <a:chOff x="2131" y="2070"/>
                  <a:chExt cx="45" cy="299"/>
                </a:xfrm>
              </p:grpSpPr>
              <p:sp>
                <p:nvSpPr>
                  <p:cNvPr id="63" name="Line 120">
                    <a:extLst>
                      <a:ext uri="{FF2B5EF4-FFF2-40B4-BE49-F238E27FC236}">
                        <a16:creationId xmlns:a16="http://schemas.microsoft.com/office/drawing/2014/main" id="{2E8D551E-6A6A-0036-2A6C-68B0B5B865CC}"/>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64" name="Oval 121">
                    <a:extLst>
                      <a:ext uri="{FF2B5EF4-FFF2-40B4-BE49-F238E27FC236}">
                        <a16:creationId xmlns:a16="http://schemas.microsoft.com/office/drawing/2014/main" id="{B0356B46-2C7A-459B-AFE4-926F0BC8996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grpSp>
      </p:grpSp>
      <p:grpSp>
        <p:nvGrpSpPr>
          <p:cNvPr id="73" name="Group 122">
            <a:extLst>
              <a:ext uri="{FF2B5EF4-FFF2-40B4-BE49-F238E27FC236}">
                <a16:creationId xmlns:a16="http://schemas.microsoft.com/office/drawing/2014/main" id="{72E3D4FF-7EB9-49DB-2179-501812F51F63}"/>
              </a:ext>
            </a:extLst>
          </p:cNvPr>
          <p:cNvGrpSpPr>
            <a:grpSpLocks/>
          </p:cNvGrpSpPr>
          <p:nvPr/>
        </p:nvGrpSpPr>
        <p:grpSpPr bwMode="auto">
          <a:xfrm>
            <a:off x="5242561" y="994083"/>
            <a:ext cx="2354263" cy="2513013"/>
            <a:chOff x="266" y="1008"/>
            <a:chExt cx="1483" cy="1583"/>
          </a:xfrm>
        </p:grpSpPr>
        <p:grpSp>
          <p:nvGrpSpPr>
            <p:cNvPr id="74" name="Group 123">
              <a:extLst>
                <a:ext uri="{FF2B5EF4-FFF2-40B4-BE49-F238E27FC236}">
                  <a16:creationId xmlns:a16="http://schemas.microsoft.com/office/drawing/2014/main" id="{78E9D687-83F7-D122-ECE7-6DDF60E3A396}"/>
                </a:ext>
              </a:extLst>
            </p:cNvPr>
            <p:cNvGrpSpPr>
              <a:grpSpLocks/>
            </p:cNvGrpSpPr>
            <p:nvPr/>
          </p:nvGrpSpPr>
          <p:grpSpPr bwMode="auto">
            <a:xfrm>
              <a:off x="600" y="1008"/>
              <a:ext cx="1149" cy="1583"/>
              <a:chOff x="4248" y="1380"/>
              <a:chExt cx="1149" cy="1583"/>
            </a:xfrm>
          </p:grpSpPr>
          <p:sp>
            <p:nvSpPr>
              <p:cNvPr id="76" name="Rectangle 124">
                <a:extLst>
                  <a:ext uri="{FF2B5EF4-FFF2-40B4-BE49-F238E27FC236}">
                    <a16:creationId xmlns:a16="http://schemas.microsoft.com/office/drawing/2014/main" id="{DF29713D-E44A-2E32-DA49-E5A013B6340D}"/>
                  </a:ext>
                </a:extLst>
              </p:cNvPr>
              <p:cNvSpPr>
                <a:spLocks noChangeArrowheads="1"/>
              </p:cNvSpPr>
              <p:nvPr/>
            </p:nvSpPr>
            <p:spPr bwMode="auto">
              <a:xfrm>
                <a:off x="4248" y="1380"/>
                <a:ext cx="1092" cy="1548"/>
              </a:xfrm>
              <a:prstGeom prst="rect">
                <a:avLst/>
              </a:prstGeom>
              <a:solidFill>
                <a:srgbClr val="CCFFFF"/>
              </a:solidFill>
              <a:ln w="9525">
                <a:solidFill>
                  <a:srgbClr val="0033CC"/>
                </a:solidFill>
                <a:prstDash val="dash"/>
                <a:miter lim="800000"/>
                <a:headEnd/>
                <a:tailEnd/>
              </a:ln>
            </p:spPr>
            <p:txBody>
              <a:bodyPr wrap="none" anchor="ctr"/>
              <a:lstStyle/>
              <a:p>
                <a:endParaRPr lang="zh-CN" altLang="en-US"/>
              </a:p>
            </p:txBody>
          </p:sp>
          <p:grpSp>
            <p:nvGrpSpPr>
              <p:cNvPr id="77" name="Group 125">
                <a:extLst>
                  <a:ext uri="{FF2B5EF4-FFF2-40B4-BE49-F238E27FC236}">
                    <a16:creationId xmlns:a16="http://schemas.microsoft.com/office/drawing/2014/main" id="{16EEB80A-8410-9DBB-E234-3C197C060074}"/>
                  </a:ext>
                </a:extLst>
              </p:cNvPr>
              <p:cNvGrpSpPr>
                <a:grpSpLocks/>
              </p:cNvGrpSpPr>
              <p:nvPr/>
            </p:nvGrpSpPr>
            <p:grpSpPr bwMode="auto">
              <a:xfrm>
                <a:off x="4273" y="1392"/>
                <a:ext cx="1124" cy="1571"/>
                <a:chOff x="4273" y="1392"/>
                <a:chExt cx="1124" cy="1571"/>
              </a:xfrm>
            </p:grpSpPr>
            <p:grpSp>
              <p:nvGrpSpPr>
                <p:cNvPr id="78" name="Group 126">
                  <a:extLst>
                    <a:ext uri="{FF2B5EF4-FFF2-40B4-BE49-F238E27FC236}">
                      <a16:creationId xmlns:a16="http://schemas.microsoft.com/office/drawing/2014/main" id="{8DCCC103-6E80-9BCD-9AB3-645A0F6DEAF7}"/>
                    </a:ext>
                  </a:extLst>
                </p:cNvPr>
                <p:cNvGrpSpPr>
                  <a:grpSpLocks/>
                </p:cNvGrpSpPr>
                <p:nvPr/>
              </p:nvGrpSpPr>
              <p:grpSpPr bwMode="auto">
                <a:xfrm flipV="1">
                  <a:off x="4986" y="1535"/>
                  <a:ext cx="45" cy="299"/>
                  <a:chOff x="2131" y="2070"/>
                  <a:chExt cx="45" cy="299"/>
                </a:xfrm>
              </p:grpSpPr>
              <p:sp>
                <p:nvSpPr>
                  <p:cNvPr id="102" name="Line 127">
                    <a:extLst>
                      <a:ext uri="{FF2B5EF4-FFF2-40B4-BE49-F238E27FC236}">
                        <a16:creationId xmlns:a16="http://schemas.microsoft.com/office/drawing/2014/main" id="{4938E8C4-B120-ADF7-6BBF-02DDA23E405C}"/>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3" name="Oval 128">
                    <a:extLst>
                      <a:ext uri="{FF2B5EF4-FFF2-40B4-BE49-F238E27FC236}">
                        <a16:creationId xmlns:a16="http://schemas.microsoft.com/office/drawing/2014/main" id="{D1525198-F2D5-42C4-941F-5F0A2302841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79" name="Group 129">
                  <a:extLst>
                    <a:ext uri="{FF2B5EF4-FFF2-40B4-BE49-F238E27FC236}">
                      <a16:creationId xmlns:a16="http://schemas.microsoft.com/office/drawing/2014/main" id="{1C6B2635-2F53-306B-7D35-02FC77DE8A08}"/>
                    </a:ext>
                  </a:extLst>
                </p:cNvPr>
                <p:cNvGrpSpPr>
                  <a:grpSpLocks/>
                </p:cNvGrpSpPr>
                <p:nvPr/>
              </p:nvGrpSpPr>
              <p:grpSpPr bwMode="auto">
                <a:xfrm flipV="1">
                  <a:off x="4488" y="1553"/>
                  <a:ext cx="45" cy="299"/>
                  <a:chOff x="2131" y="2070"/>
                  <a:chExt cx="45" cy="299"/>
                </a:xfrm>
              </p:grpSpPr>
              <p:sp>
                <p:nvSpPr>
                  <p:cNvPr id="100" name="Line 130">
                    <a:extLst>
                      <a:ext uri="{FF2B5EF4-FFF2-40B4-BE49-F238E27FC236}">
                        <a16:creationId xmlns:a16="http://schemas.microsoft.com/office/drawing/2014/main" id="{339E068A-AFD3-083D-FDE0-34FB0AF6AEF9}"/>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01" name="Oval 131">
                    <a:extLst>
                      <a:ext uri="{FF2B5EF4-FFF2-40B4-BE49-F238E27FC236}">
                        <a16:creationId xmlns:a16="http://schemas.microsoft.com/office/drawing/2014/main" id="{5B1A8376-927D-F2BA-C7C8-C0D5B7AD171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80" name="Rectangle 132">
                  <a:extLst>
                    <a:ext uri="{FF2B5EF4-FFF2-40B4-BE49-F238E27FC236}">
                      <a16:creationId xmlns:a16="http://schemas.microsoft.com/office/drawing/2014/main" id="{D61C26EA-1873-A9E2-DD4C-E27C85E82E6D}"/>
                    </a:ext>
                  </a:extLst>
                </p:cNvPr>
                <p:cNvSpPr>
                  <a:spLocks noChangeArrowheads="1"/>
                </p:cNvSpPr>
                <p:nvPr/>
              </p:nvSpPr>
              <p:spPr bwMode="auto">
                <a:xfrm>
                  <a:off x="5013" y="1440"/>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81" name="Line 133">
                  <a:extLst>
                    <a:ext uri="{FF2B5EF4-FFF2-40B4-BE49-F238E27FC236}">
                      <a16:creationId xmlns:a16="http://schemas.microsoft.com/office/drawing/2014/main" id="{03AD9E13-E315-BB69-BB4E-E1EC3E57FF0C}"/>
                    </a:ext>
                  </a:extLst>
                </p:cNvPr>
                <p:cNvSpPr>
                  <a:spLocks noChangeShapeType="1"/>
                </p:cNvSpPr>
                <p:nvPr/>
              </p:nvSpPr>
              <p:spPr bwMode="auto">
                <a:xfrm>
                  <a:off x="5097" y="1467"/>
                  <a:ext cx="128" cy="0"/>
                </a:xfrm>
                <a:prstGeom prst="line">
                  <a:avLst/>
                </a:prstGeom>
                <a:noFill/>
                <a:ln w="28575">
                  <a:solidFill>
                    <a:srgbClr val="FF0066"/>
                  </a:solidFill>
                  <a:round/>
                  <a:headEnd/>
                  <a:tailEnd/>
                </a:ln>
              </p:spPr>
              <p:txBody>
                <a:bodyPr>
                  <a:spAutoFit/>
                </a:bodyPr>
                <a:lstStyle/>
                <a:p>
                  <a:endParaRPr lang="zh-CN" altLang="en-US"/>
                </a:p>
              </p:txBody>
            </p:sp>
            <p:sp>
              <p:nvSpPr>
                <p:cNvPr id="82" name="Rectangle 134">
                  <a:extLst>
                    <a:ext uri="{FF2B5EF4-FFF2-40B4-BE49-F238E27FC236}">
                      <a16:creationId xmlns:a16="http://schemas.microsoft.com/office/drawing/2014/main" id="{8AA7C837-E0CA-4CD8-216F-B5B229D1A94F}"/>
                    </a:ext>
                  </a:extLst>
                </p:cNvPr>
                <p:cNvSpPr>
                  <a:spLocks noChangeArrowheads="1"/>
                </p:cNvSpPr>
                <p:nvPr/>
              </p:nvSpPr>
              <p:spPr bwMode="auto">
                <a:xfrm>
                  <a:off x="4273" y="1392"/>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83" name="Rectangle 135">
                  <a:extLst>
                    <a:ext uri="{FF2B5EF4-FFF2-40B4-BE49-F238E27FC236}">
                      <a16:creationId xmlns:a16="http://schemas.microsoft.com/office/drawing/2014/main" id="{23DF8616-8DC0-EE71-5B46-FA2E03D19861}"/>
                    </a:ext>
                  </a:extLst>
                </p:cNvPr>
                <p:cNvSpPr>
                  <a:spLocks noChangeArrowheads="1"/>
                </p:cNvSpPr>
                <p:nvPr/>
              </p:nvSpPr>
              <p:spPr bwMode="auto">
                <a:xfrm>
                  <a:off x="4361" y="1811"/>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84" name="Group 136">
                  <a:extLst>
                    <a:ext uri="{FF2B5EF4-FFF2-40B4-BE49-F238E27FC236}">
                      <a16:creationId xmlns:a16="http://schemas.microsoft.com/office/drawing/2014/main" id="{F251B43C-9403-A754-FA55-4868F906DBCF}"/>
                    </a:ext>
                  </a:extLst>
                </p:cNvPr>
                <p:cNvGrpSpPr>
                  <a:grpSpLocks/>
                </p:cNvGrpSpPr>
                <p:nvPr/>
              </p:nvGrpSpPr>
              <p:grpSpPr bwMode="auto">
                <a:xfrm>
                  <a:off x="4806" y="2375"/>
                  <a:ext cx="45" cy="299"/>
                  <a:chOff x="2131" y="2070"/>
                  <a:chExt cx="45" cy="299"/>
                </a:xfrm>
              </p:grpSpPr>
              <p:sp>
                <p:nvSpPr>
                  <p:cNvPr id="98" name="Line 137">
                    <a:extLst>
                      <a:ext uri="{FF2B5EF4-FFF2-40B4-BE49-F238E27FC236}">
                        <a16:creationId xmlns:a16="http://schemas.microsoft.com/office/drawing/2014/main" id="{78C790F6-08DC-30FE-44F9-90F5C5173F8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99" name="Oval 138">
                    <a:extLst>
                      <a:ext uri="{FF2B5EF4-FFF2-40B4-BE49-F238E27FC236}">
                        <a16:creationId xmlns:a16="http://schemas.microsoft.com/office/drawing/2014/main" id="{5485E2F6-F5F5-AE20-D1F4-C33F6C5DFCB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85" name="Rectangle 139">
                  <a:extLst>
                    <a:ext uri="{FF2B5EF4-FFF2-40B4-BE49-F238E27FC236}">
                      <a16:creationId xmlns:a16="http://schemas.microsoft.com/office/drawing/2014/main" id="{F34C7E07-B33F-57FE-DD63-BC033EDDF491}"/>
                    </a:ext>
                  </a:extLst>
                </p:cNvPr>
                <p:cNvSpPr>
                  <a:spLocks noChangeArrowheads="1"/>
                </p:cNvSpPr>
                <p:nvPr/>
              </p:nvSpPr>
              <p:spPr bwMode="auto">
                <a:xfrm>
                  <a:off x="4631" y="2645"/>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86" name="AutoShape 140">
                  <a:extLst>
                    <a:ext uri="{FF2B5EF4-FFF2-40B4-BE49-F238E27FC236}">
                      <a16:creationId xmlns:a16="http://schemas.microsoft.com/office/drawing/2014/main" id="{230185E3-676F-AE80-4F23-7CF708024027}"/>
                    </a:ext>
                  </a:extLst>
                </p:cNvPr>
                <p:cNvSpPr>
                  <a:spLocks noChangeArrowheads="1"/>
                </p:cNvSpPr>
                <p:nvPr/>
              </p:nvSpPr>
              <p:spPr bwMode="auto">
                <a:xfrm>
                  <a:off x="4729" y="2298"/>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87" name="Oval 141">
                  <a:extLst>
                    <a:ext uri="{FF2B5EF4-FFF2-40B4-BE49-F238E27FC236}">
                      <a16:creationId xmlns:a16="http://schemas.microsoft.com/office/drawing/2014/main" id="{36329655-3D13-B732-B4EB-363FE2F0B57B}"/>
                    </a:ext>
                  </a:extLst>
                </p:cNvPr>
                <p:cNvSpPr>
                  <a:spLocks noChangeArrowheads="1"/>
                </p:cNvSpPr>
                <p:nvPr/>
              </p:nvSpPr>
              <p:spPr bwMode="auto">
                <a:xfrm>
                  <a:off x="4969" y="1716"/>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88" name="Rectangle 142">
                  <a:extLst>
                    <a:ext uri="{FF2B5EF4-FFF2-40B4-BE49-F238E27FC236}">
                      <a16:creationId xmlns:a16="http://schemas.microsoft.com/office/drawing/2014/main" id="{177C57EC-3424-FD20-A567-84A2D53AD44F}"/>
                    </a:ext>
                  </a:extLst>
                </p:cNvPr>
                <p:cNvSpPr>
                  <a:spLocks noChangeArrowheads="1"/>
                </p:cNvSpPr>
                <p:nvPr/>
              </p:nvSpPr>
              <p:spPr bwMode="auto">
                <a:xfrm>
                  <a:off x="4621" y="1992"/>
                  <a:ext cx="399" cy="288"/>
                </a:xfrm>
                <a:prstGeom prst="rect">
                  <a:avLst/>
                </a:prstGeom>
                <a:noFill/>
                <a:ln w="9525">
                  <a:noFill/>
                  <a:miter lim="800000"/>
                  <a:headEnd/>
                  <a:tailEnd/>
                </a:ln>
              </p:spPr>
              <p:txBody>
                <a:bodyPr>
                  <a:spAutoFit/>
                </a:bodyPr>
                <a:lstStyle/>
                <a:p>
                  <a:r>
                    <a:rPr lang="en-US" altLang="zh-CN" b="1" dirty="0">
                      <a:solidFill>
                        <a:srgbClr val="FF0066"/>
                      </a:solidFill>
                    </a:rPr>
                    <a:t>CP</a:t>
                  </a:r>
                </a:p>
              </p:txBody>
            </p:sp>
            <p:grpSp>
              <p:nvGrpSpPr>
                <p:cNvPr id="89" name="Group 143">
                  <a:extLst>
                    <a:ext uri="{FF2B5EF4-FFF2-40B4-BE49-F238E27FC236}">
                      <a16:creationId xmlns:a16="http://schemas.microsoft.com/office/drawing/2014/main" id="{4E3DC898-702E-E980-3B14-8863E0E80DD4}"/>
                    </a:ext>
                  </a:extLst>
                </p:cNvPr>
                <p:cNvGrpSpPr>
                  <a:grpSpLocks/>
                </p:cNvGrpSpPr>
                <p:nvPr/>
              </p:nvGrpSpPr>
              <p:grpSpPr bwMode="auto">
                <a:xfrm>
                  <a:off x="4500" y="2369"/>
                  <a:ext cx="45" cy="299"/>
                  <a:chOff x="2131" y="2070"/>
                  <a:chExt cx="45" cy="299"/>
                </a:xfrm>
              </p:grpSpPr>
              <p:sp>
                <p:nvSpPr>
                  <p:cNvPr id="96" name="Line 144">
                    <a:extLst>
                      <a:ext uri="{FF2B5EF4-FFF2-40B4-BE49-F238E27FC236}">
                        <a16:creationId xmlns:a16="http://schemas.microsoft.com/office/drawing/2014/main" id="{E25CDA9B-6643-E55F-48EA-073338114FCA}"/>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97" name="Oval 145">
                    <a:extLst>
                      <a:ext uri="{FF2B5EF4-FFF2-40B4-BE49-F238E27FC236}">
                        <a16:creationId xmlns:a16="http://schemas.microsoft.com/office/drawing/2014/main" id="{DCC576EB-7C68-8587-6FE7-EBE75487502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0" name="Rectangle 146">
                  <a:extLst>
                    <a:ext uri="{FF2B5EF4-FFF2-40B4-BE49-F238E27FC236}">
                      <a16:creationId xmlns:a16="http://schemas.microsoft.com/office/drawing/2014/main" id="{61D1E763-1739-BFD8-A093-3A5F445FAFCA}"/>
                    </a:ext>
                  </a:extLst>
                </p:cNvPr>
                <p:cNvSpPr>
                  <a:spLocks noChangeArrowheads="1"/>
                </p:cNvSpPr>
                <p:nvPr/>
              </p:nvSpPr>
              <p:spPr bwMode="auto">
                <a:xfrm>
                  <a:off x="4333" y="2099"/>
                  <a:ext cx="889" cy="288"/>
                </a:xfrm>
                <a:prstGeom prst="rect">
                  <a:avLst/>
                </a:prstGeom>
                <a:noFill/>
                <a:ln w="9525">
                  <a:noFill/>
                  <a:miter lim="800000"/>
                  <a:headEnd/>
                  <a:tailEnd/>
                </a:ln>
              </p:spPr>
              <p:txBody>
                <a:bodyPr wrap="none">
                  <a:spAutoFit/>
                </a:bodyPr>
                <a:lstStyle/>
                <a:p>
                  <a:r>
                    <a:rPr lang="en-US" altLang="zh-CN" b="1">
                      <a:solidFill>
                        <a:srgbClr val="0033CC"/>
                      </a:solidFill>
                    </a:rPr>
                    <a:t>  J         K</a:t>
                  </a:r>
                </a:p>
              </p:txBody>
            </p:sp>
            <p:sp>
              <p:nvSpPr>
                <p:cNvPr id="91" name="Rectangle 147">
                  <a:extLst>
                    <a:ext uri="{FF2B5EF4-FFF2-40B4-BE49-F238E27FC236}">
                      <a16:creationId xmlns:a16="http://schemas.microsoft.com/office/drawing/2014/main" id="{40C76A73-B560-3C18-8CA7-3C04AC293DB7}"/>
                    </a:ext>
                  </a:extLst>
                </p:cNvPr>
                <p:cNvSpPr>
                  <a:spLocks noChangeArrowheads="1"/>
                </p:cNvSpPr>
                <p:nvPr/>
              </p:nvSpPr>
              <p:spPr bwMode="auto">
                <a:xfrm>
                  <a:off x="4350" y="2675"/>
                  <a:ext cx="1047"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 J</a:t>
                  </a:r>
                  <a:r>
                    <a:rPr lang="en-US" altLang="zh-CN" b="1">
                      <a:solidFill>
                        <a:srgbClr val="0033CC"/>
                      </a:solidFill>
                      <a:effectLst>
                        <a:outerShdw blurRad="38100" dist="38100" dir="2700000" algn="tl">
                          <a:srgbClr val="C0C0C0"/>
                        </a:outerShdw>
                      </a:effectLst>
                      <a:ea typeface="宋体" panose="02010600030101010101" pitchFamily="2" charset="-122"/>
                    </a:rPr>
                    <a:t>           </a:t>
                  </a:r>
                  <a:r>
                    <a:rPr lang="en-US" altLang="zh-CN" b="1" i="1">
                      <a:solidFill>
                        <a:srgbClr val="0033CC"/>
                      </a:solidFill>
                      <a:effectLst>
                        <a:outerShdw blurRad="38100" dist="38100" dir="2700000" algn="tl">
                          <a:srgbClr val="C0C0C0"/>
                        </a:outerShdw>
                      </a:effectLst>
                      <a:ea typeface="宋体" panose="02010600030101010101" pitchFamily="2" charset="-122"/>
                    </a:rPr>
                    <a:t>K</a:t>
                  </a:r>
                </a:p>
              </p:txBody>
            </p:sp>
            <p:sp>
              <p:nvSpPr>
                <p:cNvPr id="92" name="Oval 148">
                  <a:extLst>
                    <a:ext uri="{FF2B5EF4-FFF2-40B4-BE49-F238E27FC236}">
                      <a16:creationId xmlns:a16="http://schemas.microsoft.com/office/drawing/2014/main" id="{0FF85011-1149-4509-1703-FE7D8A477579}"/>
                    </a:ext>
                  </a:extLst>
                </p:cNvPr>
                <p:cNvSpPr>
                  <a:spLocks noChangeArrowheads="1"/>
                </p:cNvSpPr>
                <p:nvPr/>
              </p:nvSpPr>
              <p:spPr bwMode="auto">
                <a:xfrm>
                  <a:off x="4789" y="2388"/>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nvGrpSpPr>
                <p:cNvPr id="93" name="Group 149">
                  <a:extLst>
                    <a:ext uri="{FF2B5EF4-FFF2-40B4-BE49-F238E27FC236}">
                      <a16:creationId xmlns:a16="http://schemas.microsoft.com/office/drawing/2014/main" id="{85B2D205-E554-F321-022A-749354DFC3A5}"/>
                    </a:ext>
                  </a:extLst>
                </p:cNvPr>
                <p:cNvGrpSpPr>
                  <a:grpSpLocks/>
                </p:cNvGrpSpPr>
                <p:nvPr/>
              </p:nvGrpSpPr>
              <p:grpSpPr bwMode="auto">
                <a:xfrm>
                  <a:off x="5100" y="2381"/>
                  <a:ext cx="45" cy="299"/>
                  <a:chOff x="2131" y="2070"/>
                  <a:chExt cx="45" cy="299"/>
                </a:xfrm>
              </p:grpSpPr>
              <p:sp>
                <p:nvSpPr>
                  <p:cNvPr id="94" name="Line 150">
                    <a:extLst>
                      <a:ext uri="{FF2B5EF4-FFF2-40B4-BE49-F238E27FC236}">
                        <a16:creationId xmlns:a16="http://schemas.microsoft.com/office/drawing/2014/main" id="{A025C84C-A103-DD91-1FA1-E8B60375AC3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95" name="Oval 151">
                    <a:extLst>
                      <a:ext uri="{FF2B5EF4-FFF2-40B4-BE49-F238E27FC236}">
                        <a16:creationId xmlns:a16="http://schemas.microsoft.com/office/drawing/2014/main" id="{98A832AC-9187-71AF-FAA3-81A11D3C029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grpSp>
        <p:sp>
          <p:nvSpPr>
            <p:cNvPr id="75" name="Text Box 152">
              <a:extLst>
                <a:ext uri="{FF2B5EF4-FFF2-40B4-BE49-F238E27FC236}">
                  <a16:creationId xmlns:a16="http://schemas.microsoft.com/office/drawing/2014/main" id="{35B070B7-F1CC-B6F2-3C3A-669890C1E3AF}"/>
                </a:ext>
              </a:extLst>
            </p:cNvPr>
            <p:cNvSpPr txBox="1">
              <a:spLocks noChangeArrowheads="1"/>
            </p:cNvSpPr>
            <p:nvPr/>
          </p:nvSpPr>
          <p:spPr bwMode="auto">
            <a:xfrm>
              <a:off x="266" y="1240"/>
              <a:ext cx="340" cy="1134"/>
            </a:xfrm>
            <a:prstGeom prst="rect">
              <a:avLst/>
            </a:prstGeom>
            <a:noFill/>
            <a:ln w="9525">
              <a:noFill/>
              <a:miter lim="800000"/>
              <a:headEnd/>
              <a:tailEnd/>
            </a:ln>
          </p:spPr>
          <p:txBody>
            <a:bodyPr wrap="none">
              <a:spAutoFit/>
            </a:bodyPr>
            <a:lstStyle/>
            <a:p>
              <a:r>
                <a:rPr lang="zh-CN" altLang="en-US" sz="2800" b="1">
                  <a:solidFill>
                    <a:srgbClr val="0033CC"/>
                  </a:solidFill>
                  <a:ea typeface="隶书"/>
                  <a:cs typeface="隶书"/>
                </a:rPr>
                <a:t>曾</a:t>
              </a:r>
            </a:p>
            <a:p>
              <a:r>
                <a:rPr lang="zh-CN" altLang="en-US" sz="2800" b="1">
                  <a:solidFill>
                    <a:srgbClr val="0033CC"/>
                  </a:solidFill>
                  <a:ea typeface="隶书"/>
                  <a:cs typeface="隶书"/>
                </a:rPr>
                <a:t>用</a:t>
              </a:r>
            </a:p>
            <a:p>
              <a:r>
                <a:rPr lang="zh-CN" altLang="en-US" sz="2800" b="1">
                  <a:solidFill>
                    <a:srgbClr val="0033CC"/>
                  </a:solidFill>
                  <a:ea typeface="隶书"/>
                  <a:cs typeface="隶书"/>
                </a:rPr>
                <a:t>符</a:t>
              </a:r>
            </a:p>
            <a:p>
              <a:r>
                <a:rPr lang="zh-CN" altLang="en-US" sz="2800" b="1">
                  <a:solidFill>
                    <a:srgbClr val="0033CC"/>
                  </a:solidFill>
                  <a:ea typeface="隶书"/>
                  <a:cs typeface="隶书"/>
                </a:rPr>
                <a:t>号</a:t>
              </a:r>
            </a:p>
          </p:txBody>
        </p:sp>
      </p:grpSp>
      <p:sp>
        <p:nvSpPr>
          <p:cNvPr id="104" name="Text Box 153">
            <a:extLst>
              <a:ext uri="{FF2B5EF4-FFF2-40B4-BE49-F238E27FC236}">
                <a16:creationId xmlns:a16="http://schemas.microsoft.com/office/drawing/2014/main" id="{498AA293-0318-9A6A-9C4E-F4C8EE4906AA}"/>
              </a:ext>
            </a:extLst>
          </p:cNvPr>
          <p:cNvSpPr txBox="1">
            <a:spLocks noChangeArrowheads="1"/>
          </p:cNvSpPr>
          <p:nvPr/>
        </p:nvSpPr>
        <p:spPr bwMode="auto">
          <a:xfrm>
            <a:off x="8795322" y="5621611"/>
            <a:ext cx="2663825" cy="519112"/>
          </a:xfrm>
          <a:prstGeom prst="rect">
            <a:avLst/>
          </a:prstGeom>
          <a:noFill/>
          <a:ln w="19050">
            <a:solidFill>
              <a:srgbClr val="FF0000"/>
            </a:solidFill>
            <a:miter lim="800000"/>
            <a:headEnd/>
            <a:tailEnd/>
          </a:ln>
        </p:spPr>
        <p:txBody>
          <a:bodyPr wrap="square">
            <a:spAutoFit/>
          </a:bodyPr>
          <a:lstStyle/>
          <a:p>
            <a:r>
              <a:rPr lang="en-US" altLang="zh-CN" sz="2800" b="1" i="1" dirty="0">
                <a:solidFill>
                  <a:srgbClr val="0033CC"/>
                </a:solidFill>
              </a:rPr>
              <a:t>CP </a:t>
            </a:r>
            <a:r>
              <a:rPr lang="zh-CN" altLang="en-US" sz="2800" b="1" dirty="0">
                <a:solidFill>
                  <a:srgbClr val="0033CC"/>
                </a:solidFill>
              </a:rPr>
              <a:t>上升</a:t>
            </a:r>
            <a:r>
              <a:rPr lang="zh-CN" altLang="en-US" sz="2800" b="1" dirty="0">
                <a:solidFill>
                  <a:srgbClr val="FF0066"/>
                </a:solidFill>
              </a:rPr>
              <a:t>沿</a:t>
            </a:r>
            <a:r>
              <a:rPr lang="zh-CN" altLang="en-US" sz="2800" b="1" dirty="0">
                <a:solidFill>
                  <a:srgbClr val="0033CC"/>
                </a:solidFill>
              </a:rPr>
              <a:t>有效</a:t>
            </a:r>
          </a:p>
        </p:txBody>
      </p:sp>
      <p:cxnSp>
        <p:nvCxnSpPr>
          <p:cNvPr id="105" name="直接连接符 2">
            <a:extLst>
              <a:ext uri="{FF2B5EF4-FFF2-40B4-BE49-F238E27FC236}">
                <a16:creationId xmlns:a16="http://schemas.microsoft.com/office/drawing/2014/main" id="{B0ADE7CC-51FA-6A8A-41CB-2B1823D729DB}"/>
              </a:ext>
            </a:extLst>
          </p:cNvPr>
          <p:cNvCxnSpPr/>
          <p:nvPr/>
        </p:nvCxnSpPr>
        <p:spPr bwMode="auto">
          <a:xfrm>
            <a:off x="2506066" y="5040714"/>
            <a:ext cx="1020763" cy="1446700"/>
          </a:xfrm>
          <a:prstGeom prst="line">
            <a:avLst/>
          </a:prstGeom>
          <a:solidFill>
            <a:schemeClr val="accent1"/>
          </a:solidFill>
          <a:ln w="9525" cap="flat" cmpd="sng" algn="ctr">
            <a:solidFill>
              <a:srgbClr val="7030A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6" name="组合 105">
            <a:extLst>
              <a:ext uri="{FF2B5EF4-FFF2-40B4-BE49-F238E27FC236}">
                <a16:creationId xmlns:a16="http://schemas.microsoft.com/office/drawing/2014/main" id="{0A92CCAB-9345-37F5-ACF3-2DC17A0D49BE}"/>
              </a:ext>
            </a:extLst>
          </p:cNvPr>
          <p:cNvGrpSpPr/>
          <p:nvPr/>
        </p:nvGrpSpPr>
        <p:grpSpPr>
          <a:xfrm>
            <a:off x="2418753" y="2127651"/>
            <a:ext cx="2476501" cy="4689475"/>
            <a:chOff x="2546350" y="1882775"/>
            <a:chExt cx="2476501" cy="4689475"/>
          </a:xfrm>
        </p:grpSpPr>
        <p:grpSp>
          <p:nvGrpSpPr>
            <p:cNvPr id="107" name="Group 6">
              <a:extLst>
                <a:ext uri="{FF2B5EF4-FFF2-40B4-BE49-F238E27FC236}">
                  <a16:creationId xmlns:a16="http://schemas.microsoft.com/office/drawing/2014/main" id="{0ABBFA54-EB6E-3B5C-A7E2-5B014404F52F}"/>
                </a:ext>
              </a:extLst>
            </p:cNvPr>
            <p:cNvGrpSpPr>
              <a:grpSpLocks/>
            </p:cNvGrpSpPr>
            <p:nvPr/>
          </p:nvGrpSpPr>
          <p:grpSpPr bwMode="auto">
            <a:xfrm>
              <a:off x="2546350" y="1882775"/>
              <a:ext cx="2476501" cy="4689475"/>
              <a:chOff x="1136" y="1116"/>
              <a:chExt cx="1560" cy="2954"/>
            </a:xfrm>
          </p:grpSpPr>
          <p:sp>
            <p:nvSpPr>
              <p:cNvPr id="109" name="Rectangle 7">
                <a:extLst>
                  <a:ext uri="{FF2B5EF4-FFF2-40B4-BE49-F238E27FC236}">
                    <a16:creationId xmlns:a16="http://schemas.microsoft.com/office/drawing/2014/main" id="{C12D231B-4356-EEC4-5BCE-69BBFAFD5496}"/>
                  </a:ext>
                </a:extLst>
              </p:cNvPr>
              <p:cNvSpPr>
                <a:spLocks noChangeArrowheads="1"/>
              </p:cNvSpPr>
              <p:nvPr/>
            </p:nvSpPr>
            <p:spPr bwMode="auto">
              <a:xfrm>
                <a:off x="1136" y="1896"/>
                <a:ext cx="531"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grpSp>
            <p:nvGrpSpPr>
              <p:cNvPr id="110" name="Group 8">
                <a:extLst>
                  <a:ext uri="{FF2B5EF4-FFF2-40B4-BE49-F238E27FC236}">
                    <a16:creationId xmlns:a16="http://schemas.microsoft.com/office/drawing/2014/main" id="{C52288DD-C6D7-B3EA-448F-6822D7C85619}"/>
                  </a:ext>
                </a:extLst>
              </p:cNvPr>
              <p:cNvGrpSpPr>
                <a:grpSpLocks/>
              </p:cNvGrpSpPr>
              <p:nvPr/>
            </p:nvGrpSpPr>
            <p:grpSpPr bwMode="auto">
              <a:xfrm>
                <a:off x="2000" y="2004"/>
                <a:ext cx="507" cy="288"/>
                <a:chOff x="2840" y="2460"/>
                <a:chExt cx="507" cy="288"/>
              </a:xfrm>
            </p:grpSpPr>
            <p:sp>
              <p:nvSpPr>
                <p:cNvPr id="161" name="Rectangle 9">
                  <a:extLst>
                    <a:ext uri="{FF2B5EF4-FFF2-40B4-BE49-F238E27FC236}">
                      <a16:creationId xmlns:a16="http://schemas.microsoft.com/office/drawing/2014/main" id="{93461C76-27DF-E194-834B-D2629E058939}"/>
                    </a:ext>
                  </a:extLst>
                </p:cNvPr>
                <p:cNvSpPr>
                  <a:spLocks noChangeArrowheads="1"/>
                </p:cNvSpPr>
                <p:nvPr/>
              </p:nvSpPr>
              <p:spPr bwMode="auto">
                <a:xfrm>
                  <a:off x="2840" y="2460"/>
                  <a:ext cx="507"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Q</a:t>
                  </a:r>
                  <a:r>
                    <a:rPr lang="en-US" altLang="zh-CN" b="1" baseline="-25000">
                      <a:solidFill>
                        <a:srgbClr val="0033CC"/>
                      </a:solidFill>
                    </a:rPr>
                    <a:t>M</a:t>
                  </a:r>
                </a:p>
              </p:txBody>
            </p:sp>
            <p:sp>
              <p:nvSpPr>
                <p:cNvPr id="162" name="Line 10">
                  <a:extLst>
                    <a:ext uri="{FF2B5EF4-FFF2-40B4-BE49-F238E27FC236}">
                      <a16:creationId xmlns:a16="http://schemas.microsoft.com/office/drawing/2014/main" id="{9D70D20D-3555-1DBE-BDA3-49E934BB27D0}"/>
                    </a:ext>
                  </a:extLst>
                </p:cNvPr>
                <p:cNvSpPr>
                  <a:spLocks noChangeShapeType="1"/>
                </p:cNvSpPr>
                <p:nvPr/>
              </p:nvSpPr>
              <p:spPr bwMode="auto">
                <a:xfrm>
                  <a:off x="2924" y="2499"/>
                  <a:ext cx="128" cy="0"/>
                </a:xfrm>
                <a:prstGeom prst="line">
                  <a:avLst/>
                </a:prstGeom>
                <a:noFill/>
                <a:ln w="9525">
                  <a:noFill/>
                  <a:round/>
                  <a:headEnd/>
                  <a:tailEnd/>
                </a:ln>
              </p:spPr>
              <p:txBody>
                <a:bodyPr>
                  <a:spAutoFit/>
                </a:bodyPr>
                <a:lstStyle/>
                <a:p>
                  <a:endParaRPr lang="zh-CN" altLang="en-US"/>
                </a:p>
              </p:txBody>
            </p:sp>
          </p:grpSp>
          <p:grpSp>
            <p:nvGrpSpPr>
              <p:cNvPr id="111" name="Group 11">
                <a:extLst>
                  <a:ext uri="{FF2B5EF4-FFF2-40B4-BE49-F238E27FC236}">
                    <a16:creationId xmlns:a16="http://schemas.microsoft.com/office/drawing/2014/main" id="{908A0AC6-9E29-E3D6-42CE-FDF107B8079B}"/>
                  </a:ext>
                </a:extLst>
              </p:cNvPr>
              <p:cNvGrpSpPr>
                <a:grpSpLocks/>
              </p:cNvGrpSpPr>
              <p:nvPr/>
            </p:nvGrpSpPr>
            <p:grpSpPr bwMode="auto">
              <a:xfrm>
                <a:off x="1191" y="1116"/>
                <a:ext cx="1505" cy="2954"/>
                <a:chOff x="1191" y="1116"/>
                <a:chExt cx="1505" cy="2954"/>
              </a:xfrm>
            </p:grpSpPr>
            <p:sp>
              <p:nvSpPr>
                <p:cNvPr id="112" name="Rectangle 12">
                  <a:extLst>
                    <a:ext uri="{FF2B5EF4-FFF2-40B4-BE49-F238E27FC236}">
                      <a16:creationId xmlns:a16="http://schemas.microsoft.com/office/drawing/2014/main" id="{6A8237C3-497F-E765-B18C-5F59E28EBD65}"/>
                    </a:ext>
                  </a:extLst>
                </p:cNvPr>
                <p:cNvSpPr>
                  <a:spLocks noChangeArrowheads="1"/>
                </p:cNvSpPr>
                <p:nvPr/>
              </p:nvSpPr>
              <p:spPr bwMode="auto">
                <a:xfrm>
                  <a:off x="2188" y="3782"/>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grpSp>
              <p:nvGrpSpPr>
                <p:cNvPr id="113" name="Group 13">
                  <a:extLst>
                    <a:ext uri="{FF2B5EF4-FFF2-40B4-BE49-F238E27FC236}">
                      <a16:creationId xmlns:a16="http://schemas.microsoft.com/office/drawing/2014/main" id="{12D6162C-9CE5-077F-1D31-3890BC201694}"/>
                    </a:ext>
                  </a:extLst>
                </p:cNvPr>
                <p:cNvGrpSpPr>
                  <a:grpSpLocks/>
                </p:cNvGrpSpPr>
                <p:nvPr/>
              </p:nvGrpSpPr>
              <p:grpSpPr bwMode="auto">
                <a:xfrm>
                  <a:off x="2369" y="2993"/>
                  <a:ext cx="45" cy="790"/>
                  <a:chOff x="2131" y="2070"/>
                  <a:chExt cx="45" cy="790"/>
                </a:xfrm>
              </p:grpSpPr>
              <p:sp>
                <p:nvSpPr>
                  <p:cNvPr id="158" name="Line 14">
                    <a:extLst>
                      <a:ext uri="{FF2B5EF4-FFF2-40B4-BE49-F238E27FC236}">
                        <a16:creationId xmlns:a16="http://schemas.microsoft.com/office/drawing/2014/main" id="{F7E562DC-9394-351F-8625-A61D550B792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9" name="Oval 15">
                    <a:extLst>
                      <a:ext uri="{FF2B5EF4-FFF2-40B4-BE49-F238E27FC236}">
                        <a16:creationId xmlns:a16="http://schemas.microsoft.com/office/drawing/2014/main" id="{A5E4249C-2AEE-B968-1B35-BE899E3DAFF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160" name="Line 14">
                    <a:extLst>
                      <a:ext uri="{FF2B5EF4-FFF2-40B4-BE49-F238E27FC236}">
                        <a16:creationId xmlns:a16="http://schemas.microsoft.com/office/drawing/2014/main" id="{113A7BA2-B58E-B836-A714-D806F22368FF}"/>
                      </a:ext>
                    </a:extLst>
                  </p:cNvPr>
                  <p:cNvSpPr>
                    <a:spLocks noChangeShapeType="1"/>
                  </p:cNvSpPr>
                  <p:nvPr/>
                </p:nvSpPr>
                <p:spPr bwMode="auto">
                  <a:xfrm flipH="1">
                    <a:off x="2167" y="2588"/>
                    <a:ext cx="0" cy="272"/>
                  </a:xfrm>
                  <a:prstGeom prst="line">
                    <a:avLst/>
                  </a:prstGeom>
                  <a:noFill/>
                  <a:ln w="28575">
                    <a:solidFill>
                      <a:schemeClr val="tx1"/>
                    </a:solidFill>
                    <a:round/>
                    <a:headEnd/>
                    <a:tailEnd/>
                  </a:ln>
                </p:spPr>
                <p:txBody>
                  <a:bodyPr/>
                  <a:lstStyle/>
                  <a:p>
                    <a:endParaRPr lang="zh-CN" altLang="en-US"/>
                  </a:p>
                </p:txBody>
              </p:sp>
            </p:grpSp>
            <p:sp>
              <p:nvSpPr>
                <p:cNvPr id="114" name="Rectangle 16">
                  <a:extLst>
                    <a:ext uri="{FF2B5EF4-FFF2-40B4-BE49-F238E27FC236}">
                      <a16:creationId xmlns:a16="http://schemas.microsoft.com/office/drawing/2014/main" id="{49A24C07-5A8E-2EF7-24CC-6EDBA4AAF613}"/>
                    </a:ext>
                  </a:extLst>
                </p:cNvPr>
                <p:cNvSpPr>
                  <a:spLocks noChangeArrowheads="1"/>
                </p:cNvSpPr>
                <p:nvPr/>
              </p:nvSpPr>
              <p:spPr bwMode="auto">
                <a:xfrm>
                  <a:off x="1984" y="2999"/>
                  <a:ext cx="307"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R</a:t>
                  </a:r>
                  <a:endParaRPr lang="en-US" altLang="zh-CN" b="1" baseline="-25000">
                    <a:solidFill>
                      <a:srgbClr val="0033CC"/>
                    </a:solidFill>
                  </a:endParaRPr>
                </a:p>
              </p:txBody>
            </p:sp>
            <p:sp>
              <p:nvSpPr>
                <p:cNvPr id="115" name="Rectangle 17">
                  <a:extLst>
                    <a:ext uri="{FF2B5EF4-FFF2-40B4-BE49-F238E27FC236}">
                      <a16:creationId xmlns:a16="http://schemas.microsoft.com/office/drawing/2014/main" id="{EE73A60B-79D8-11C2-A53C-4DAEC6ADE64D}"/>
                    </a:ext>
                  </a:extLst>
                </p:cNvPr>
                <p:cNvSpPr>
                  <a:spLocks noChangeArrowheads="1"/>
                </p:cNvSpPr>
                <p:nvPr/>
              </p:nvSpPr>
              <p:spPr bwMode="auto">
                <a:xfrm>
                  <a:off x="1280" y="2981"/>
                  <a:ext cx="292" cy="288"/>
                </a:xfrm>
                <a:prstGeom prst="rect">
                  <a:avLst/>
                </a:prstGeom>
                <a:noFill/>
                <a:ln w="9525">
                  <a:noFill/>
                  <a:miter lim="800000"/>
                  <a:headEnd/>
                  <a:tailEnd/>
                </a:ln>
              </p:spPr>
              <p:txBody>
                <a:bodyPr>
                  <a:spAutoFit/>
                </a:bodyPr>
                <a:lstStyle/>
                <a:p>
                  <a:pPr algn="just">
                    <a:spcBef>
                      <a:spcPct val="50000"/>
                    </a:spcBef>
                  </a:pPr>
                  <a:r>
                    <a:rPr lang="en-US" altLang="zh-CN" b="1" i="1">
                      <a:solidFill>
                        <a:srgbClr val="0033CC"/>
                      </a:solidFill>
                    </a:rPr>
                    <a:t>S</a:t>
                  </a:r>
                  <a:endParaRPr lang="en-US" altLang="zh-CN" b="1" baseline="-25000">
                    <a:solidFill>
                      <a:srgbClr val="0033CC"/>
                    </a:solidFill>
                  </a:endParaRPr>
                </a:p>
              </p:txBody>
            </p:sp>
            <p:sp>
              <p:nvSpPr>
                <p:cNvPr id="116" name="Oval 18">
                  <a:extLst>
                    <a:ext uri="{FF2B5EF4-FFF2-40B4-BE49-F238E27FC236}">
                      <a16:creationId xmlns:a16="http://schemas.microsoft.com/office/drawing/2014/main" id="{DEF87461-131D-7D8A-B2A4-9406F28AA33B}"/>
                    </a:ext>
                  </a:extLst>
                </p:cNvPr>
                <p:cNvSpPr>
                  <a:spLocks noChangeArrowheads="1"/>
                </p:cNvSpPr>
                <p:nvPr/>
              </p:nvSpPr>
              <p:spPr bwMode="auto">
                <a:xfrm flipH="1">
                  <a:off x="2367" y="3031"/>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117" name="Freeform 19">
                  <a:extLst>
                    <a:ext uri="{FF2B5EF4-FFF2-40B4-BE49-F238E27FC236}">
                      <a16:creationId xmlns:a16="http://schemas.microsoft.com/office/drawing/2014/main" id="{2A5A5D38-B97D-1EA4-CA19-34C3D1596769}"/>
                    </a:ext>
                  </a:extLst>
                </p:cNvPr>
                <p:cNvSpPr>
                  <a:spLocks/>
                </p:cNvSpPr>
                <p:nvPr/>
              </p:nvSpPr>
              <p:spPr bwMode="auto">
                <a:xfrm flipH="1">
                  <a:off x="1230" y="2952"/>
                  <a:ext cx="792" cy="336"/>
                </a:xfrm>
                <a:custGeom>
                  <a:avLst/>
                  <a:gdLst>
                    <a:gd name="T0" fmla="*/ 0 w 480"/>
                    <a:gd name="T1" fmla="*/ 0 h 192"/>
                    <a:gd name="T2" fmla="*/ 0 w 480"/>
                    <a:gd name="T3" fmla="*/ 336 h 192"/>
                    <a:gd name="T4" fmla="*/ 792 w 480"/>
                    <a:gd name="T5" fmla="*/ 336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sp>
              <p:nvSpPr>
                <p:cNvPr id="118" name="Line 20">
                  <a:extLst>
                    <a:ext uri="{FF2B5EF4-FFF2-40B4-BE49-F238E27FC236}">
                      <a16:creationId xmlns:a16="http://schemas.microsoft.com/office/drawing/2014/main" id="{78F6A3F0-6A9E-A96A-07CE-C28D9EC7CFE6}"/>
                    </a:ext>
                  </a:extLst>
                </p:cNvPr>
                <p:cNvSpPr>
                  <a:spLocks noChangeShapeType="1"/>
                </p:cNvSpPr>
                <p:nvPr/>
              </p:nvSpPr>
              <p:spPr bwMode="auto">
                <a:xfrm flipH="1">
                  <a:off x="1492" y="1847"/>
                  <a:ext cx="0" cy="1423"/>
                </a:xfrm>
                <a:prstGeom prst="line">
                  <a:avLst/>
                </a:prstGeom>
                <a:noFill/>
                <a:ln w="28575">
                  <a:solidFill>
                    <a:schemeClr val="tx1"/>
                  </a:solidFill>
                  <a:round/>
                  <a:headEnd/>
                  <a:tailEnd/>
                </a:ln>
              </p:spPr>
              <p:txBody>
                <a:bodyPr/>
                <a:lstStyle/>
                <a:p>
                  <a:endParaRPr lang="zh-CN" altLang="en-US"/>
                </a:p>
              </p:txBody>
            </p:sp>
            <p:sp>
              <p:nvSpPr>
                <p:cNvPr id="119" name="Line 21">
                  <a:extLst>
                    <a:ext uri="{FF2B5EF4-FFF2-40B4-BE49-F238E27FC236}">
                      <a16:creationId xmlns:a16="http://schemas.microsoft.com/office/drawing/2014/main" id="{3172343B-83B1-924B-D4CA-E084DFB3EDF5}"/>
                    </a:ext>
                  </a:extLst>
                </p:cNvPr>
                <p:cNvSpPr>
                  <a:spLocks noChangeShapeType="1"/>
                </p:cNvSpPr>
                <p:nvPr/>
              </p:nvSpPr>
              <p:spPr bwMode="auto">
                <a:xfrm>
                  <a:off x="2014" y="1878"/>
                  <a:ext cx="0" cy="355"/>
                </a:xfrm>
                <a:prstGeom prst="line">
                  <a:avLst/>
                </a:prstGeom>
                <a:noFill/>
                <a:ln w="28575">
                  <a:solidFill>
                    <a:schemeClr val="tx1"/>
                  </a:solidFill>
                  <a:round/>
                  <a:headEnd/>
                  <a:tailEnd/>
                </a:ln>
              </p:spPr>
              <p:txBody>
                <a:bodyPr/>
                <a:lstStyle/>
                <a:p>
                  <a:endParaRPr lang="zh-CN" altLang="en-US"/>
                </a:p>
              </p:txBody>
            </p:sp>
            <p:grpSp>
              <p:nvGrpSpPr>
                <p:cNvPr id="120" name="Group 22">
                  <a:extLst>
                    <a:ext uri="{FF2B5EF4-FFF2-40B4-BE49-F238E27FC236}">
                      <a16:creationId xmlns:a16="http://schemas.microsoft.com/office/drawing/2014/main" id="{BF851272-E4EC-0E29-C80A-94070AA069C2}"/>
                    </a:ext>
                  </a:extLst>
                </p:cNvPr>
                <p:cNvGrpSpPr>
                  <a:grpSpLocks/>
                </p:cNvGrpSpPr>
                <p:nvPr/>
              </p:nvGrpSpPr>
              <p:grpSpPr bwMode="auto">
                <a:xfrm flipV="1">
                  <a:off x="1499" y="1145"/>
                  <a:ext cx="45" cy="299"/>
                  <a:chOff x="2131" y="2070"/>
                  <a:chExt cx="45" cy="299"/>
                </a:xfrm>
              </p:grpSpPr>
              <p:sp>
                <p:nvSpPr>
                  <p:cNvPr id="156" name="Line 23">
                    <a:extLst>
                      <a:ext uri="{FF2B5EF4-FFF2-40B4-BE49-F238E27FC236}">
                        <a16:creationId xmlns:a16="http://schemas.microsoft.com/office/drawing/2014/main" id="{0C915918-1408-D8EC-8C1F-8053B083393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7" name="Oval 24">
                    <a:extLst>
                      <a:ext uri="{FF2B5EF4-FFF2-40B4-BE49-F238E27FC236}">
                        <a16:creationId xmlns:a16="http://schemas.microsoft.com/office/drawing/2014/main" id="{4600118D-7C81-DDCA-3463-279F2DB18EC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21" name="Rectangle 25">
                  <a:extLst>
                    <a:ext uri="{FF2B5EF4-FFF2-40B4-BE49-F238E27FC236}">
                      <a16:creationId xmlns:a16="http://schemas.microsoft.com/office/drawing/2014/main" id="{BB63AA48-DDC3-A3AD-155D-2A487ABB09A2}"/>
                    </a:ext>
                  </a:extLst>
                </p:cNvPr>
                <p:cNvSpPr>
                  <a:spLocks noChangeArrowheads="1"/>
                </p:cNvSpPr>
                <p:nvPr/>
              </p:nvSpPr>
              <p:spPr bwMode="auto">
                <a:xfrm>
                  <a:off x="1976" y="1128"/>
                  <a:ext cx="387"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22" name="Line 26">
                  <a:extLst>
                    <a:ext uri="{FF2B5EF4-FFF2-40B4-BE49-F238E27FC236}">
                      <a16:creationId xmlns:a16="http://schemas.microsoft.com/office/drawing/2014/main" id="{DBC30D67-FDE9-E285-484F-247CEBE825C7}"/>
                    </a:ext>
                  </a:extLst>
                </p:cNvPr>
                <p:cNvSpPr>
                  <a:spLocks noChangeShapeType="1"/>
                </p:cNvSpPr>
                <p:nvPr/>
              </p:nvSpPr>
              <p:spPr bwMode="auto">
                <a:xfrm>
                  <a:off x="2060" y="1167"/>
                  <a:ext cx="128" cy="0"/>
                </a:xfrm>
                <a:prstGeom prst="line">
                  <a:avLst/>
                </a:prstGeom>
                <a:noFill/>
                <a:ln w="28575">
                  <a:solidFill>
                    <a:srgbClr val="FF0066"/>
                  </a:solidFill>
                  <a:round/>
                  <a:headEnd/>
                  <a:tailEnd/>
                </a:ln>
              </p:spPr>
              <p:txBody>
                <a:bodyPr>
                  <a:spAutoFit/>
                </a:bodyPr>
                <a:lstStyle/>
                <a:p>
                  <a:endParaRPr lang="zh-CN" altLang="en-US"/>
                </a:p>
              </p:txBody>
            </p:sp>
            <p:sp>
              <p:nvSpPr>
                <p:cNvPr id="123" name="Rectangle 27">
                  <a:extLst>
                    <a:ext uri="{FF2B5EF4-FFF2-40B4-BE49-F238E27FC236}">
                      <a16:creationId xmlns:a16="http://schemas.microsoft.com/office/drawing/2014/main" id="{AB8F91D3-B15C-7740-53F0-939FAA526023}"/>
                    </a:ext>
                  </a:extLst>
                </p:cNvPr>
                <p:cNvSpPr>
                  <a:spLocks noChangeArrowheads="1"/>
                </p:cNvSpPr>
                <p:nvPr/>
              </p:nvSpPr>
              <p:spPr bwMode="auto">
                <a:xfrm>
                  <a:off x="1524" y="1116"/>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124" name="Rectangle 28">
                  <a:extLst>
                    <a:ext uri="{FF2B5EF4-FFF2-40B4-BE49-F238E27FC236}">
                      <a16:creationId xmlns:a16="http://schemas.microsoft.com/office/drawing/2014/main" id="{64C4F107-825B-CB31-1EEB-4BB91C708118}"/>
                    </a:ext>
                  </a:extLst>
                </p:cNvPr>
                <p:cNvSpPr>
                  <a:spLocks noChangeArrowheads="1"/>
                </p:cNvSpPr>
                <p:nvPr/>
              </p:nvSpPr>
              <p:spPr bwMode="auto">
                <a:xfrm>
                  <a:off x="1384" y="1415"/>
                  <a:ext cx="792" cy="468"/>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nvGrpSpPr>
                <p:cNvPr id="125" name="Group 29">
                  <a:extLst>
                    <a:ext uri="{FF2B5EF4-FFF2-40B4-BE49-F238E27FC236}">
                      <a16:creationId xmlns:a16="http://schemas.microsoft.com/office/drawing/2014/main" id="{E9CFDAC9-FCA7-2CF3-3CE1-75CFCB04DCF6}"/>
                    </a:ext>
                  </a:extLst>
                </p:cNvPr>
                <p:cNvGrpSpPr>
                  <a:grpSpLocks/>
                </p:cNvGrpSpPr>
                <p:nvPr/>
              </p:nvGrpSpPr>
              <p:grpSpPr bwMode="auto">
                <a:xfrm flipV="1">
                  <a:off x="1937" y="1127"/>
                  <a:ext cx="45" cy="299"/>
                  <a:chOff x="2131" y="2070"/>
                  <a:chExt cx="45" cy="299"/>
                </a:xfrm>
              </p:grpSpPr>
              <p:sp>
                <p:nvSpPr>
                  <p:cNvPr id="154" name="Line 30">
                    <a:extLst>
                      <a:ext uri="{FF2B5EF4-FFF2-40B4-BE49-F238E27FC236}">
                        <a16:creationId xmlns:a16="http://schemas.microsoft.com/office/drawing/2014/main" id="{5A378A5B-7E3C-72E3-1EAA-1118C75D4FBD}"/>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55" name="Oval 31">
                    <a:extLst>
                      <a:ext uri="{FF2B5EF4-FFF2-40B4-BE49-F238E27FC236}">
                        <a16:creationId xmlns:a16="http://schemas.microsoft.com/office/drawing/2014/main" id="{757CB69C-4DA1-1D74-526B-42A836579F3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26" name="Rectangle 32">
                  <a:extLst>
                    <a:ext uri="{FF2B5EF4-FFF2-40B4-BE49-F238E27FC236}">
                      <a16:creationId xmlns:a16="http://schemas.microsoft.com/office/drawing/2014/main" id="{58270E88-7E9D-0076-B3D3-062C7571EB92}"/>
                    </a:ext>
                  </a:extLst>
                </p:cNvPr>
                <p:cNvSpPr>
                  <a:spLocks noChangeArrowheads="1"/>
                </p:cNvSpPr>
                <p:nvPr/>
              </p:nvSpPr>
              <p:spPr bwMode="auto">
                <a:xfrm>
                  <a:off x="1378" y="1602"/>
                  <a:ext cx="1007" cy="288"/>
                </a:xfrm>
                <a:prstGeom prst="rect">
                  <a:avLst/>
                </a:prstGeom>
                <a:noFill/>
                <a:ln w="9525">
                  <a:noFill/>
                  <a:miter lim="800000"/>
                  <a:headEnd/>
                  <a:tailEnd/>
                </a:ln>
              </p:spPr>
              <p:txBody>
                <a:bodyPr>
                  <a:spAutoFit/>
                </a:bodyPr>
                <a:lstStyle/>
                <a:p>
                  <a:r>
                    <a:rPr lang="en-US" altLang="zh-CN" b="1">
                      <a:solidFill>
                        <a:srgbClr val="0033CC"/>
                      </a:solidFill>
                    </a:rPr>
                    <a:t>S </a:t>
                  </a:r>
                  <a:r>
                    <a:rPr lang="en-US" altLang="zh-CN" b="1" baseline="-25000">
                      <a:solidFill>
                        <a:srgbClr val="0033CC"/>
                      </a:solidFill>
                    </a:rPr>
                    <a:t> </a:t>
                  </a:r>
                  <a:r>
                    <a:rPr lang="en-US" altLang="zh-CN" b="1">
                      <a:solidFill>
                        <a:srgbClr val="0033CC"/>
                      </a:solidFill>
                    </a:rPr>
                    <a:t>C1 </a:t>
                  </a:r>
                  <a:r>
                    <a:rPr lang="en-US" altLang="zh-CN" b="1" baseline="-25000">
                      <a:solidFill>
                        <a:srgbClr val="FF0066"/>
                      </a:solidFill>
                    </a:rPr>
                    <a:t> </a:t>
                  </a:r>
                  <a:r>
                    <a:rPr lang="en-US" altLang="zh-CN" b="1">
                      <a:solidFill>
                        <a:srgbClr val="0033CC"/>
                      </a:solidFill>
                    </a:rPr>
                    <a:t>R</a:t>
                  </a:r>
                  <a:endParaRPr lang="en-US" altLang="zh-CN" b="1" baseline="-25000">
                    <a:solidFill>
                      <a:srgbClr val="0033CC"/>
                    </a:solidFill>
                  </a:endParaRPr>
                </a:p>
              </p:txBody>
            </p:sp>
            <p:sp>
              <p:nvSpPr>
                <p:cNvPr id="127" name="Oval 33">
                  <a:extLst>
                    <a:ext uri="{FF2B5EF4-FFF2-40B4-BE49-F238E27FC236}">
                      <a16:creationId xmlns:a16="http://schemas.microsoft.com/office/drawing/2014/main" id="{0FF952A7-9323-E38A-3F7A-B0165833FC24}"/>
                    </a:ext>
                  </a:extLst>
                </p:cNvPr>
                <p:cNvSpPr>
                  <a:spLocks noChangeArrowheads="1"/>
                </p:cNvSpPr>
                <p:nvPr/>
              </p:nvSpPr>
              <p:spPr bwMode="auto">
                <a:xfrm>
                  <a:off x="1920" y="1332"/>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28" name="Line 34">
                  <a:extLst>
                    <a:ext uri="{FF2B5EF4-FFF2-40B4-BE49-F238E27FC236}">
                      <a16:creationId xmlns:a16="http://schemas.microsoft.com/office/drawing/2014/main" id="{472D60A8-55C5-4B04-3FDD-061ED431220B}"/>
                    </a:ext>
                  </a:extLst>
                </p:cNvPr>
                <p:cNvSpPr>
                  <a:spLocks noChangeShapeType="1"/>
                </p:cNvSpPr>
                <p:nvPr/>
              </p:nvSpPr>
              <p:spPr bwMode="auto">
                <a:xfrm>
                  <a:off x="1732" y="2903"/>
                  <a:ext cx="0" cy="168"/>
                </a:xfrm>
                <a:prstGeom prst="line">
                  <a:avLst/>
                </a:prstGeom>
                <a:noFill/>
                <a:ln w="28575">
                  <a:solidFill>
                    <a:schemeClr val="tx1"/>
                  </a:solidFill>
                  <a:round/>
                  <a:headEnd/>
                  <a:tailEnd/>
                </a:ln>
              </p:spPr>
              <p:txBody>
                <a:bodyPr/>
                <a:lstStyle/>
                <a:p>
                  <a:endParaRPr lang="zh-CN" altLang="en-US"/>
                </a:p>
              </p:txBody>
            </p:sp>
            <p:sp>
              <p:nvSpPr>
                <p:cNvPr id="129" name="Rectangle 35">
                  <a:extLst>
                    <a:ext uri="{FF2B5EF4-FFF2-40B4-BE49-F238E27FC236}">
                      <a16:creationId xmlns:a16="http://schemas.microsoft.com/office/drawing/2014/main" id="{9E15B840-BD6F-28DB-F283-5290396BD336}"/>
                    </a:ext>
                  </a:extLst>
                </p:cNvPr>
                <p:cNvSpPr>
                  <a:spLocks noChangeArrowheads="1"/>
                </p:cNvSpPr>
                <p:nvPr/>
              </p:nvSpPr>
              <p:spPr bwMode="auto">
                <a:xfrm>
                  <a:off x="1372" y="2483"/>
                  <a:ext cx="792" cy="46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30" name="Rectangle 36">
                  <a:extLst>
                    <a:ext uri="{FF2B5EF4-FFF2-40B4-BE49-F238E27FC236}">
                      <a16:creationId xmlns:a16="http://schemas.microsoft.com/office/drawing/2014/main" id="{D4EA4866-E678-8D1E-0F97-24D6F9678162}"/>
                    </a:ext>
                  </a:extLst>
                </p:cNvPr>
                <p:cNvSpPr>
                  <a:spLocks noChangeArrowheads="1"/>
                </p:cNvSpPr>
                <p:nvPr/>
              </p:nvSpPr>
              <p:spPr bwMode="auto">
                <a:xfrm>
                  <a:off x="1864" y="2682"/>
                  <a:ext cx="447" cy="288"/>
                </a:xfrm>
                <a:prstGeom prst="rect">
                  <a:avLst/>
                </a:prstGeom>
                <a:noFill/>
                <a:ln w="9525">
                  <a:noFill/>
                  <a:miter lim="800000"/>
                  <a:headEnd/>
                  <a:tailEnd/>
                </a:ln>
              </p:spPr>
              <p:txBody>
                <a:bodyPr>
                  <a:spAutoFit/>
                </a:bodyPr>
                <a:lstStyle/>
                <a:p>
                  <a:r>
                    <a:rPr lang="en-US" altLang="zh-CN" b="1">
                      <a:solidFill>
                        <a:srgbClr val="0033CC"/>
                      </a:solidFill>
                    </a:rPr>
                    <a:t> R</a:t>
                  </a:r>
                  <a:r>
                    <a:rPr lang="en-US" altLang="zh-CN" b="1" baseline="-25000">
                      <a:solidFill>
                        <a:srgbClr val="0033CC"/>
                      </a:solidFill>
                    </a:rPr>
                    <a:t> </a:t>
                  </a:r>
                </a:p>
              </p:txBody>
            </p:sp>
            <p:sp>
              <p:nvSpPr>
                <p:cNvPr id="131" name="Rectangle 37">
                  <a:extLst>
                    <a:ext uri="{FF2B5EF4-FFF2-40B4-BE49-F238E27FC236}">
                      <a16:creationId xmlns:a16="http://schemas.microsoft.com/office/drawing/2014/main" id="{82B96546-5C80-03A8-31F6-40D9F75BB73E}"/>
                    </a:ext>
                  </a:extLst>
                </p:cNvPr>
                <p:cNvSpPr>
                  <a:spLocks noChangeArrowheads="1"/>
                </p:cNvSpPr>
                <p:nvPr/>
              </p:nvSpPr>
              <p:spPr bwMode="auto">
                <a:xfrm>
                  <a:off x="1366" y="2682"/>
                  <a:ext cx="271" cy="288"/>
                </a:xfrm>
                <a:prstGeom prst="rect">
                  <a:avLst/>
                </a:prstGeom>
                <a:noFill/>
                <a:ln w="9525">
                  <a:noFill/>
                  <a:miter lim="800000"/>
                  <a:headEnd/>
                  <a:tailEnd/>
                </a:ln>
              </p:spPr>
              <p:txBody>
                <a:bodyPr wrap="none">
                  <a:spAutoFit/>
                </a:bodyPr>
                <a:lstStyle/>
                <a:p>
                  <a:r>
                    <a:rPr lang="en-US" altLang="zh-CN" b="1">
                      <a:solidFill>
                        <a:srgbClr val="0033CC"/>
                      </a:solidFill>
                    </a:rPr>
                    <a:t>S </a:t>
                  </a:r>
                  <a:endParaRPr lang="en-US" altLang="zh-CN" b="1" baseline="-25000">
                    <a:solidFill>
                      <a:srgbClr val="0033CC"/>
                    </a:solidFill>
                  </a:endParaRPr>
                </a:p>
              </p:txBody>
            </p:sp>
            <p:sp>
              <p:nvSpPr>
                <p:cNvPr id="132" name="Rectangle 38">
                  <a:extLst>
                    <a:ext uri="{FF2B5EF4-FFF2-40B4-BE49-F238E27FC236}">
                      <a16:creationId xmlns:a16="http://schemas.microsoft.com/office/drawing/2014/main" id="{48771AC6-8E91-10A6-F0DB-B03D9BBBEEAB}"/>
                    </a:ext>
                  </a:extLst>
                </p:cNvPr>
                <p:cNvSpPr>
                  <a:spLocks noChangeArrowheads="1"/>
                </p:cNvSpPr>
                <p:nvPr/>
              </p:nvSpPr>
              <p:spPr bwMode="auto">
                <a:xfrm>
                  <a:off x="1577" y="2664"/>
                  <a:ext cx="351" cy="288"/>
                </a:xfrm>
                <a:prstGeom prst="rect">
                  <a:avLst/>
                </a:prstGeom>
                <a:noFill/>
                <a:ln w="9525">
                  <a:noFill/>
                  <a:miter lim="800000"/>
                  <a:headEnd/>
                  <a:tailEnd/>
                </a:ln>
              </p:spPr>
              <p:txBody>
                <a:bodyPr wrap="none">
                  <a:spAutoFit/>
                </a:bodyPr>
                <a:lstStyle/>
                <a:p>
                  <a:r>
                    <a:rPr lang="en-US" altLang="zh-CN" b="1">
                      <a:solidFill>
                        <a:srgbClr val="0033CC"/>
                      </a:solidFill>
                    </a:rPr>
                    <a:t>C1</a:t>
                  </a:r>
                  <a:endParaRPr lang="en-US" altLang="zh-CN" b="1" baseline="-25000">
                    <a:solidFill>
                      <a:srgbClr val="0033CC"/>
                    </a:solidFill>
                  </a:endParaRPr>
                </a:p>
              </p:txBody>
            </p:sp>
            <p:sp>
              <p:nvSpPr>
                <p:cNvPr id="133" name="Freeform 39">
                  <a:extLst>
                    <a:ext uri="{FF2B5EF4-FFF2-40B4-BE49-F238E27FC236}">
                      <a16:creationId xmlns:a16="http://schemas.microsoft.com/office/drawing/2014/main" id="{E7CFFB93-F62D-4896-EC3A-D26BA6E68DCC}"/>
                    </a:ext>
                  </a:extLst>
                </p:cNvPr>
                <p:cNvSpPr>
                  <a:spLocks/>
                </p:cNvSpPr>
                <p:nvPr/>
              </p:nvSpPr>
              <p:spPr bwMode="auto">
                <a:xfrm>
                  <a:off x="1740" y="1872"/>
                  <a:ext cx="660" cy="108"/>
                </a:xfrm>
                <a:custGeom>
                  <a:avLst/>
                  <a:gdLst>
                    <a:gd name="T0" fmla="*/ 0 w 480"/>
                    <a:gd name="T1" fmla="*/ 0 h 192"/>
                    <a:gd name="T2" fmla="*/ 0 w 480"/>
                    <a:gd name="T3" fmla="*/ 108 h 192"/>
                    <a:gd name="T4" fmla="*/ 660 w 480"/>
                    <a:gd name="T5" fmla="*/ 108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sp>
              <p:nvSpPr>
                <p:cNvPr id="134" name="Freeform 40">
                  <a:extLst>
                    <a:ext uri="{FF2B5EF4-FFF2-40B4-BE49-F238E27FC236}">
                      <a16:creationId xmlns:a16="http://schemas.microsoft.com/office/drawing/2014/main" id="{0286597A-A4C5-FAB0-375F-72A5777EDFCD}"/>
                    </a:ext>
                  </a:extLst>
                </p:cNvPr>
                <p:cNvSpPr>
                  <a:spLocks/>
                </p:cNvSpPr>
                <p:nvPr/>
              </p:nvSpPr>
              <p:spPr bwMode="auto">
                <a:xfrm flipH="1">
                  <a:off x="1734" y="1974"/>
                  <a:ext cx="660" cy="1086"/>
                </a:xfrm>
                <a:custGeom>
                  <a:avLst/>
                  <a:gdLst>
                    <a:gd name="T0" fmla="*/ 0 w 480"/>
                    <a:gd name="T1" fmla="*/ 0 h 192"/>
                    <a:gd name="T2" fmla="*/ 0 w 480"/>
                    <a:gd name="T3" fmla="*/ 1086 h 192"/>
                    <a:gd name="T4" fmla="*/ 660 w 480"/>
                    <a:gd name="T5" fmla="*/ 1086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0"/>
                      </a:moveTo>
                      <a:lnTo>
                        <a:pt x="0" y="192"/>
                      </a:lnTo>
                      <a:lnTo>
                        <a:pt x="480" y="192"/>
                      </a:lnTo>
                    </a:path>
                  </a:pathLst>
                </a:custGeom>
                <a:noFill/>
                <a:ln w="28575" cmpd="sng">
                  <a:solidFill>
                    <a:schemeClr val="tx1"/>
                  </a:solidFill>
                  <a:round/>
                  <a:headEnd/>
                  <a:tailEnd/>
                </a:ln>
              </p:spPr>
              <p:txBody>
                <a:bodyPr/>
                <a:lstStyle/>
                <a:p>
                  <a:endParaRPr lang="zh-CN" altLang="en-US"/>
                </a:p>
              </p:txBody>
            </p:sp>
            <p:grpSp>
              <p:nvGrpSpPr>
                <p:cNvPr id="135" name="Group 41">
                  <a:extLst>
                    <a:ext uri="{FF2B5EF4-FFF2-40B4-BE49-F238E27FC236}">
                      <a16:creationId xmlns:a16="http://schemas.microsoft.com/office/drawing/2014/main" id="{4B0EF99D-7A22-CC93-0676-3E5F81BE9484}"/>
                    </a:ext>
                  </a:extLst>
                </p:cNvPr>
                <p:cNvGrpSpPr>
                  <a:grpSpLocks/>
                </p:cNvGrpSpPr>
                <p:nvPr/>
              </p:nvGrpSpPr>
              <p:grpSpPr bwMode="auto">
                <a:xfrm>
                  <a:off x="2253" y="2487"/>
                  <a:ext cx="312" cy="1038"/>
                  <a:chOff x="1551" y="2967"/>
                  <a:chExt cx="312" cy="1038"/>
                </a:xfrm>
              </p:grpSpPr>
              <p:sp>
                <p:nvSpPr>
                  <p:cNvPr id="149" name="Oval 42">
                    <a:extLst>
                      <a:ext uri="{FF2B5EF4-FFF2-40B4-BE49-F238E27FC236}">
                        <a16:creationId xmlns:a16="http://schemas.microsoft.com/office/drawing/2014/main" id="{3BBBC8B9-16D4-D6F5-C70C-FB8AFACDED58}"/>
                      </a:ext>
                    </a:extLst>
                  </p:cNvPr>
                  <p:cNvSpPr>
                    <a:spLocks noChangeArrowheads="1"/>
                  </p:cNvSpPr>
                  <p:nvPr/>
                </p:nvSpPr>
                <p:spPr bwMode="auto">
                  <a:xfrm rot="10800000" flipH="1">
                    <a:off x="1651" y="2967"/>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50" name="Rectangle 43">
                    <a:extLst>
                      <a:ext uri="{FF2B5EF4-FFF2-40B4-BE49-F238E27FC236}">
                        <a16:creationId xmlns:a16="http://schemas.microsoft.com/office/drawing/2014/main" id="{59B08F7E-2905-026B-FFCC-3D240E37C9CE}"/>
                      </a:ext>
                    </a:extLst>
                  </p:cNvPr>
                  <p:cNvSpPr>
                    <a:spLocks noChangeArrowheads="1"/>
                  </p:cNvSpPr>
                  <p:nvPr/>
                </p:nvSpPr>
                <p:spPr bwMode="auto">
                  <a:xfrm rot="10800000">
                    <a:off x="1551" y="3059"/>
                    <a:ext cx="312" cy="204"/>
                  </a:xfrm>
                  <a:prstGeom prst="rect">
                    <a:avLst/>
                  </a:prstGeom>
                  <a:solidFill>
                    <a:schemeClr val="bg1"/>
                  </a:solidFill>
                  <a:ln w="38100">
                    <a:solidFill>
                      <a:schemeClr val="tx1"/>
                    </a:solidFill>
                    <a:miter lim="800000"/>
                    <a:headEnd/>
                    <a:tailEnd/>
                  </a:ln>
                </p:spPr>
                <p:txBody>
                  <a:bodyPr rot="10800000" wrap="none" anchor="ctr"/>
                  <a:lstStyle/>
                  <a:p>
                    <a:pPr algn="ctr">
                      <a:spcAft>
                        <a:spcPct val="100000"/>
                      </a:spcAft>
                    </a:pPr>
                    <a:endParaRPr lang="zh-CN" altLang="zh-CN" sz="2000" b="1">
                      <a:solidFill>
                        <a:srgbClr val="FF0066"/>
                      </a:solidFill>
                      <a:ea typeface="楷体_GB2312" pitchFamily="49" charset="-122"/>
                    </a:endParaRPr>
                  </a:p>
                </p:txBody>
              </p:sp>
              <p:sp>
                <p:nvSpPr>
                  <p:cNvPr id="151" name="Rectangle 44">
                    <a:extLst>
                      <a:ext uri="{FF2B5EF4-FFF2-40B4-BE49-F238E27FC236}">
                        <a16:creationId xmlns:a16="http://schemas.microsoft.com/office/drawing/2014/main" id="{DFE3ADA6-B0E2-7735-FCCA-54F94B2B0C29}"/>
                      </a:ext>
                    </a:extLst>
                  </p:cNvPr>
                  <p:cNvSpPr>
                    <a:spLocks noChangeArrowheads="1"/>
                  </p:cNvSpPr>
                  <p:nvPr/>
                </p:nvSpPr>
                <p:spPr bwMode="auto">
                  <a:xfrm>
                    <a:off x="1614" y="3013"/>
                    <a:ext cx="196" cy="250"/>
                  </a:xfrm>
                  <a:prstGeom prst="rect">
                    <a:avLst/>
                  </a:prstGeom>
                  <a:noFill/>
                  <a:ln w="9525">
                    <a:noFill/>
                    <a:miter lim="800000"/>
                    <a:headEnd/>
                    <a:tailEnd/>
                  </a:ln>
                </p:spPr>
                <p:txBody>
                  <a:bodyPr wrap="none">
                    <a:spAutoFit/>
                  </a:bodyPr>
                  <a:lstStyle/>
                  <a:p>
                    <a:r>
                      <a:rPr lang="en-US" altLang="zh-CN" sz="2000" b="1" dirty="0"/>
                      <a:t>1</a:t>
                    </a:r>
                  </a:p>
                </p:txBody>
              </p:sp>
              <p:sp>
                <p:nvSpPr>
                  <p:cNvPr id="152" name="Rectangle 43">
                    <a:extLst>
                      <a:ext uri="{FF2B5EF4-FFF2-40B4-BE49-F238E27FC236}">
                        <a16:creationId xmlns:a16="http://schemas.microsoft.com/office/drawing/2014/main" id="{1621B844-4E3B-287F-D91E-E3F0AA0B662E}"/>
                      </a:ext>
                    </a:extLst>
                  </p:cNvPr>
                  <p:cNvSpPr>
                    <a:spLocks noChangeArrowheads="1"/>
                  </p:cNvSpPr>
                  <p:nvPr/>
                </p:nvSpPr>
                <p:spPr bwMode="auto">
                  <a:xfrm rot="10800000">
                    <a:off x="1551" y="3786"/>
                    <a:ext cx="312" cy="204"/>
                  </a:xfrm>
                  <a:prstGeom prst="rect">
                    <a:avLst/>
                  </a:prstGeom>
                  <a:solidFill>
                    <a:schemeClr val="bg1"/>
                  </a:solidFill>
                  <a:ln w="38100">
                    <a:solidFill>
                      <a:schemeClr val="tx1"/>
                    </a:solidFill>
                    <a:miter lim="800000"/>
                    <a:headEnd/>
                    <a:tailEnd/>
                  </a:ln>
                </p:spPr>
                <p:txBody>
                  <a:bodyPr rot="10800000" wrap="none" anchor="ctr"/>
                  <a:lstStyle/>
                  <a:p>
                    <a:pPr algn="ctr">
                      <a:spcAft>
                        <a:spcPct val="100000"/>
                      </a:spcAft>
                    </a:pPr>
                    <a:endParaRPr lang="zh-CN" altLang="zh-CN" sz="2000" b="1">
                      <a:solidFill>
                        <a:srgbClr val="FF0066"/>
                      </a:solidFill>
                      <a:ea typeface="楷体_GB2312" pitchFamily="49" charset="-122"/>
                    </a:endParaRPr>
                  </a:p>
                </p:txBody>
              </p:sp>
              <p:sp>
                <p:nvSpPr>
                  <p:cNvPr id="153" name="Rectangle 44">
                    <a:extLst>
                      <a:ext uri="{FF2B5EF4-FFF2-40B4-BE49-F238E27FC236}">
                        <a16:creationId xmlns:a16="http://schemas.microsoft.com/office/drawing/2014/main" id="{2131AE20-72D5-6A30-54D1-4130E4752B20}"/>
                      </a:ext>
                    </a:extLst>
                  </p:cNvPr>
                  <p:cNvSpPr>
                    <a:spLocks noChangeArrowheads="1"/>
                  </p:cNvSpPr>
                  <p:nvPr/>
                </p:nvSpPr>
                <p:spPr bwMode="auto">
                  <a:xfrm>
                    <a:off x="1605" y="3755"/>
                    <a:ext cx="196" cy="250"/>
                  </a:xfrm>
                  <a:prstGeom prst="rect">
                    <a:avLst/>
                  </a:prstGeom>
                  <a:noFill/>
                  <a:ln w="9525">
                    <a:noFill/>
                    <a:miter lim="800000"/>
                    <a:headEnd/>
                    <a:tailEnd/>
                  </a:ln>
                </p:spPr>
                <p:txBody>
                  <a:bodyPr wrap="none">
                    <a:spAutoFit/>
                  </a:bodyPr>
                  <a:lstStyle/>
                  <a:p>
                    <a:r>
                      <a:rPr lang="en-US" altLang="zh-CN" sz="2000" b="1" dirty="0"/>
                      <a:t>1</a:t>
                    </a:r>
                  </a:p>
                </p:txBody>
              </p:sp>
            </p:grpSp>
            <p:sp>
              <p:nvSpPr>
                <p:cNvPr id="136" name="Oval 45">
                  <a:extLst>
                    <a:ext uri="{FF2B5EF4-FFF2-40B4-BE49-F238E27FC236}">
                      <a16:creationId xmlns:a16="http://schemas.microsoft.com/office/drawing/2014/main" id="{E70526FF-A8B5-F758-4A6A-91BA66375C4A}"/>
                    </a:ext>
                  </a:extLst>
                </p:cNvPr>
                <p:cNvSpPr>
                  <a:spLocks noChangeArrowheads="1"/>
                </p:cNvSpPr>
                <p:nvPr/>
              </p:nvSpPr>
              <p:spPr bwMode="auto">
                <a:xfrm flipH="1">
                  <a:off x="1469" y="2191"/>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137" name="Line 46">
                  <a:extLst>
                    <a:ext uri="{FF2B5EF4-FFF2-40B4-BE49-F238E27FC236}">
                      <a16:creationId xmlns:a16="http://schemas.microsoft.com/office/drawing/2014/main" id="{D9A1FECC-BC17-804A-2C73-E4E904D7C9A8}"/>
                    </a:ext>
                  </a:extLst>
                </p:cNvPr>
                <p:cNvSpPr>
                  <a:spLocks noChangeShapeType="1"/>
                </p:cNvSpPr>
                <p:nvPr/>
              </p:nvSpPr>
              <p:spPr bwMode="auto">
                <a:xfrm rot="16200000" flipH="1">
                  <a:off x="1751" y="1961"/>
                  <a:ext cx="0" cy="521"/>
                </a:xfrm>
                <a:prstGeom prst="line">
                  <a:avLst/>
                </a:prstGeom>
                <a:noFill/>
                <a:ln w="28575">
                  <a:solidFill>
                    <a:schemeClr val="tx1"/>
                  </a:solidFill>
                  <a:round/>
                  <a:headEnd/>
                  <a:tailEnd/>
                </a:ln>
              </p:spPr>
              <p:txBody>
                <a:bodyPr/>
                <a:lstStyle/>
                <a:p>
                  <a:endParaRPr lang="zh-CN" altLang="en-US"/>
                </a:p>
              </p:txBody>
            </p:sp>
            <p:grpSp>
              <p:nvGrpSpPr>
                <p:cNvPr id="138" name="Group 47">
                  <a:extLst>
                    <a:ext uri="{FF2B5EF4-FFF2-40B4-BE49-F238E27FC236}">
                      <a16:creationId xmlns:a16="http://schemas.microsoft.com/office/drawing/2014/main" id="{38FB61BB-AC5D-D89F-91DB-80C8E277D773}"/>
                    </a:ext>
                  </a:extLst>
                </p:cNvPr>
                <p:cNvGrpSpPr>
                  <a:grpSpLocks/>
                </p:cNvGrpSpPr>
                <p:nvPr/>
              </p:nvGrpSpPr>
              <p:grpSpPr bwMode="auto">
                <a:xfrm rot="5400000">
                  <a:off x="1623" y="2097"/>
                  <a:ext cx="312" cy="284"/>
                  <a:chOff x="1983" y="1719"/>
                  <a:chExt cx="312" cy="284"/>
                </a:xfrm>
              </p:grpSpPr>
              <p:sp>
                <p:nvSpPr>
                  <p:cNvPr id="147" name="Oval 48">
                    <a:extLst>
                      <a:ext uri="{FF2B5EF4-FFF2-40B4-BE49-F238E27FC236}">
                        <a16:creationId xmlns:a16="http://schemas.microsoft.com/office/drawing/2014/main" id="{37BDFE94-03D8-50C9-DD57-6B05990A548D}"/>
                      </a:ext>
                    </a:extLst>
                  </p:cNvPr>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48" name="Rectangle 49">
                    <a:extLst>
                      <a:ext uri="{FF2B5EF4-FFF2-40B4-BE49-F238E27FC236}">
                        <a16:creationId xmlns:a16="http://schemas.microsoft.com/office/drawing/2014/main" id="{3D772AC4-4D58-7B66-F364-B52F310F8805}"/>
                      </a:ext>
                    </a:extLst>
                  </p:cNvPr>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grpSp>
            <p:sp>
              <p:nvSpPr>
                <p:cNvPr id="139" name="Rectangle 50">
                  <a:extLst>
                    <a:ext uri="{FF2B5EF4-FFF2-40B4-BE49-F238E27FC236}">
                      <a16:creationId xmlns:a16="http://schemas.microsoft.com/office/drawing/2014/main" id="{DBF9D689-BD8D-E386-7DEC-9828C100171C}"/>
                    </a:ext>
                  </a:extLst>
                </p:cNvPr>
                <p:cNvSpPr>
                  <a:spLocks noChangeArrowheads="1"/>
                </p:cNvSpPr>
                <p:nvPr/>
              </p:nvSpPr>
              <p:spPr bwMode="auto">
                <a:xfrm>
                  <a:off x="1638" y="2041"/>
                  <a:ext cx="196" cy="250"/>
                </a:xfrm>
                <a:prstGeom prst="rect">
                  <a:avLst/>
                </a:prstGeom>
                <a:noFill/>
                <a:ln w="9525">
                  <a:noFill/>
                  <a:miter lim="800000"/>
                  <a:headEnd/>
                  <a:tailEnd/>
                </a:ln>
              </p:spPr>
              <p:txBody>
                <a:bodyPr wrap="none">
                  <a:spAutoFit/>
                </a:bodyPr>
                <a:lstStyle/>
                <a:p>
                  <a:r>
                    <a:rPr lang="en-US" altLang="zh-CN" sz="2000" b="1"/>
                    <a:t>1</a:t>
                  </a:r>
                </a:p>
              </p:txBody>
            </p:sp>
            <p:sp>
              <p:nvSpPr>
                <p:cNvPr id="140" name="Oval 51">
                  <a:extLst>
                    <a:ext uri="{FF2B5EF4-FFF2-40B4-BE49-F238E27FC236}">
                      <a16:creationId xmlns:a16="http://schemas.microsoft.com/office/drawing/2014/main" id="{9290E249-2691-F9EE-49EA-845BF03F59BB}"/>
                    </a:ext>
                  </a:extLst>
                </p:cNvPr>
                <p:cNvSpPr>
                  <a:spLocks noChangeArrowheads="1"/>
                </p:cNvSpPr>
                <p:nvPr/>
              </p:nvSpPr>
              <p:spPr bwMode="auto">
                <a:xfrm flipH="1">
                  <a:off x="1467" y="3259"/>
                  <a:ext cx="50" cy="50"/>
                </a:xfrm>
                <a:prstGeom prst="ellipse">
                  <a:avLst/>
                </a:prstGeom>
                <a:solidFill>
                  <a:schemeClr val="tx1"/>
                </a:solidFill>
                <a:ln w="19050">
                  <a:solidFill>
                    <a:schemeClr val="tx1"/>
                  </a:solidFill>
                  <a:round/>
                  <a:headEnd/>
                  <a:tailEnd/>
                </a:ln>
              </p:spPr>
              <p:txBody>
                <a:bodyPr wrap="none" anchor="ctr"/>
                <a:lstStyle/>
                <a:p>
                  <a:endParaRPr lang="zh-CN" altLang="en-US"/>
                </a:p>
              </p:txBody>
            </p:sp>
            <p:grpSp>
              <p:nvGrpSpPr>
                <p:cNvPr id="141" name="Group 52">
                  <a:extLst>
                    <a:ext uri="{FF2B5EF4-FFF2-40B4-BE49-F238E27FC236}">
                      <a16:creationId xmlns:a16="http://schemas.microsoft.com/office/drawing/2014/main" id="{DD8F5C94-7416-C70F-3968-748FC6AB055B}"/>
                    </a:ext>
                  </a:extLst>
                </p:cNvPr>
                <p:cNvGrpSpPr>
                  <a:grpSpLocks/>
                </p:cNvGrpSpPr>
                <p:nvPr/>
              </p:nvGrpSpPr>
              <p:grpSpPr bwMode="auto">
                <a:xfrm rot="5400000">
                  <a:off x="1621" y="3153"/>
                  <a:ext cx="312" cy="284"/>
                  <a:chOff x="1983" y="1719"/>
                  <a:chExt cx="312" cy="284"/>
                </a:xfrm>
              </p:grpSpPr>
              <p:sp>
                <p:nvSpPr>
                  <p:cNvPr id="145" name="Oval 53">
                    <a:extLst>
                      <a:ext uri="{FF2B5EF4-FFF2-40B4-BE49-F238E27FC236}">
                        <a16:creationId xmlns:a16="http://schemas.microsoft.com/office/drawing/2014/main" id="{01DC3D7A-8799-65B4-F2AD-F5B69F5E339A}"/>
                      </a:ext>
                    </a:extLst>
                  </p:cNvPr>
                  <p:cNvSpPr>
                    <a:spLocks noChangeArrowheads="1"/>
                  </p:cNvSpPr>
                  <p:nvPr/>
                </p:nvSpPr>
                <p:spPr bwMode="auto">
                  <a:xfrm rot="10800000" flipH="1">
                    <a:off x="2083" y="1719"/>
                    <a:ext cx="77" cy="77"/>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46" name="Rectangle 54">
                    <a:extLst>
                      <a:ext uri="{FF2B5EF4-FFF2-40B4-BE49-F238E27FC236}">
                        <a16:creationId xmlns:a16="http://schemas.microsoft.com/office/drawing/2014/main" id="{862D2B13-07CC-602C-A7A8-21AAA1B3C67C}"/>
                      </a:ext>
                    </a:extLst>
                  </p:cNvPr>
                  <p:cNvSpPr>
                    <a:spLocks noChangeArrowheads="1"/>
                  </p:cNvSpPr>
                  <p:nvPr/>
                </p:nvSpPr>
                <p:spPr bwMode="auto">
                  <a:xfrm rot="10800000">
                    <a:off x="1983" y="1799"/>
                    <a:ext cx="312" cy="204"/>
                  </a:xfrm>
                  <a:prstGeom prst="rect">
                    <a:avLst/>
                  </a:prstGeom>
                  <a:solidFill>
                    <a:schemeClr val="bg1"/>
                  </a:solidFill>
                  <a:ln w="38100">
                    <a:solidFill>
                      <a:schemeClr val="tx1"/>
                    </a:solidFill>
                    <a:miter lim="800000"/>
                    <a:headEnd/>
                    <a:tailEnd/>
                  </a:ln>
                </p:spPr>
                <p:txBody>
                  <a:bodyPr vert="eaVert" wrap="none" anchor="ctr"/>
                  <a:lstStyle/>
                  <a:p>
                    <a:pPr algn="ctr">
                      <a:spcAft>
                        <a:spcPct val="100000"/>
                      </a:spcAft>
                    </a:pPr>
                    <a:endParaRPr lang="zh-CN" altLang="zh-CN" sz="2000" b="1">
                      <a:solidFill>
                        <a:srgbClr val="FF0066"/>
                      </a:solidFill>
                      <a:ea typeface="楷体_GB2312" pitchFamily="49" charset="-122"/>
                    </a:endParaRPr>
                  </a:p>
                </p:txBody>
              </p:sp>
            </p:grpSp>
            <p:sp>
              <p:nvSpPr>
                <p:cNvPr id="142" name="Rectangle 55">
                  <a:extLst>
                    <a:ext uri="{FF2B5EF4-FFF2-40B4-BE49-F238E27FC236}">
                      <a16:creationId xmlns:a16="http://schemas.microsoft.com/office/drawing/2014/main" id="{3EEE0F71-5CE9-4468-6A38-7B56A8878E03}"/>
                    </a:ext>
                  </a:extLst>
                </p:cNvPr>
                <p:cNvSpPr>
                  <a:spLocks noChangeArrowheads="1"/>
                </p:cNvSpPr>
                <p:nvPr/>
              </p:nvSpPr>
              <p:spPr bwMode="auto">
                <a:xfrm>
                  <a:off x="1660" y="3109"/>
                  <a:ext cx="196" cy="250"/>
                </a:xfrm>
                <a:prstGeom prst="rect">
                  <a:avLst/>
                </a:prstGeom>
                <a:noFill/>
                <a:ln w="9525">
                  <a:noFill/>
                  <a:miter lim="800000"/>
                  <a:headEnd/>
                  <a:tailEnd/>
                </a:ln>
              </p:spPr>
              <p:txBody>
                <a:bodyPr wrap="none">
                  <a:spAutoFit/>
                </a:bodyPr>
                <a:lstStyle/>
                <a:p>
                  <a:r>
                    <a:rPr lang="en-US" altLang="zh-CN" sz="2000" b="1"/>
                    <a:t>1</a:t>
                  </a:r>
                </a:p>
              </p:txBody>
            </p:sp>
            <p:sp>
              <p:nvSpPr>
                <p:cNvPr id="143" name="Oval 56">
                  <a:extLst>
                    <a:ext uri="{FF2B5EF4-FFF2-40B4-BE49-F238E27FC236}">
                      <a16:creationId xmlns:a16="http://schemas.microsoft.com/office/drawing/2014/main" id="{D9E25D9F-E207-BFD5-7BDB-5987AC96564E}"/>
                    </a:ext>
                  </a:extLst>
                </p:cNvPr>
                <p:cNvSpPr>
                  <a:spLocks noChangeArrowheads="1"/>
                </p:cNvSpPr>
                <p:nvPr/>
              </p:nvSpPr>
              <p:spPr bwMode="auto">
                <a:xfrm flipH="1">
                  <a:off x="1191" y="3265"/>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144" name="Text Box 57">
                  <a:extLst>
                    <a:ext uri="{FF2B5EF4-FFF2-40B4-BE49-F238E27FC236}">
                      <a16:creationId xmlns:a16="http://schemas.microsoft.com/office/drawing/2014/main" id="{4C8222A8-D0DB-BEB6-65D6-9402FD6AA414}"/>
                    </a:ext>
                  </a:extLst>
                </p:cNvPr>
                <p:cNvSpPr txBox="1">
                  <a:spLocks noChangeArrowheads="1"/>
                </p:cNvSpPr>
                <p:nvPr/>
              </p:nvSpPr>
              <p:spPr bwMode="auto">
                <a:xfrm>
                  <a:off x="1298" y="3278"/>
                  <a:ext cx="363" cy="327"/>
                </a:xfrm>
                <a:prstGeom prst="rect">
                  <a:avLst/>
                </a:prstGeom>
                <a:noFill/>
                <a:ln>
                  <a:noFill/>
                </a:ln>
                <a:effectLst/>
              </p:spPr>
              <p:txBody>
                <a:bodyPr>
                  <a:spAutoFit/>
                </a:bodyPr>
                <a:lstStyle/>
                <a:p>
                  <a:pPr>
                    <a:defRPr/>
                  </a:pPr>
                  <a:r>
                    <a:rPr lang="en-US" altLang="zh-CN" sz="2800" b="1" i="1">
                      <a:solidFill>
                        <a:srgbClr val="FF0066"/>
                      </a:solidFill>
                      <a:effectLst>
                        <a:outerShdw blurRad="38100" dist="38100" dir="2700000" algn="tl">
                          <a:srgbClr val="C0C0C0"/>
                        </a:outerShdw>
                      </a:effectLst>
                      <a:ea typeface="隶书" panose="02010509060101010101" pitchFamily="49" charset="-122"/>
                    </a:rPr>
                    <a:t>D</a:t>
                  </a:r>
                </a:p>
              </p:txBody>
            </p:sp>
          </p:grpSp>
        </p:grpSp>
        <p:sp>
          <p:nvSpPr>
            <p:cNvPr id="108" name="Oval 42">
              <a:extLst>
                <a:ext uri="{FF2B5EF4-FFF2-40B4-BE49-F238E27FC236}">
                  <a16:creationId xmlns:a16="http://schemas.microsoft.com/office/drawing/2014/main" id="{7357D7B5-6171-6BC1-2F16-42E537E9691A}"/>
                </a:ext>
              </a:extLst>
            </p:cNvPr>
            <p:cNvSpPr>
              <a:spLocks noChangeArrowheads="1"/>
            </p:cNvSpPr>
            <p:nvPr/>
          </p:nvSpPr>
          <p:spPr bwMode="auto">
            <a:xfrm rot="10800000" flipH="1">
              <a:off x="4468178" y="5247958"/>
              <a:ext cx="122238" cy="122238"/>
            </a:xfrm>
            <a:prstGeom prst="ellipse">
              <a:avLst/>
            </a:prstGeom>
            <a:solidFill>
              <a:schemeClr val="bg1"/>
            </a:solidFill>
            <a:ln w="28575">
              <a:solidFill>
                <a:schemeClr val="tx1"/>
              </a:solidFill>
              <a:round/>
              <a:headEnd/>
              <a:tailEnd/>
            </a:ln>
          </p:spPr>
          <p:txBody>
            <a:bodyPr wrap="none" anchor="ctr"/>
            <a:lstStyle/>
            <a:p>
              <a:endParaRPr lang="zh-CN" altLang="en-US"/>
            </a:p>
          </p:txBody>
        </p:sp>
      </p:grpSp>
      <p:graphicFrame>
        <p:nvGraphicFramePr>
          <p:cNvPr id="163" name="对象 162">
            <a:extLst>
              <a:ext uri="{FF2B5EF4-FFF2-40B4-BE49-F238E27FC236}">
                <a16:creationId xmlns:a16="http://schemas.microsoft.com/office/drawing/2014/main" id="{5CD545B8-6A51-30E9-DBB8-2DDBED78B846}"/>
              </a:ext>
            </a:extLst>
          </p:cNvPr>
          <p:cNvGraphicFramePr>
            <a:graphicFrameLocks noChangeAspect="1"/>
          </p:cNvGraphicFramePr>
          <p:nvPr>
            <p:extLst>
              <p:ext uri="{D42A27DB-BD31-4B8C-83A1-F6EECF244321}">
                <p14:modId xmlns:p14="http://schemas.microsoft.com/office/powerpoint/2010/main" val="1999206916"/>
              </p:ext>
            </p:extLst>
          </p:nvPr>
        </p:nvGraphicFramePr>
        <p:xfrm>
          <a:off x="764244" y="5309936"/>
          <a:ext cx="394830" cy="476984"/>
        </p:xfrm>
        <a:graphic>
          <a:graphicData uri="http://schemas.openxmlformats.org/presentationml/2006/ole">
            <mc:AlternateContent xmlns:mc="http://schemas.openxmlformats.org/markup-compatibility/2006">
              <mc:Choice xmlns:v="urn:schemas-microsoft-com:vml" Requires="v">
                <p:oleObj name="公式" r:id="rId12" imgW="190440" imgH="228600" progId="Equation.3">
                  <p:embed/>
                </p:oleObj>
              </mc:Choice>
              <mc:Fallback>
                <p:oleObj name="公式" r:id="rId12" imgW="190440" imgH="228600" progId="Equation.3">
                  <p:embed/>
                  <p:pic>
                    <p:nvPicPr>
                      <p:cNvPr id="4" name="对象 3"/>
                      <p:cNvPicPr>
                        <a:picLocks noChangeAspect="1" noChangeArrowheads="1"/>
                      </p:cNvPicPr>
                      <p:nvPr/>
                    </p:nvPicPr>
                    <p:blipFill>
                      <a:blip r:embed="rId13"/>
                      <a:srcRect/>
                      <a:stretch>
                        <a:fillRect/>
                      </a:stretch>
                    </p:blipFill>
                    <p:spPr bwMode="auto">
                      <a:xfrm>
                        <a:off x="764244" y="5309936"/>
                        <a:ext cx="394830" cy="476984"/>
                      </a:xfrm>
                      <a:prstGeom prst="rect">
                        <a:avLst/>
                      </a:prstGeom>
                      <a:noFill/>
                      <a:ln>
                        <a:noFill/>
                      </a:ln>
                    </p:spPr>
                  </p:pic>
                </p:oleObj>
              </mc:Fallback>
            </mc:AlternateContent>
          </a:graphicData>
        </a:graphic>
      </p:graphicFrame>
      <p:sp>
        <p:nvSpPr>
          <p:cNvPr id="3" name="灯片编号占位符 2">
            <a:extLst>
              <a:ext uri="{FF2B5EF4-FFF2-40B4-BE49-F238E27FC236}">
                <a16:creationId xmlns:a16="http://schemas.microsoft.com/office/drawing/2014/main" id="{D6E5757D-9EA9-5D67-0636-9A76507C0600}"/>
              </a:ext>
            </a:extLst>
          </p:cNvPr>
          <p:cNvSpPr>
            <a:spLocks noGrp="1"/>
          </p:cNvSpPr>
          <p:nvPr>
            <p:ph type="sldNum" sz="quarter" idx="12"/>
          </p:nvPr>
        </p:nvSpPr>
        <p:spPr/>
        <p:txBody>
          <a:bodyPr/>
          <a:lstStyle/>
          <a:p>
            <a:fld id="{392CBAA0-59E6-204E-8F03-85E5040D48B8}" type="slidenum">
              <a:rPr kumimoji="1" lang="zh-CN" altLang="en-US" smtClean="0"/>
              <a:t>44</a:t>
            </a:fld>
            <a:r>
              <a:rPr kumimoji="1" lang="en-US" altLang="zh-CN"/>
              <a:t>/70</a:t>
            </a:r>
            <a:endParaRPr kumimoji="1" lang="zh-CN" altLang="en-US" dirty="0"/>
          </a:p>
        </p:txBody>
      </p:sp>
    </p:spTree>
    <p:extLst>
      <p:ext uri="{BB962C8B-B14F-4D97-AF65-F5344CB8AC3E}">
        <p14:creationId xmlns:p14="http://schemas.microsoft.com/office/powerpoint/2010/main" val="246900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63"/>
                                        </p:tgtEl>
                                        <p:attrNameLst>
                                          <p:attrName>style.visibility</p:attrName>
                                        </p:attrNameLst>
                                      </p:cBhvr>
                                      <p:to>
                                        <p:strVal val="visible"/>
                                      </p:to>
                                    </p:set>
                                    <p:animEffect transition="in" filter="barn(inVertical)">
                                      <p:cBhvr>
                                        <p:cTn id="22" dur="500"/>
                                        <p:tgtEl>
                                          <p:spTgt spid="163"/>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0-#ppt_w/2"/>
                                          </p:val>
                                        </p:tav>
                                        <p:tav tm="100000">
                                          <p:val>
                                            <p:strVal val="#ppt_x"/>
                                          </p:val>
                                        </p:tav>
                                      </p:tavLst>
                                    </p:anim>
                                    <p:anim calcmode="lin" valueType="num">
                                      <p:cBhvr additive="base">
                                        <p:cTn id="32"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 calcmode="lin" valueType="num">
                                      <p:cBhvr additive="base">
                                        <p:cTn id="37" dur="500" fill="hold"/>
                                        <p:tgtEl>
                                          <p:spTgt spid="105"/>
                                        </p:tgtEl>
                                        <p:attrNameLst>
                                          <p:attrName>ppt_x</p:attrName>
                                        </p:attrNameLst>
                                      </p:cBhvr>
                                      <p:tavLst>
                                        <p:tav tm="0">
                                          <p:val>
                                            <p:strVal val="#ppt_x"/>
                                          </p:val>
                                        </p:tav>
                                        <p:tav tm="100000">
                                          <p:val>
                                            <p:strVal val="#ppt_x"/>
                                          </p:val>
                                        </p:tav>
                                      </p:tavLst>
                                    </p:anim>
                                    <p:anim calcmode="lin" valueType="num">
                                      <p:cBhvr additive="base">
                                        <p:cTn id="38"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wipe(left)">
                                      <p:cBhvr>
                                        <p:cTn id="43" dur="500"/>
                                        <p:tgtEl>
                                          <p:spTgt spid="7">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left)">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left)">
                                      <p:cBhvr>
                                        <p:cTn id="53" dur="5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left)">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dissolve">
                                      <p:cBhvr>
                                        <p:cTn id="68" dur="500"/>
                                        <p:tgtEl>
                                          <p:spTgt spid="4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left)">
                                      <p:cBhvr>
                                        <p:cTn id="73" dur="500"/>
                                        <p:tgtEl>
                                          <p:spTgt spid="4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04">
                                            <p:txEl>
                                              <p:pRg st="0" end="0"/>
                                            </p:txEl>
                                          </p:spTgt>
                                        </p:tgtEl>
                                        <p:attrNameLst>
                                          <p:attrName>style.visibility</p:attrName>
                                        </p:attrNameLst>
                                      </p:cBhvr>
                                      <p:to>
                                        <p:strVal val="visible"/>
                                      </p:to>
                                    </p:set>
                                    <p:animEffect transition="in" filter="wipe(left)">
                                      <p:cBhvr>
                                        <p:cTn id="78" dur="500"/>
                                        <p:tgtEl>
                                          <p:spTgt spid="104">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73"/>
                                        </p:tgtEl>
                                        <p:attrNameLst>
                                          <p:attrName>style.visibility</p:attrName>
                                        </p:attrNameLst>
                                      </p:cBhvr>
                                      <p:to>
                                        <p:strVal val="visible"/>
                                      </p:to>
                                    </p:set>
                                    <p:animEffect transition="in" filter="wipe(left)">
                                      <p:cBhvr>
                                        <p:cTn id="8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animBg="1"/>
      <p:bldP spid="35" grpId="0" autoUpdateAnimBg="0"/>
      <p:bldP spid="41" grpId="0" animBg="1" autoUpdateAnimBg="0"/>
      <p:bldP spid="104"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3.2</a:t>
            </a:r>
            <a:r>
              <a:rPr kumimoji="1" lang="zh-CN" altLang="en-US" dirty="0"/>
              <a:t> 边沿</a:t>
            </a:r>
            <a:r>
              <a:rPr kumimoji="1" lang="en-US" altLang="zh-CN" dirty="0"/>
              <a:t>JK</a:t>
            </a:r>
            <a:r>
              <a:rPr kumimoji="1" lang="zh-CN" altLang="en-US" dirty="0"/>
              <a:t>触发器</a:t>
            </a:r>
          </a:p>
        </p:txBody>
      </p:sp>
      <p:graphicFrame>
        <p:nvGraphicFramePr>
          <p:cNvPr id="5" name="Group 2">
            <a:extLst>
              <a:ext uri="{FF2B5EF4-FFF2-40B4-BE49-F238E27FC236}">
                <a16:creationId xmlns:a16="http://schemas.microsoft.com/office/drawing/2014/main" id="{E236C977-8E88-3A3C-FFF8-0B2DDB160221}"/>
              </a:ext>
            </a:extLst>
          </p:cNvPr>
          <p:cNvGraphicFramePr>
            <a:graphicFrameLocks noGrp="1"/>
          </p:cNvGraphicFramePr>
          <p:nvPr>
            <p:extLst>
              <p:ext uri="{D42A27DB-BD31-4B8C-83A1-F6EECF244321}">
                <p14:modId xmlns:p14="http://schemas.microsoft.com/office/powerpoint/2010/main" val="1034849893"/>
              </p:ext>
            </p:extLst>
          </p:nvPr>
        </p:nvGraphicFramePr>
        <p:xfrm>
          <a:off x="1540500" y="1154708"/>
          <a:ext cx="7505701" cy="5687568"/>
        </p:xfrm>
        <a:graphic>
          <a:graphicData uri="http://schemas.openxmlformats.org/drawingml/2006/table">
            <a:tbl>
              <a:tblPr/>
              <a:tblGrid>
                <a:gridCol w="3886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2171701">
                  <a:extLst>
                    <a:ext uri="{9D8B030D-6E8A-4147-A177-3AD203B41FA5}">
                      <a16:colId xmlns:a16="http://schemas.microsoft.com/office/drawing/2014/main" val="20002"/>
                    </a:ext>
                  </a:extLst>
                </a:gridCol>
              </a:tblGrid>
              <a:tr h="41635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 J      K     </a:t>
                      </a:r>
                      <a:r>
                        <a:rPr kumimoji="1" lang="en-US" altLang="zh-CN" sz="2400" b="1" i="1" u="none" strike="noStrike" cap="none" normalizeH="0" baseline="0" dirty="0" err="1">
                          <a:ln>
                            <a:noFill/>
                          </a:ln>
                          <a:solidFill>
                            <a:srgbClr val="0033CC"/>
                          </a:solidFill>
                          <a:effectLst/>
                          <a:latin typeface="Times New Roman" panose="02020603050405020304" pitchFamily="18" charset="0"/>
                          <a:ea typeface="宋体" panose="02010600030101010101" pitchFamily="2" charset="-122"/>
                        </a:rPr>
                        <a:t>Q</a:t>
                      </a:r>
                      <a:r>
                        <a:rPr kumimoji="1" lang="en-US" altLang="zh-CN" sz="2400" b="1" i="1" u="none" strike="noStrike" cap="none" normalizeH="0" baseline="30000" dirty="0" err="1">
                          <a:ln>
                            <a:noFill/>
                          </a:ln>
                          <a:solidFill>
                            <a:srgbClr val="0033CC"/>
                          </a:solidFill>
                          <a:effectLst/>
                          <a:latin typeface="Times New Roman" panose="02020603050405020304" pitchFamily="18" charset="0"/>
                          <a:ea typeface="宋体" panose="02010600030101010101" pitchFamily="2" charset="-122"/>
                        </a:rPr>
                        <a:t>n</a:t>
                      </a:r>
                      <a:r>
                        <a:rPr kumimoji="1" lang="en-US" altLang="zh-CN" sz="2400" b="1" i="1" u="none" strike="noStrike" cap="none" normalizeH="0" baseline="30000" dirty="0">
                          <a:ln>
                            <a:noFill/>
                          </a:ln>
                          <a:solidFill>
                            <a:srgbClr val="0033CC"/>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  R</a:t>
                      </a:r>
                      <a:r>
                        <a:rPr kumimoji="1" lang="en-US" altLang="zh-CN" sz="2400" b="1" i="0" u="none" strike="noStrike" cap="none" normalizeH="0" baseline="-25000" dirty="0">
                          <a:ln>
                            <a:noFill/>
                          </a:ln>
                          <a:solidFill>
                            <a:srgbClr val="0033CC"/>
                          </a:solidFill>
                          <a:effectLst/>
                          <a:latin typeface="Times New Roman" panose="02020603050405020304" pitchFamily="18" charset="0"/>
                          <a:ea typeface="宋体" panose="02010600030101010101" pitchFamily="2" charset="-122"/>
                        </a:rPr>
                        <a:t>D      </a:t>
                      </a: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S</a:t>
                      </a:r>
                      <a:r>
                        <a:rPr kumimoji="1" lang="en-US" altLang="zh-CN" sz="2400" b="1" i="0" u="none" strike="noStrike" cap="none" normalizeH="0" baseline="-25000" dirty="0">
                          <a:ln>
                            <a:noFill/>
                          </a:ln>
                          <a:solidFill>
                            <a:srgbClr val="0033CC"/>
                          </a:solidFill>
                          <a:effectLst/>
                          <a:latin typeface="Times New Roman" panose="02020603050405020304" pitchFamily="18" charset="0"/>
                          <a:ea typeface="宋体" panose="02010600030101010101" pitchFamily="2" charset="-122"/>
                        </a:rPr>
                        <a:t>D      </a:t>
                      </a:r>
                      <a:r>
                        <a:rPr kumimoji="1" lang="en-US" altLang="zh-CN" sz="2400" b="1" i="1"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CP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4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400" b="1" i="1"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n</a:t>
                      </a:r>
                      <a:r>
                        <a:rPr kumimoji="1" lang="en-US" altLang="zh-CN" sz="2400" b="1" i="0" u="none" strike="noStrike" cap="none" normalizeH="0" baseline="30000">
                          <a:ln>
                            <a:noFill/>
                          </a:ln>
                          <a:solidFill>
                            <a:srgbClr val="FF0066"/>
                          </a:solidFill>
                          <a:effectLst/>
                          <a:latin typeface="Times New Roman" panose="02020603050405020304" pitchFamily="18" charset="0"/>
                          <a:ea typeface="宋体" panose="02010600030101010101" pitchFamily="2" charset="-122"/>
                        </a:rPr>
                        <a:t>+1</a:t>
                      </a:r>
                      <a:endParaRPr kumimoji="1" lang="en-US" altLang="zh-CN" sz="24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131744">
                <a:tc>
                  <a:txBody>
                    <a:bodyPr/>
                    <a:lstStyle>
                      <a:lvl1pPr marL="533400" indent="-53340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914400" indent="-45720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295400" indent="-3810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714500" indent="-342900">
                        <a:spcBef>
                          <a:spcPct val="20000"/>
                        </a:spcBef>
                        <a:defRPr kumimoji="1">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kumimoji="1">
                          <a:solidFill>
                            <a:schemeClr val="tx1"/>
                          </a:solidFill>
                          <a:latin typeface="Times New Roman" panose="02020603050405020304" pitchFamily="18" charset="0"/>
                          <a:ea typeface="宋体" panose="02010600030101010101" pitchFamily="2" charset="-122"/>
                        </a:defRPr>
                      </a:lvl5pPr>
                      <a:lvl6pPr marL="2628900" indent="-3429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3086100" indent="-3429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543300" indent="-3429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4000500" indent="-3429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 0</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    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 0</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    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 0</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0    1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008000"/>
                          </a:solidFill>
                          <a:effectLst/>
                          <a:latin typeface="Times New Roman" panose="02020603050405020304" pitchFamily="18" charset="0"/>
                          <a:ea typeface="宋体" panose="02010600030101010101" pitchFamily="2" charset="-122"/>
                          <a:sym typeface="Symbol" panose="05050102010706020507" pitchFamily="18" charset="2"/>
                        </a:rPr>
                        <a:t> 1</a:t>
                      </a:r>
                      <a:r>
                        <a:rPr kumimoji="1" lang="en-US" altLang="zh-CN" sz="2800" b="1" i="0" u="none" strike="noStrike" cap="none" normalizeH="0" baseline="0" dirty="0">
                          <a:ln>
                            <a:noFill/>
                          </a:ln>
                          <a:solidFill>
                            <a:srgbClr val="008000"/>
                          </a:solidFill>
                          <a:effectLst/>
                          <a:latin typeface="Times New Roman" panose="02020603050405020304" pitchFamily="18" charset="0"/>
                          <a:ea typeface="宋体" panose="02010600030101010101" pitchFamily="2" charset="-122"/>
                        </a:rPr>
                        <a:t>    0     </a:t>
                      </a:r>
                      <a:r>
                        <a:rPr kumimoji="1" lang="en-US" altLang="zh-CN" sz="2800" b="1" i="0" u="none" strike="noStrike" cap="none" normalizeH="0" baseline="0" dirty="0">
                          <a:ln>
                            <a:noFill/>
                          </a:ln>
                          <a:solidFill>
                            <a:srgbClr val="008000"/>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008000"/>
                          </a:solidFill>
                          <a:effectLst/>
                          <a:latin typeface="Times New Roman" panose="02020603050405020304" pitchFamily="18" charset="0"/>
                          <a:ea typeface="宋体" panose="02010600030101010101" pitchFamily="2" charset="-122"/>
                        </a:rPr>
                        <a:t> 1    0     </a:t>
                      </a:r>
                      <a:r>
                        <a:rPr kumimoji="1" lang="en-US" altLang="zh-CN" sz="2800" b="1" i="0" u="none" strike="noStrike" cap="none" normalizeH="0" baseline="0" dirty="0">
                          <a:ln>
                            <a:noFill/>
                          </a:ln>
                          <a:solidFill>
                            <a:srgbClr val="008000"/>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rPr>
                        <a:t> 1    1</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sym typeface="Symbol" panose="05050102010706020507" pitchFamily="18" charset="2"/>
                        </a:rPr>
                        <a:t>0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533400" marR="0" lvl="0" indent="-53340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rPr>
                        <a:t> 1    1</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993300"/>
                          </a:solidFill>
                          <a:effectLst/>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0     0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endParaRPr kumimoji="1" lang="en-US" altLang="zh-CN" sz="2800" b="1" i="0" u="none" strike="noStrike" cap="none" normalizeH="0" baseline="0">
                        <a:ln>
                          <a:noFill/>
                        </a:ln>
                        <a:solidFill>
                          <a:srgbClr val="0033CC"/>
                        </a:solidFill>
                        <a:effectLst/>
                        <a:latin typeface="楷体_GB2312" pitchFamily="49" charset="-122"/>
                        <a:ea typeface="楷体_GB2312" pitchFamily="49"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008000"/>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008000"/>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993300"/>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993300"/>
                          </a:solidFill>
                          <a:effectLst/>
                          <a:latin typeface="Times New Roman" panose="02020603050405020304" pitchFamily="18" charset="0"/>
                          <a:ea typeface="宋体" panose="02010600030101010101" pitchFamily="2" charset="-122"/>
                          <a:sym typeface="Symbol" panose="05050102010706020507"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endParaRPr kumimoji="1" lang="en-US" altLang="zh-CN" sz="12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rgbClr val="0033CC"/>
                          </a:solidFill>
                          <a:effectLst/>
                          <a:latin typeface="楷体_GB2312" pitchFamily="49" charset="-122"/>
                          <a:ea typeface="楷体_GB2312" pitchFamily="49" charset="-122"/>
                          <a:sym typeface="Symbol" panose="05050102010706020507" pitchFamily="18" charset="2"/>
                        </a:rPr>
                        <a:t>保   持</a:t>
                      </a:r>
                    </a:p>
                    <a:p>
                      <a:pPr marL="0" marR="0" lvl="0" indent="0" algn="ctr" defTabSz="914400" rtl="0" eaLnBrk="1" fontAlgn="base" latinLnBrk="0" hangingPunct="1">
                        <a:lnSpc>
                          <a:spcPct val="90000"/>
                        </a:lnSpc>
                        <a:spcBef>
                          <a:spcPct val="0"/>
                        </a:spcBef>
                        <a:spcAft>
                          <a:spcPct val="0"/>
                        </a:spcAft>
                        <a:buClrTx/>
                        <a:buSzTx/>
                        <a:buFontTx/>
                        <a:buNone/>
                        <a:tabLst/>
                      </a:pPr>
                      <a:endParaRPr kumimoji="1" lang="zh-CN" altLang="en-US" sz="2800" b="1" i="0" u="none" strike="noStrike" cap="none" normalizeH="0" baseline="0" dirty="0">
                        <a:ln>
                          <a:noFill/>
                        </a:ln>
                        <a:solidFill>
                          <a:schemeClr val="tx1"/>
                        </a:solidFill>
                        <a:effectLst/>
                        <a:latin typeface="楷体_GB2312" pitchFamily="49" charset="-122"/>
                        <a:ea typeface="楷体_GB2312" pitchFamily="49" charset="-122"/>
                        <a:sym typeface="Symbol" panose="05050102010706020507" pitchFamily="18" charset="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rgbClr val="FF0066"/>
                          </a:solidFill>
                          <a:effectLst/>
                          <a:latin typeface="Times New Roman" panose="02020603050405020304" pitchFamily="18" charset="0"/>
                          <a:ea typeface="楷体_GB2312" pitchFamily="49" charset="-122"/>
                        </a:rPr>
                        <a:t>同步置</a:t>
                      </a:r>
                      <a:r>
                        <a:rPr kumimoji="1" lang="en-US" altLang="zh-CN" sz="2800" b="1" i="0" u="none" strike="noStrike" cap="none" normalizeH="0" baseline="0" dirty="0">
                          <a:ln>
                            <a:noFill/>
                          </a:ln>
                          <a:solidFill>
                            <a:srgbClr val="FF0066"/>
                          </a:solidFill>
                          <a:effectLst/>
                          <a:latin typeface="Times New Roman" panose="02020603050405020304" pitchFamily="18" charset="0"/>
                          <a:ea typeface="楷体_GB2312" pitchFamily="49" charset="-122"/>
                        </a:rPr>
                        <a:t>0</a:t>
                      </a:r>
                    </a:p>
                    <a:p>
                      <a:pPr marL="0" marR="0" lvl="0" indent="0" algn="ctr" defTabSz="914400" rtl="0" eaLnBrk="1" fontAlgn="base" latinLnBrk="0" hangingPunct="1">
                        <a:lnSpc>
                          <a:spcPct val="90000"/>
                        </a:lnSpc>
                        <a:spcBef>
                          <a:spcPct val="0"/>
                        </a:spcBef>
                        <a:spcAft>
                          <a:spcPct val="0"/>
                        </a:spcAft>
                        <a:buClrTx/>
                        <a:buSzTx/>
                        <a:buFontTx/>
                        <a:buNone/>
                        <a:tabLst/>
                      </a:pPr>
                      <a:endParaRPr kumimoji="1" lang="en-US" altLang="zh-CN" sz="2800" b="1" i="0" u="none" strike="noStrike" cap="none" normalizeH="0" baseline="0" dirty="0">
                        <a:ln>
                          <a:noFill/>
                        </a:ln>
                        <a:solidFill>
                          <a:srgbClr val="FF0066"/>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90000"/>
                        </a:lnSpc>
                        <a:spcBef>
                          <a:spcPct val="0"/>
                        </a:spcBef>
                        <a:spcAft>
                          <a:spcPct val="0"/>
                        </a:spcAft>
                        <a:buClrTx/>
                        <a:buSzTx/>
                        <a:buFontTx/>
                        <a:buNone/>
                        <a:tabLst/>
                      </a:pPr>
                      <a:endParaRPr kumimoji="1" lang="en-US" altLang="zh-CN" sz="8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rgbClr val="008000"/>
                          </a:solidFill>
                          <a:effectLst/>
                          <a:latin typeface="Times New Roman" panose="02020603050405020304" pitchFamily="18" charset="0"/>
                          <a:ea typeface="楷体_GB2312" pitchFamily="49" charset="-122"/>
                        </a:rPr>
                        <a:t>同步置</a:t>
                      </a:r>
                      <a:r>
                        <a:rPr kumimoji="1" lang="en-US" altLang="zh-CN" sz="2800" b="1" i="0" u="none" strike="noStrike" cap="none" normalizeH="0" baseline="0" dirty="0">
                          <a:ln>
                            <a:noFill/>
                          </a:ln>
                          <a:solidFill>
                            <a:srgbClr val="008000"/>
                          </a:solidFill>
                          <a:effectLst/>
                          <a:latin typeface="Times New Roman" panose="02020603050405020304" pitchFamily="18" charset="0"/>
                          <a:ea typeface="楷体_GB2312" pitchFamily="49" charset="-122"/>
                        </a:rPr>
                        <a:t>1</a:t>
                      </a:r>
                    </a:p>
                    <a:p>
                      <a:pPr marL="0" marR="0" lvl="0" indent="0" algn="ctr" defTabSz="914400" rtl="0" eaLnBrk="1" fontAlgn="base" latinLnBrk="0" hangingPunct="1">
                        <a:lnSpc>
                          <a:spcPct val="90000"/>
                        </a:lnSpc>
                        <a:spcBef>
                          <a:spcPct val="0"/>
                        </a:spcBef>
                        <a:spcAft>
                          <a:spcPct val="0"/>
                        </a:spcAft>
                        <a:buClrTx/>
                        <a:buSzTx/>
                        <a:buFontTx/>
                        <a:buNone/>
                        <a:tabLst/>
                      </a:pPr>
                      <a:endParaRPr kumimoji="1" lang="en-US" altLang="zh-CN" sz="2800" b="1" i="0" u="none" strike="noStrike" cap="none" normalizeH="0" baseline="0" dirty="0">
                        <a:ln>
                          <a:noFill/>
                        </a:ln>
                        <a:solidFill>
                          <a:srgbClr val="008000"/>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rgbClr val="993300"/>
                          </a:solidFill>
                          <a:effectLst/>
                          <a:latin typeface="Times New Roman" panose="02020603050405020304" pitchFamily="18" charset="0"/>
                          <a:ea typeface="楷体_GB2312" pitchFamily="49" charset="-122"/>
                        </a:rPr>
                        <a:t>翻      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85082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0      </a:t>
                      </a:r>
                      <a:r>
                        <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sym typeface="Symbol" panose="05050102010706020507" pitchFamily="18" charset="2"/>
                        </a:rPr>
                        <a:t>0     0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a:t>
                      </a:r>
                      <a:r>
                        <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sym typeface="Symbol" panose="05050102010706020507" pitchFamily="18" charset="2"/>
                        </a:rPr>
                        <a:t>1      </a:t>
                      </a:r>
                      <a:r>
                        <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0     </a:t>
                      </a:r>
                      <a:r>
                        <a:rPr kumimoji="1" lang="en-US" altLang="zh-CN" sz="2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sym typeface="Symbol" panose="05050102010706020507" pitchFamily="18" charset="2"/>
                        </a:rPr>
                        <a:t>0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rPr>
                        <a:t>不      变</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12309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      0     1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      1     0     </a:t>
                      </a:r>
                    </a:p>
                    <a:p>
                      <a:pPr marL="0" marR="0" lvl="0" indent="0" algn="l" defTabSz="914400" rtl="0" eaLnBrk="1" fontAlgn="base" latinLnBrk="0" hangingPunct="1">
                        <a:lnSpc>
                          <a:spcPct val="90000"/>
                        </a:lnSpc>
                        <a:spcBef>
                          <a:spcPct val="0"/>
                        </a:spcBef>
                        <a:spcAft>
                          <a:spcPct val="0"/>
                        </a:spcAft>
                        <a:buClrTx/>
                        <a:buSzTx/>
                        <a:buFont typeface="Symbol" panose="05050102010706020507" pitchFamily="18"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      1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sym typeface="Symbol" panose="05050102010706020507" pitchFamily="18" charset="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不用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chemeClr val="tx1"/>
                          </a:solidFill>
                          <a:effectLst/>
                          <a:latin typeface="Times New Roman" panose="02020603050405020304" pitchFamily="18" charset="0"/>
                          <a:ea typeface="楷体_GB2312" pitchFamily="49" charset="-122"/>
                        </a:rPr>
                        <a:t>异步置</a:t>
                      </a:r>
                      <a:r>
                        <a:rPr kumimoji="1"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rPr>
                        <a:t>1</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chemeClr val="tx1"/>
                          </a:solidFill>
                          <a:effectLst/>
                          <a:latin typeface="Times New Roman" panose="02020603050405020304" pitchFamily="18" charset="0"/>
                          <a:ea typeface="楷体_GB2312" pitchFamily="49" charset="-122"/>
                        </a:rPr>
                        <a:t>异步置</a:t>
                      </a:r>
                      <a:r>
                        <a:rPr kumimoji="1"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rPr>
                        <a:t>0</a:t>
                      </a:r>
                    </a:p>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800" b="1" i="0" u="none" strike="noStrike" cap="none" normalizeH="0" baseline="0" dirty="0">
                          <a:ln>
                            <a:noFill/>
                          </a:ln>
                          <a:solidFill>
                            <a:schemeClr val="tx1"/>
                          </a:solidFill>
                          <a:effectLst/>
                          <a:latin typeface="Times New Roman" panose="02020603050405020304" pitchFamily="18" charset="0"/>
                          <a:ea typeface="楷体_GB2312" pitchFamily="49" charset="-122"/>
                        </a:rPr>
                        <a:t>不允许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6" name="Text Box 24">
            <a:extLst>
              <a:ext uri="{FF2B5EF4-FFF2-40B4-BE49-F238E27FC236}">
                <a16:creationId xmlns:a16="http://schemas.microsoft.com/office/drawing/2014/main" id="{4D8AAE13-F4AE-FFEF-2F8F-27572EF0BE56}"/>
              </a:ext>
            </a:extLst>
          </p:cNvPr>
          <p:cNvSpPr txBox="1">
            <a:spLocks noChangeArrowheads="1"/>
          </p:cNvSpPr>
          <p:nvPr/>
        </p:nvSpPr>
        <p:spPr bwMode="auto">
          <a:xfrm>
            <a:off x="2850333" y="619433"/>
            <a:ext cx="1597025" cy="457200"/>
          </a:xfrm>
          <a:prstGeom prst="rect">
            <a:avLst/>
          </a:prstGeom>
          <a:solidFill>
            <a:srgbClr val="FFFFCC"/>
          </a:solidFill>
          <a:ln w="9525">
            <a:noFill/>
            <a:miter lim="800000"/>
            <a:headEnd/>
            <a:tailEnd/>
          </a:ln>
        </p:spPr>
        <p:txBody>
          <a:bodyPr>
            <a:spAutoFit/>
          </a:bodyPr>
          <a:lstStyle/>
          <a:p>
            <a:pPr algn="ctr"/>
            <a:r>
              <a:rPr lang="zh-CN" altLang="en-US" b="1" dirty="0">
                <a:solidFill>
                  <a:srgbClr val="0033CC"/>
                </a:solidFill>
              </a:rPr>
              <a:t>特 性 表</a:t>
            </a:r>
          </a:p>
        </p:txBody>
      </p:sp>
      <p:grpSp>
        <p:nvGrpSpPr>
          <p:cNvPr id="7" name="Group 25">
            <a:extLst>
              <a:ext uri="{FF2B5EF4-FFF2-40B4-BE49-F238E27FC236}">
                <a16:creationId xmlns:a16="http://schemas.microsoft.com/office/drawing/2014/main" id="{3DB214AD-F992-20C5-7A12-89178F4A1AFD}"/>
              </a:ext>
            </a:extLst>
          </p:cNvPr>
          <p:cNvGrpSpPr>
            <a:grpSpLocks/>
          </p:cNvGrpSpPr>
          <p:nvPr/>
        </p:nvGrpSpPr>
        <p:grpSpPr bwMode="auto">
          <a:xfrm>
            <a:off x="1521451" y="2322092"/>
            <a:ext cx="7524750" cy="1676400"/>
            <a:chOff x="516" y="1296"/>
            <a:chExt cx="4740" cy="1008"/>
          </a:xfrm>
        </p:grpSpPr>
        <p:sp>
          <p:nvSpPr>
            <p:cNvPr id="8" name="Line 26">
              <a:extLst>
                <a:ext uri="{FF2B5EF4-FFF2-40B4-BE49-F238E27FC236}">
                  <a16:creationId xmlns:a16="http://schemas.microsoft.com/office/drawing/2014/main" id="{D0FC6A25-5294-50F0-653A-57A7C435138E}"/>
                </a:ext>
              </a:extLst>
            </p:cNvPr>
            <p:cNvSpPr>
              <a:spLocks noChangeShapeType="1"/>
            </p:cNvSpPr>
            <p:nvPr/>
          </p:nvSpPr>
          <p:spPr bwMode="auto">
            <a:xfrm>
              <a:off x="516" y="1296"/>
              <a:ext cx="4740" cy="0"/>
            </a:xfrm>
            <a:prstGeom prst="line">
              <a:avLst/>
            </a:prstGeom>
            <a:noFill/>
            <a:ln w="19050">
              <a:solidFill>
                <a:srgbClr val="FF0066"/>
              </a:solidFill>
              <a:prstDash val="dash"/>
              <a:round/>
              <a:headEnd/>
              <a:tailEnd/>
            </a:ln>
          </p:spPr>
          <p:txBody>
            <a:bodyPr/>
            <a:lstStyle/>
            <a:p>
              <a:endParaRPr lang="zh-CN" altLang="en-US"/>
            </a:p>
          </p:txBody>
        </p:sp>
        <p:sp>
          <p:nvSpPr>
            <p:cNvPr id="9" name="Line 27">
              <a:extLst>
                <a:ext uri="{FF2B5EF4-FFF2-40B4-BE49-F238E27FC236}">
                  <a16:creationId xmlns:a16="http://schemas.microsoft.com/office/drawing/2014/main" id="{C76E673F-3EEA-6496-7F47-20D53D062C11}"/>
                </a:ext>
              </a:extLst>
            </p:cNvPr>
            <p:cNvSpPr>
              <a:spLocks noChangeShapeType="1"/>
            </p:cNvSpPr>
            <p:nvPr/>
          </p:nvSpPr>
          <p:spPr bwMode="auto">
            <a:xfrm>
              <a:off x="516" y="1800"/>
              <a:ext cx="4740" cy="0"/>
            </a:xfrm>
            <a:prstGeom prst="line">
              <a:avLst/>
            </a:prstGeom>
            <a:noFill/>
            <a:ln w="19050">
              <a:solidFill>
                <a:srgbClr val="FF0066"/>
              </a:solidFill>
              <a:prstDash val="dash"/>
              <a:round/>
              <a:headEnd/>
              <a:tailEnd/>
            </a:ln>
          </p:spPr>
          <p:txBody>
            <a:bodyPr/>
            <a:lstStyle/>
            <a:p>
              <a:endParaRPr lang="zh-CN" altLang="en-US"/>
            </a:p>
          </p:txBody>
        </p:sp>
        <p:sp>
          <p:nvSpPr>
            <p:cNvPr id="10" name="Line 28">
              <a:extLst>
                <a:ext uri="{FF2B5EF4-FFF2-40B4-BE49-F238E27FC236}">
                  <a16:creationId xmlns:a16="http://schemas.microsoft.com/office/drawing/2014/main" id="{DC255D30-EE56-FC73-0B2D-AD7B1C347523}"/>
                </a:ext>
              </a:extLst>
            </p:cNvPr>
            <p:cNvSpPr>
              <a:spLocks noChangeShapeType="1"/>
            </p:cNvSpPr>
            <p:nvPr/>
          </p:nvSpPr>
          <p:spPr bwMode="auto">
            <a:xfrm>
              <a:off x="516" y="2304"/>
              <a:ext cx="4740" cy="0"/>
            </a:xfrm>
            <a:prstGeom prst="line">
              <a:avLst/>
            </a:prstGeom>
            <a:noFill/>
            <a:ln w="19050">
              <a:solidFill>
                <a:srgbClr val="FF0066"/>
              </a:solidFill>
              <a:prstDash val="dash"/>
              <a:round/>
              <a:headEnd/>
              <a:tailEnd/>
            </a:ln>
          </p:spPr>
          <p:txBody>
            <a:bodyPr/>
            <a:lstStyle/>
            <a:p>
              <a:endParaRPr lang="zh-CN" altLang="en-US"/>
            </a:p>
          </p:txBody>
        </p:sp>
      </p:grpSp>
      <p:sp>
        <p:nvSpPr>
          <p:cNvPr id="11" name="矩形标注 10">
            <a:extLst>
              <a:ext uri="{FF2B5EF4-FFF2-40B4-BE49-F238E27FC236}">
                <a16:creationId xmlns:a16="http://schemas.microsoft.com/office/drawing/2014/main" id="{37440D28-A1BC-C20D-0DC2-327DFD58185C}"/>
              </a:ext>
            </a:extLst>
          </p:cNvPr>
          <p:cNvSpPr/>
          <p:nvPr/>
        </p:nvSpPr>
        <p:spPr bwMode="auto">
          <a:xfrm>
            <a:off x="9259309" y="2305289"/>
            <a:ext cx="1085850" cy="2793056"/>
          </a:xfrm>
          <a:prstGeom prst="wedgeRectCallout">
            <a:avLst>
              <a:gd name="adj1" fmla="val -91885"/>
              <a:gd name="adj2" fmla="val -179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J</a:t>
            </a:r>
            <a:r>
              <a:rPr kumimoji="1" lang="zh-CN" altLang="en-US"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a:t>
            </a:r>
            <a:r>
              <a:rPr kumimoji="1" lang="en-US" altLang="zh-CN" sz="2400" b="1" dirty="0">
                <a:solidFill>
                  <a:srgbClr val="FF0000"/>
                </a:solidFill>
                <a:latin typeface="Times New Roman" panose="02020603050405020304" pitchFamily="18" charset="0"/>
                <a:ea typeface="宋体" panose="02010600030101010101" pitchFamily="2" charset="-122"/>
              </a:rPr>
              <a:t>K</a:t>
            </a:r>
            <a:r>
              <a:rPr kumimoji="1" lang="zh-CN" altLang="en-US"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的作用，动态同步置零，置一。</a:t>
            </a:r>
            <a:endParaRPr kumimoji="1"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p:txBody>
      </p:sp>
      <p:sp>
        <p:nvSpPr>
          <p:cNvPr id="3" name="灯片编号占位符 2">
            <a:extLst>
              <a:ext uri="{FF2B5EF4-FFF2-40B4-BE49-F238E27FC236}">
                <a16:creationId xmlns:a16="http://schemas.microsoft.com/office/drawing/2014/main" id="{CB583BC2-0980-04B4-EED1-F2CC2F7F2443}"/>
              </a:ext>
            </a:extLst>
          </p:cNvPr>
          <p:cNvSpPr>
            <a:spLocks noGrp="1"/>
          </p:cNvSpPr>
          <p:nvPr>
            <p:ph type="sldNum" sz="quarter" idx="12"/>
          </p:nvPr>
        </p:nvSpPr>
        <p:spPr/>
        <p:txBody>
          <a:bodyPr/>
          <a:lstStyle/>
          <a:p>
            <a:fld id="{392CBAA0-59E6-204E-8F03-85E5040D48B8}" type="slidenum">
              <a:rPr kumimoji="1" lang="zh-CN" altLang="en-US" smtClean="0"/>
              <a:t>45</a:t>
            </a:fld>
            <a:r>
              <a:rPr kumimoji="1" lang="en-US" altLang="zh-CN"/>
              <a:t>/70</a:t>
            </a:r>
            <a:endParaRPr kumimoji="1" lang="zh-CN" altLang="en-US" dirty="0"/>
          </a:p>
        </p:txBody>
      </p:sp>
    </p:spTree>
    <p:extLst>
      <p:ext uri="{BB962C8B-B14F-4D97-AF65-F5344CB8AC3E}">
        <p14:creationId xmlns:p14="http://schemas.microsoft.com/office/powerpoint/2010/main" val="157308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3.2</a:t>
            </a:r>
            <a:r>
              <a:rPr kumimoji="1" lang="zh-CN" altLang="en-US" dirty="0"/>
              <a:t> 边沿</a:t>
            </a:r>
            <a:r>
              <a:rPr kumimoji="1" lang="en-US" altLang="zh-CN" dirty="0"/>
              <a:t>JK</a:t>
            </a:r>
            <a:r>
              <a:rPr kumimoji="1" lang="zh-CN" altLang="en-US" dirty="0"/>
              <a:t>触发器</a:t>
            </a:r>
          </a:p>
        </p:txBody>
      </p:sp>
      <p:sp>
        <p:nvSpPr>
          <p:cNvPr id="5" name="Text Box 2">
            <a:extLst>
              <a:ext uri="{FF2B5EF4-FFF2-40B4-BE49-F238E27FC236}">
                <a16:creationId xmlns:a16="http://schemas.microsoft.com/office/drawing/2014/main" id="{06A4EF52-3713-51CC-61B4-825F38992D7D}"/>
              </a:ext>
            </a:extLst>
          </p:cNvPr>
          <p:cNvSpPr txBox="1">
            <a:spLocks noChangeArrowheads="1"/>
          </p:cNvSpPr>
          <p:nvPr/>
        </p:nvSpPr>
        <p:spPr bwMode="auto">
          <a:xfrm>
            <a:off x="1416408" y="838200"/>
            <a:ext cx="5000625" cy="519113"/>
          </a:xfrm>
          <a:prstGeom prst="rect">
            <a:avLst/>
          </a:prstGeom>
          <a:noFill/>
          <a:ln w="9525">
            <a:noFill/>
            <a:miter lim="800000"/>
            <a:headEnd/>
            <a:tailEnd/>
          </a:ln>
        </p:spPr>
        <p:txBody>
          <a:bodyPr>
            <a:spAutoFit/>
          </a:bodyPr>
          <a:lstStyle/>
          <a:p>
            <a:r>
              <a:rPr lang="en-US" altLang="zh-CN" sz="2800" b="1"/>
              <a:t>2. TTL </a:t>
            </a:r>
            <a:r>
              <a:rPr lang="zh-CN" altLang="en-US" sz="2800" b="1">
                <a:solidFill>
                  <a:srgbClr val="FF0066"/>
                </a:solidFill>
              </a:rPr>
              <a:t>边沿 </a:t>
            </a:r>
            <a:r>
              <a:rPr lang="en-US" altLang="zh-CN" sz="2800" b="1" i="1">
                <a:solidFill>
                  <a:srgbClr val="FF0066"/>
                </a:solidFill>
              </a:rPr>
              <a:t>JK</a:t>
            </a:r>
            <a:r>
              <a:rPr lang="en-US" altLang="zh-CN" sz="2800" b="1" i="1"/>
              <a:t> </a:t>
            </a:r>
            <a:r>
              <a:rPr lang="zh-CN" altLang="en-US" sz="2800" b="1"/>
              <a:t>触发器</a:t>
            </a:r>
          </a:p>
        </p:txBody>
      </p:sp>
      <p:sp>
        <p:nvSpPr>
          <p:cNvPr id="6" name="Text Box 3">
            <a:extLst>
              <a:ext uri="{FF2B5EF4-FFF2-40B4-BE49-F238E27FC236}">
                <a16:creationId xmlns:a16="http://schemas.microsoft.com/office/drawing/2014/main" id="{07B8E53F-5430-D82A-5AC1-9B6BEC0A73E6}"/>
              </a:ext>
            </a:extLst>
          </p:cNvPr>
          <p:cNvSpPr txBox="1">
            <a:spLocks noChangeArrowheads="1"/>
          </p:cNvSpPr>
          <p:nvPr/>
        </p:nvSpPr>
        <p:spPr bwMode="auto">
          <a:xfrm>
            <a:off x="1660883" y="1447800"/>
            <a:ext cx="3646488" cy="519113"/>
          </a:xfrm>
          <a:prstGeom prst="rect">
            <a:avLst/>
          </a:prstGeom>
          <a:noFill/>
          <a:ln w="9525">
            <a:noFill/>
            <a:miter lim="800000"/>
            <a:headEnd/>
            <a:tailEnd/>
          </a:ln>
        </p:spPr>
        <p:txBody>
          <a:bodyPr>
            <a:spAutoFit/>
          </a:bodyPr>
          <a:lstStyle/>
          <a:p>
            <a:pPr>
              <a:buFontTx/>
              <a:buChar char="•"/>
            </a:pPr>
            <a:r>
              <a:rPr lang="en-US" altLang="zh-CN" sz="2800" b="1" dirty="0"/>
              <a:t> </a:t>
            </a:r>
            <a:r>
              <a:rPr lang="en-US" altLang="zh-CN" sz="2800" b="1" i="1" dirty="0"/>
              <a:t>CP </a:t>
            </a:r>
            <a:r>
              <a:rPr lang="zh-CN" altLang="en-US" sz="2800" b="1" dirty="0">
                <a:solidFill>
                  <a:srgbClr val="FF0000"/>
                </a:solidFill>
              </a:rPr>
              <a:t>下降沿触发</a:t>
            </a:r>
          </a:p>
        </p:txBody>
      </p:sp>
      <p:sp>
        <p:nvSpPr>
          <p:cNvPr id="7" name="Text Box 4">
            <a:extLst>
              <a:ext uri="{FF2B5EF4-FFF2-40B4-BE49-F238E27FC236}">
                <a16:creationId xmlns:a16="http://schemas.microsoft.com/office/drawing/2014/main" id="{83760C0F-E89C-F2AB-9B5C-C06E804FF369}"/>
              </a:ext>
            </a:extLst>
          </p:cNvPr>
          <p:cNvSpPr txBox="1">
            <a:spLocks noChangeArrowheads="1"/>
          </p:cNvSpPr>
          <p:nvPr/>
        </p:nvSpPr>
        <p:spPr bwMode="auto">
          <a:xfrm>
            <a:off x="1638658" y="2057400"/>
            <a:ext cx="8162925" cy="519113"/>
          </a:xfrm>
          <a:prstGeom prst="rect">
            <a:avLst/>
          </a:prstGeom>
          <a:noFill/>
          <a:ln w="9525">
            <a:noFill/>
            <a:miter lim="800000"/>
            <a:headEnd/>
            <a:tailEnd/>
          </a:ln>
        </p:spPr>
        <p:txBody>
          <a:bodyPr>
            <a:spAutoFit/>
          </a:bodyPr>
          <a:lstStyle/>
          <a:p>
            <a:pPr>
              <a:buFontTx/>
              <a:buChar char="•"/>
            </a:pPr>
            <a:r>
              <a:rPr lang="en-US" altLang="zh-CN" sz="2800" b="1" dirty="0"/>
              <a:t> </a:t>
            </a:r>
            <a:r>
              <a:rPr lang="zh-CN" altLang="en-US" sz="2800" b="1" dirty="0"/>
              <a:t>异步复位端 </a:t>
            </a:r>
            <a:r>
              <a:rPr lang="en-US" altLang="zh-CN" sz="2800" b="1" i="1" dirty="0"/>
              <a:t>R</a:t>
            </a:r>
            <a:r>
              <a:rPr lang="en-US" altLang="zh-CN" sz="2800" b="1" baseline="-25000" dirty="0"/>
              <a:t>D</a:t>
            </a:r>
            <a:r>
              <a:rPr lang="zh-CN" altLang="en-US" sz="2800" b="1" dirty="0"/>
              <a:t>、异步置位端 </a:t>
            </a:r>
            <a:r>
              <a:rPr lang="en-US" altLang="zh-CN" sz="2800" b="1" i="1" dirty="0"/>
              <a:t>S</a:t>
            </a:r>
            <a:r>
              <a:rPr lang="en-US" altLang="zh-CN" sz="2800" b="1" baseline="-25000" dirty="0"/>
              <a:t>D</a:t>
            </a:r>
            <a:r>
              <a:rPr lang="en-US" altLang="zh-CN" sz="2000" b="1" dirty="0"/>
              <a:t> </a:t>
            </a:r>
            <a:r>
              <a:rPr lang="zh-CN" altLang="en-US" sz="2800" b="1" dirty="0"/>
              <a:t>均为</a:t>
            </a:r>
            <a:r>
              <a:rPr lang="zh-CN" altLang="en-US" sz="2800" b="1" dirty="0">
                <a:solidFill>
                  <a:srgbClr val="FF0000"/>
                </a:solidFill>
              </a:rPr>
              <a:t>低电平有效</a:t>
            </a:r>
          </a:p>
        </p:txBody>
      </p:sp>
      <p:sp>
        <p:nvSpPr>
          <p:cNvPr id="8" name="Line 5">
            <a:extLst>
              <a:ext uri="{FF2B5EF4-FFF2-40B4-BE49-F238E27FC236}">
                <a16:creationId xmlns:a16="http://schemas.microsoft.com/office/drawing/2014/main" id="{93D58BD1-205B-719E-430C-68328E003595}"/>
              </a:ext>
            </a:extLst>
          </p:cNvPr>
          <p:cNvSpPr>
            <a:spLocks noChangeShapeType="1"/>
          </p:cNvSpPr>
          <p:nvPr/>
        </p:nvSpPr>
        <p:spPr bwMode="auto">
          <a:xfrm>
            <a:off x="3845283" y="2152650"/>
            <a:ext cx="228600" cy="0"/>
          </a:xfrm>
          <a:prstGeom prst="line">
            <a:avLst/>
          </a:prstGeom>
          <a:noFill/>
          <a:ln w="38100">
            <a:solidFill>
              <a:schemeClr val="tx1"/>
            </a:solidFill>
            <a:round/>
            <a:headEnd/>
            <a:tailEnd/>
          </a:ln>
        </p:spPr>
        <p:txBody>
          <a:bodyPr wrap="none" anchor="ctr"/>
          <a:lstStyle/>
          <a:p>
            <a:endParaRPr lang="zh-CN" altLang="en-US"/>
          </a:p>
        </p:txBody>
      </p:sp>
      <p:sp>
        <p:nvSpPr>
          <p:cNvPr id="9" name="Line 6">
            <a:extLst>
              <a:ext uri="{FF2B5EF4-FFF2-40B4-BE49-F238E27FC236}">
                <a16:creationId xmlns:a16="http://schemas.microsoft.com/office/drawing/2014/main" id="{0EBA37B2-37A5-CBC5-8B2F-A810A860EB6A}"/>
              </a:ext>
            </a:extLst>
          </p:cNvPr>
          <p:cNvSpPr>
            <a:spLocks noChangeShapeType="1"/>
          </p:cNvSpPr>
          <p:nvPr/>
        </p:nvSpPr>
        <p:spPr bwMode="auto">
          <a:xfrm>
            <a:off x="6483708" y="2114550"/>
            <a:ext cx="228600" cy="0"/>
          </a:xfrm>
          <a:prstGeom prst="line">
            <a:avLst/>
          </a:prstGeom>
          <a:noFill/>
          <a:ln w="38100">
            <a:solidFill>
              <a:schemeClr val="tx1"/>
            </a:solidFill>
            <a:round/>
            <a:headEnd/>
            <a:tailEnd/>
          </a:ln>
        </p:spPr>
        <p:txBody>
          <a:bodyPr wrap="none" anchor="ctr"/>
          <a:lstStyle/>
          <a:p>
            <a:endParaRPr lang="zh-CN" altLang="en-US"/>
          </a:p>
        </p:txBody>
      </p:sp>
      <p:sp>
        <p:nvSpPr>
          <p:cNvPr id="10" name="Rectangle 7">
            <a:extLst>
              <a:ext uri="{FF2B5EF4-FFF2-40B4-BE49-F238E27FC236}">
                <a16:creationId xmlns:a16="http://schemas.microsoft.com/office/drawing/2014/main" id="{C757FDB6-5A18-42A3-86D2-2BD31F471C6E}"/>
              </a:ext>
            </a:extLst>
          </p:cNvPr>
          <p:cNvSpPr>
            <a:spLocks noChangeArrowheads="1"/>
          </p:cNvSpPr>
          <p:nvPr/>
        </p:nvSpPr>
        <p:spPr bwMode="auto">
          <a:xfrm>
            <a:off x="5100996" y="838200"/>
            <a:ext cx="4562475" cy="519113"/>
          </a:xfrm>
          <a:prstGeom prst="rect">
            <a:avLst/>
          </a:prstGeom>
          <a:noFill/>
          <a:ln w="9525">
            <a:noFill/>
            <a:miter lim="800000"/>
            <a:headEnd/>
            <a:tailEnd/>
          </a:ln>
        </p:spPr>
        <p:txBody>
          <a:bodyPr>
            <a:spAutoFit/>
          </a:bodyPr>
          <a:lstStyle/>
          <a:p>
            <a:r>
              <a:rPr lang="en-US" altLang="zh-CN" sz="2800" b="1">
                <a:solidFill>
                  <a:srgbClr val="FF0066"/>
                </a:solidFill>
                <a:ea typeface="楷体_GB2312" pitchFamily="49" charset="-122"/>
              </a:rPr>
              <a:t>74LS112 </a:t>
            </a:r>
            <a:r>
              <a:rPr lang="en-US" altLang="zh-CN" sz="2800" b="1"/>
              <a:t>(</a:t>
            </a:r>
            <a:r>
              <a:rPr lang="zh-CN" altLang="en-US" sz="2800" b="1"/>
              <a:t>双 </a:t>
            </a:r>
            <a:r>
              <a:rPr lang="en-US" altLang="zh-CN" sz="2800" b="1" i="1"/>
              <a:t>JK </a:t>
            </a:r>
            <a:r>
              <a:rPr lang="zh-CN" altLang="en-US" sz="2800" b="1"/>
              <a:t>触发器</a:t>
            </a:r>
            <a:r>
              <a:rPr lang="en-US" altLang="zh-CN" sz="2800" b="1"/>
              <a:t>)</a:t>
            </a:r>
          </a:p>
        </p:txBody>
      </p:sp>
      <p:sp>
        <p:nvSpPr>
          <p:cNvPr id="11" name="Text Box 8">
            <a:extLst>
              <a:ext uri="{FF2B5EF4-FFF2-40B4-BE49-F238E27FC236}">
                <a16:creationId xmlns:a16="http://schemas.microsoft.com/office/drawing/2014/main" id="{4BA16D09-64B0-793A-5E1C-9C93E7810BD0}"/>
              </a:ext>
            </a:extLst>
          </p:cNvPr>
          <p:cNvSpPr txBox="1">
            <a:spLocks noChangeArrowheads="1"/>
          </p:cNvSpPr>
          <p:nvPr/>
        </p:nvSpPr>
        <p:spPr bwMode="auto">
          <a:xfrm>
            <a:off x="1444983" y="2835275"/>
            <a:ext cx="2667000" cy="519113"/>
          </a:xfrm>
          <a:prstGeom prst="rect">
            <a:avLst/>
          </a:prstGeom>
          <a:noFill/>
          <a:ln w="9525">
            <a:noFill/>
            <a:miter lim="800000"/>
            <a:headEnd/>
            <a:tailEnd/>
          </a:ln>
        </p:spPr>
        <p:txBody>
          <a:bodyPr>
            <a:spAutoFit/>
          </a:bodyPr>
          <a:lstStyle/>
          <a:p>
            <a:r>
              <a:rPr lang="en-US" altLang="zh-CN" sz="2800" b="1"/>
              <a:t>3. </a:t>
            </a:r>
            <a:r>
              <a:rPr lang="zh-CN" altLang="en-US" sz="2800" b="1"/>
              <a:t>主要特点</a:t>
            </a:r>
          </a:p>
        </p:txBody>
      </p:sp>
      <p:sp>
        <p:nvSpPr>
          <p:cNvPr id="12" name="Text Box 9">
            <a:extLst>
              <a:ext uri="{FF2B5EF4-FFF2-40B4-BE49-F238E27FC236}">
                <a16:creationId xmlns:a16="http://schemas.microsoft.com/office/drawing/2014/main" id="{62FAF0D5-DD78-A294-09D9-18538E46C0FE}"/>
              </a:ext>
            </a:extLst>
          </p:cNvPr>
          <p:cNvSpPr txBox="1">
            <a:spLocks noChangeArrowheads="1"/>
          </p:cNvSpPr>
          <p:nvPr/>
        </p:nvSpPr>
        <p:spPr bwMode="auto">
          <a:xfrm>
            <a:off x="1440221" y="3560763"/>
            <a:ext cx="8413750" cy="2925762"/>
          </a:xfrm>
          <a:prstGeom prst="rect">
            <a:avLst/>
          </a:prstGeom>
          <a:solidFill>
            <a:srgbClr val="FFFFCC"/>
          </a:solidFill>
          <a:ln w="28575">
            <a:solidFill>
              <a:schemeClr val="tx1"/>
            </a:solidFill>
            <a:miter lim="800000"/>
            <a:headEnd/>
            <a:tailEnd/>
          </a:ln>
        </p:spPr>
        <p:txBody>
          <a:bodyPr>
            <a:spAutoFit/>
          </a:bodyPr>
          <a:lstStyle/>
          <a:p>
            <a:endParaRPr lang="en-US" altLang="zh-CN" sz="800" b="1" dirty="0">
              <a:sym typeface="Wingdings 2" pitchFamily="18" charset="2"/>
            </a:endParaRPr>
          </a:p>
          <a:p>
            <a:r>
              <a:rPr lang="en-US" altLang="zh-CN" sz="3200" b="1" dirty="0">
                <a:sym typeface="Wingdings 2" pitchFamily="18" charset="2"/>
              </a:rPr>
              <a:t></a:t>
            </a:r>
            <a:r>
              <a:rPr lang="en-US" altLang="zh-CN" dirty="0">
                <a:sym typeface="Wingdings 2" pitchFamily="18" charset="2"/>
              </a:rPr>
              <a:t> </a:t>
            </a:r>
            <a:r>
              <a:rPr lang="en-US" altLang="zh-CN" sz="2800" b="1" i="1" dirty="0"/>
              <a:t>CP </a:t>
            </a:r>
            <a:r>
              <a:rPr lang="zh-CN" altLang="en-US" sz="2800" b="1" dirty="0"/>
              <a:t>的上升沿或下降沿触发；</a:t>
            </a:r>
          </a:p>
          <a:p>
            <a:endParaRPr lang="zh-CN" altLang="en-US" sz="2800" b="1" dirty="0"/>
          </a:p>
          <a:p>
            <a:endParaRPr lang="zh-CN" altLang="en-US" sz="2800" b="1" dirty="0"/>
          </a:p>
          <a:p>
            <a:endParaRPr lang="zh-CN" altLang="en-US" sz="2800" b="1" dirty="0"/>
          </a:p>
          <a:p>
            <a:endParaRPr lang="zh-CN" altLang="en-US" sz="2800" b="1" dirty="0"/>
          </a:p>
          <a:p>
            <a:endParaRPr lang="en-US" altLang="zh-CN" sz="3200" b="1" dirty="0">
              <a:sym typeface="Wingdings 2" pitchFamily="18" charset="2"/>
            </a:endParaRPr>
          </a:p>
        </p:txBody>
      </p:sp>
      <p:grpSp>
        <p:nvGrpSpPr>
          <p:cNvPr id="13" name="Group 10">
            <a:extLst>
              <a:ext uri="{FF2B5EF4-FFF2-40B4-BE49-F238E27FC236}">
                <a16:creationId xmlns:a16="http://schemas.microsoft.com/office/drawing/2014/main" id="{C122CB0B-533E-A53D-00DA-F9449F6D2396}"/>
              </a:ext>
            </a:extLst>
          </p:cNvPr>
          <p:cNvGrpSpPr>
            <a:grpSpLocks/>
          </p:cNvGrpSpPr>
          <p:nvPr/>
        </p:nvGrpSpPr>
        <p:grpSpPr bwMode="auto">
          <a:xfrm>
            <a:off x="1406883" y="4297363"/>
            <a:ext cx="8343900" cy="1189037"/>
            <a:chOff x="444" y="2649"/>
            <a:chExt cx="5256" cy="749"/>
          </a:xfrm>
        </p:grpSpPr>
        <p:sp>
          <p:nvSpPr>
            <p:cNvPr id="14" name="Text Box 11">
              <a:extLst>
                <a:ext uri="{FF2B5EF4-FFF2-40B4-BE49-F238E27FC236}">
                  <a16:creationId xmlns:a16="http://schemas.microsoft.com/office/drawing/2014/main" id="{572FDC91-1D9F-D1A7-3429-A3DBC8A56E0C}"/>
                </a:ext>
              </a:extLst>
            </p:cNvPr>
            <p:cNvSpPr txBox="1">
              <a:spLocks noChangeArrowheads="1"/>
            </p:cNvSpPr>
            <p:nvPr/>
          </p:nvSpPr>
          <p:spPr bwMode="auto">
            <a:xfrm>
              <a:off x="444" y="2649"/>
              <a:ext cx="5256" cy="749"/>
            </a:xfrm>
            <a:prstGeom prst="rect">
              <a:avLst/>
            </a:prstGeom>
            <a:noFill/>
            <a:ln w="9525">
              <a:noFill/>
              <a:miter lim="800000"/>
              <a:headEnd/>
              <a:tailEnd/>
            </a:ln>
          </p:spPr>
          <p:txBody>
            <a:bodyPr>
              <a:spAutoFit/>
            </a:bodyPr>
            <a:lstStyle/>
            <a:p>
              <a:pPr>
                <a:lnSpc>
                  <a:spcPct val="120000"/>
                </a:lnSpc>
                <a:spcBef>
                  <a:spcPct val="50000"/>
                </a:spcBef>
              </a:pPr>
              <a:r>
                <a:rPr lang="en-US" altLang="zh-CN" sz="3200" b="1" dirty="0">
                  <a:sym typeface="Wingdings 2" pitchFamily="18" charset="2"/>
                </a:rPr>
                <a:t></a:t>
              </a:r>
              <a:r>
                <a:rPr lang="en-US" altLang="zh-CN" b="1" dirty="0">
                  <a:sym typeface="Wingdings 2" pitchFamily="18" charset="2"/>
                </a:rPr>
                <a:t> </a:t>
              </a:r>
              <a:r>
                <a:rPr lang="zh-CN" altLang="en-US" sz="2800" b="1" dirty="0"/>
                <a:t>抗干扰能力极强，工作速度很高，在触发沿瞬间，按                                的规定更新状态；</a:t>
              </a:r>
            </a:p>
          </p:txBody>
        </p:sp>
        <p:graphicFrame>
          <p:nvGraphicFramePr>
            <p:cNvPr id="15" name="Object 19">
              <a:extLst>
                <a:ext uri="{FF2B5EF4-FFF2-40B4-BE49-F238E27FC236}">
                  <a16:creationId xmlns:a16="http://schemas.microsoft.com/office/drawing/2014/main" id="{9BE388E1-84BF-7A37-4BFE-45931456F246}"/>
                </a:ext>
              </a:extLst>
            </p:cNvPr>
            <p:cNvGraphicFramePr>
              <a:graphicFrameLocks noChangeAspect="1"/>
            </p:cNvGraphicFramePr>
            <p:nvPr>
              <p:extLst>
                <p:ext uri="{D42A27DB-BD31-4B8C-83A1-F6EECF244321}">
                  <p14:modId xmlns:p14="http://schemas.microsoft.com/office/powerpoint/2010/main" val="1891481311"/>
                </p:ext>
              </p:extLst>
            </p:nvPr>
          </p:nvGraphicFramePr>
          <p:xfrm>
            <a:off x="805" y="2980"/>
            <a:ext cx="1692" cy="397"/>
          </p:xfrm>
          <a:graphic>
            <a:graphicData uri="http://schemas.openxmlformats.org/presentationml/2006/ole">
              <mc:AlternateContent xmlns:mc="http://schemas.openxmlformats.org/markup-compatibility/2006">
                <mc:Choice xmlns:v="urn:schemas-microsoft-com:vml" Requires="v">
                  <p:oleObj name="Equation" r:id="rId2" imgW="814680" imgH="189000" progId="Equation.3">
                    <p:embed/>
                  </p:oleObj>
                </mc:Choice>
                <mc:Fallback>
                  <p:oleObj name="Equation" r:id="rId2" imgW="814680" imgH="189000" progId="Equation.3">
                    <p:embed/>
                    <p:pic>
                      <p:nvPicPr>
                        <p:cNvPr id="56339"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 y="2980"/>
                          <a:ext cx="1692" cy="39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Lst>
                      </p:spPr>
                    </p:pic>
                  </p:oleObj>
                </mc:Fallback>
              </mc:AlternateContent>
            </a:graphicData>
          </a:graphic>
        </p:graphicFrame>
      </p:grpSp>
      <p:sp>
        <p:nvSpPr>
          <p:cNvPr id="16" name="Text Box 13">
            <a:extLst>
              <a:ext uri="{FF2B5EF4-FFF2-40B4-BE49-F238E27FC236}">
                <a16:creationId xmlns:a16="http://schemas.microsoft.com/office/drawing/2014/main" id="{688A4571-A351-21FE-3437-62A7EFAAAFE9}"/>
              </a:ext>
            </a:extLst>
          </p:cNvPr>
          <p:cNvSpPr txBox="1">
            <a:spLocks noChangeArrowheads="1"/>
          </p:cNvSpPr>
          <p:nvPr/>
        </p:nvSpPr>
        <p:spPr bwMode="auto">
          <a:xfrm>
            <a:off x="1429108" y="5537200"/>
            <a:ext cx="8321675" cy="579438"/>
          </a:xfrm>
          <a:prstGeom prst="rect">
            <a:avLst/>
          </a:prstGeom>
          <a:noFill/>
          <a:ln w="9525">
            <a:noFill/>
            <a:miter lim="800000"/>
            <a:headEnd/>
            <a:tailEnd/>
          </a:ln>
        </p:spPr>
        <p:txBody>
          <a:bodyPr>
            <a:spAutoFit/>
          </a:bodyPr>
          <a:lstStyle/>
          <a:p>
            <a:r>
              <a:rPr lang="en-US" altLang="zh-CN" sz="3200" b="1">
                <a:sym typeface="Wingdings 2" pitchFamily="18" charset="2"/>
              </a:rPr>
              <a:t></a:t>
            </a:r>
            <a:r>
              <a:rPr lang="zh-CN" altLang="en-US" sz="2800" b="1"/>
              <a:t>功能齐全</a:t>
            </a:r>
            <a:r>
              <a:rPr lang="en-US" altLang="zh-CN" sz="2800" b="1"/>
              <a:t>(</a:t>
            </a:r>
            <a:r>
              <a:rPr lang="zh-CN" altLang="en-US" sz="2800" b="1"/>
              <a:t>保持、置 </a:t>
            </a:r>
            <a:r>
              <a:rPr lang="en-US" altLang="zh-CN" sz="2800" b="1"/>
              <a:t>1</a:t>
            </a:r>
            <a:r>
              <a:rPr lang="zh-CN" altLang="en-US" sz="2800" b="1"/>
              <a:t>、置 </a:t>
            </a:r>
            <a:r>
              <a:rPr lang="en-US" altLang="zh-CN" sz="2800" b="1"/>
              <a:t>0</a:t>
            </a:r>
            <a:r>
              <a:rPr lang="zh-CN" altLang="en-US" sz="2800" b="1"/>
              <a:t>、翻转</a:t>
            </a:r>
            <a:r>
              <a:rPr lang="en-US" altLang="zh-CN" sz="2800" b="1"/>
              <a:t>)</a:t>
            </a:r>
            <a:r>
              <a:rPr lang="zh-CN" altLang="en-US" sz="2800" b="1"/>
              <a:t>，使用方便。</a:t>
            </a:r>
          </a:p>
        </p:txBody>
      </p:sp>
      <p:sp>
        <p:nvSpPr>
          <p:cNvPr id="3" name="灯片编号占位符 2">
            <a:extLst>
              <a:ext uri="{FF2B5EF4-FFF2-40B4-BE49-F238E27FC236}">
                <a16:creationId xmlns:a16="http://schemas.microsoft.com/office/drawing/2014/main" id="{13433FAA-C7B9-12D4-E16E-34C44673E054}"/>
              </a:ext>
            </a:extLst>
          </p:cNvPr>
          <p:cNvSpPr>
            <a:spLocks noGrp="1"/>
          </p:cNvSpPr>
          <p:nvPr>
            <p:ph type="sldNum" sz="quarter" idx="12"/>
          </p:nvPr>
        </p:nvSpPr>
        <p:spPr/>
        <p:txBody>
          <a:bodyPr/>
          <a:lstStyle/>
          <a:p>
            <a:fld id="{392CBAA0-59E6-204E-8F03-85E5040D48B8}" type="slidenum">
              <a:rPr kumimoji="1" lang="zh-CN" altLang="en-US" smtClean="0"/>
              <a:t>46</a:t>
            </a:fld>
            <a:r>
              <a:rPr kumimoji="1" lang="en-US" altLang="zh-CN"/>
              <a:t>/70</a:t>
            </a:r>
            <a:endParaRPr kumimoji="1" lang="zh-CN" altLang="en-US" dirty="0"/>
          </a:p>
        </p:txBody>
      </p:sp>
    </p:spTree>
    <p:extLst>
      <p:ext uri="{BB962C8B-B14F-4D97-AF65-F5344CB8AC3E}">
        <p14:creationId xmlns:p14="http://schemas.microsoft.com/office/powerpoint/2010/main" val="328735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Bottom)">
                                      <p:cBhvr>
                                        <p:cTn id="17" dur="500"/>
                                        <p:tgtEl>
                                          <p:spTgt spid="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slide(fromBottom)">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slide(fromBottom)">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slide(fromBottom)">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slide(fromBottom)">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P spid="8" grpId="0" animBg="1"/>
      <p:bldP spid="9" grpId="0" animBg="1"/>
      <p:bldP spid="10" grpId="0" autoUpdateAnimBg="0"/>
      <p:bldP spid="11" grpId="0" autoUpdateAnimBg="0"/>
      <p:bldP spid="12" grpId="0" animBg="1" autoUpdateAnimBg="0"/>
      <p:bldP spid="1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3.2</a:t>
            </a:r>
            <a:r>
              <a:rPr kumimoji="1" lang="zh-CN" altLang="en-US" dirty="0"/>
              <a:t> 边沿</a:t>
            </a:r>
            <a:r>
              <a:rPr kumimoji="1" lang="en-US" altLang="zh-CN" dirty="0"/>
              <a:t>JK</a:t>
            </a:r>
            <a:r>
              <a:rPr kumimoji="1" lang="zh-CN" altLang="en-US" dirty="0"/>
              <a:t>触发器</a:t>
            </a:r>
          </a:p>
        </p:txBody>
      </p:sp>
      <p:sp>
        <p:nvSpPr>
          <p:cNvPr id="5" name="Text Box 2">
            <a:extLst>
              <a:ext uri="{FF2B5EF4-FFF2-40B4-BE49-F238E27FC236}">
                <a16:creationId xmlns:a16="http://schemas.microsoft.com/office/drawing/2014/main" id="{E2C4FAEA-FE09-2AF5-3F43-7E2DDEE01B0C}"/>
              </a:ext>
            </a:extLst>
          </p:cNvPr>
          <p:cNvSpPr txBox="1">
            <a:spLocks noChangeArrowheads="1"/>
          </p:cNvSpPr>
          <p:nvPr/>
        </p:nvSpPr>
        <p:spPr bwMode="auto">
          <a:xfrm>
            <a:off x="1972301" y="976693"/>
            <a:ext cx="2779713" cy="519113"/>
          </a:xfrm>
          <a:prstGeom prst="rect">
            <a:avLst/>
          </a:prstGeom>
          <a:noFill/>
          <a:ln w="9525">
            <a:noFill/>
            <a:miter lim="800000"/>
            <a:headEnd/>
            <a:tailEnd/>
          </a:ln>
        </p:spPr>
        <p:txBody>
          <a:bodyPr>
            <a:spAutoFit/>
          </a:bodyPr>
          <a:lstStyle/>
          <a:p>
            <a:r>
              <a:rPr lang="en-US" altLang="zh-CN" sz="2800" b="1"/>
              <a:t>4. </a:t>
            </a:r>
            <a:r>
              <a:rPr lang="zh-CN" altLang="en-US" sz="2800" b="1"/>
              <a:t>波形图</a:t>
            </a:r>
          </a:p>
        </p:txBody>
      </p:sp>
      <p:graphicFrame>
        <p:nvGraphicFramePr>
          <p:cNvPr id="6" name="Object 23">
            <a:extLst>
              <a:ext uri="{FF2B5EF4-FFF2-40B4-BE49-F238E27FC236}">
                <a16:creationId xmlns:a16="http://schemas.microsoft.com/office/drawing/2014/main" id="{59D063EC-587B-E325-188D-0E91188E31AD}"/>
              </a:ext>
            </a:extLst>
          </p:cNvPr>
          <p:cNvGraphicFramePr>
            <a:graphicFrameLocks noChangeAspect="1"/>
          </p:cNvGraphicFramePr>
          <p:nvPr>
            <p:extLst>
              <p:ext uri="{D42A27DB-BD31-4B8C-83A1-F6EECF244321}">
                <p14:modId xmlns:p14="http://schemas.microsoft.com/office/powerpoint/2010/main" val="3175604477"/>
              </p:ext>
            </p:extLst>
          </p:nvPr>
        </p:nvGraphicFramePr>
        <p:xfrm>
          <a:off x="3150226" y="1818068"/>
          <a:ext cx="6118225" cy="4321175"/>
        </p:xfrm>
        <a:graphic>
          <a:graphicData uri="http://schemas.openxmlformats.org/presentationml/2006/ole">
            <mc:AlternateContent xmlns:mc="http://schemas.openxmlformats.org/markup-compatibility/2006">
              <mc:Choice xmlns:v="urn:schemas-microsoft-com:vml" Requires="v">
                <p:oleObj name="位图图像" r:id="rId2" imgW="6020640" imgH="4304762" progId="PBrush">
                  <p:embed/>
                </p:oleObj>
              </mc:Choice>
              <mc:Fallback>
                <p:oleObj name="位图图像" r:id="rId2" imgW="6020640" imgH="4304762" progId="PBrush">
                  <p:embed/>
                  <p:pic>
                    <p:nvPicPr>
                      <p:cNvPr id="57347" name="Object 2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50226" y="1818068"/>
                        <a:ext cx="61182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4">
            <a:extLst>
              <a:ext uri="{FF2B5EF4-FFF2-40B4-BE49-F238E27FC236}">
                <a16:creationId xmlns:a16="http://schemas.microsoft.com/office/drawing/2014/main" id="{DBB0D053-10E0-3020-4A90-F85CF4B37935}"/>
              </a:ext>
            </a:extLst>
          </p:cNvPr>
          <p:cNvSpPr txBox="1">
            <a:spLocks noChangeArrowheads="1"/>
          </p:cNvSpPr>
          <p:nvPr/>
        </p:nvSpPr>
        <p:spPr bwMode="auto">
          <a:xfrm>
            <a:off x="2229476" y="2942018"/>
            <a:ext cx="2197100" cy="946150"/>
          </a:xfrm>
          <a:prstGeom prst="rect">
            <a:avLst/>
          </a:prstGeom>
          <a:noFill/>
          <a:ln w="9525">
            <a:noFill/>
            <a:miter lim="800000"/>
            <a:headEnd/>
            <a:tailEnd/>
          </a:ln>
        </p:spPr>
        <p:txBody>
          <a:bodyPr>
            <a:spAutoFit/>
          </a:bodyPr>
          <a:lstStyle/>
          <a:p>
            <a:r>
              <a:rPr lang="zh-CN" altLang="en-US" sz="2800" b="1"/>
              <a:t>设输出端</a:t>
            </a:r>
          </a:p>
          <a:p>
            <a:r>
              <a:rPr lang="zh-CN" altLang="en-US" sz="2800" b="1"/>
              <a:t>初态为 </a:t>
            </a:r>
            <a:r>
              <a:rPr lang="en-US" altLang="zh-CN" sz="2800" b="1"/>
              <a:t>0</a:t>
            </a:r>
          </a:p>
        </p:txBody>
      </p:sp>
      <p:sp>
        <p:nvSpPr>
          <p:cNvPr id="8" name="Text Box 5">
            <a:extLst>
              <a:ext uri="{FF2B5EF4-FFF2-40B4-BE49-F238E27FC236}">
                <a16:creationId xmlns:a16="http://schemas.microsoft.com/office/drawing/2014/main" id="{F4BF61AE-9D77-8048-A9D6-7DDCBA0EA857}"/>
              </a:ext>
            </a:extLst>
          </p:cNvPr>
          <p:cNvSpPr txBox="1">
            <a:spLocks noChangeArrowheads="1"/>
          </p:cNvSpPr>
          <p:nvPr/>
        </p:nvSpPr>
        <p:spPr bwMode="auto">
          <a:xfrm>
            <a:off x="4083676" y="4408868"/>
            <a:ext cx="671513" cy="519113"/>
          </a:xfrm>
          <a:prstGeom prst="rect">
            <a:avLst/>
          </a:prstGeom>
          <a:noFill/>
          <a:ln w="9525">
            <a:noFill/>
            <a:miter lim="800000"/>
            <a:headEnd/>
            <a:tailEnd/>
          </a:ln>
        </p:spPr>
        <p:txBody>
          <a:bodyPr>
            <a:spAutoFit/>
          </a:bodyPr>
          <a:lstStyle/>
          <a:p>
            <a:r>
              <a:rPr lang="en-US" altLang="zh-CN" sz="2800" b="1" i="1">
                <a:solidFill>
                  <a:srgbClr val="FF0066"/>
                </a:solidFill>
                <a:ea typeface="隶书"/>
                <a:cs typeface="隶书"/>
              </a:rPr>
              <a:t>Q</a:t>
            </a:r>
          </a:p>
        </p:txBody>
      </p:sp>
      <p:sp>
        <p:nvSpPr>
          <p:cNvPr id="9" name="Line 6">
            <a:extLst>
              <a:ext uri="{FF2B5EF4-FFF2-40B4-BE49-F238E27FC236}">
                <a16:creationId xmlns:a16="http://schemas.microsoft.com/office/drawing/2014/main" id="{B1EE4964-0BF1-4331-083F-015A2B786AF1}"/>
              </a:ext>
            </a:extLst>
          </p:cNvPr>
          <p:cNvSpPr>
            <a:spLocks noChangeShapeType="1"/>
          </p:cNvSpPr>
          <p:nvPr/>
        </p:nvSpPr>
        <p:spPr bwMode="auto">
          <a:xfrm flipH="1">
            <a:off x="6388726" y="2103818"/>
            <a:ext cx="0" cy="2705100"/>
          </a:xfrm>
          <a:prstGeom prst="line">
            <a:avLst/>
          </a:prstGeom>
          <a:noFill/>
          <a:ln w="19050">
            <a:solidFill>
              <a:srgbClr val="0033CC"/>
            </a:solidFill>
            <a:prstDash val="dash"/>
            <a:round/>
            <a:headEnd/>
            <a:tailEnd/>
          </a:ln>
        </p:spPr>
        <p:txBody>
          <a:bodyPr wrap="none" anchor="ctr"/>
          <a:lstStyle/>
          <a:p>
            <a:endParaRPr lang="zh-CN" altLang="en-US"/>
          </a:p>
        </p:txBody>
      </p:sp>
      <p:sp>
        <p:nvSpPr>
          <p:cNvPr id="10" name="Line 7">
            <a:extLst>
              <a:ext uri="{FF2B5EF4-FFF2-40B4-BE49-F238E27FC236}">
                <a16:creationId xmlns:a16="http://schemas.microsoft.com/office/drawing/2014/main" id="{5E63DE9E-5B37-EA9D-4DCE-61449935CB2F}"/>
              </a:ext>
            </a:extLst>
          </p:cNvPr>
          <p:cNvSpPr>
            <a:spLocks noChangeShapeType="1"/>
          </p:cNvSpPr>
          <p:nvPr/>
        </p:nvSpPr>
        <p:spPr bwMode="auto">
          <a:xfrm>
            <a:off x="8541376" y="2370518"/>
            <a:ext cx="0" cy="2519363"/>
          </a:xfrm>
          <a:prstGeom prst="line">
            <a:avLst/>
          </a:prstGeom>
          <a:noFill/>
          <a:ln w="19050">
            <a:solidFill>
              <a:srgbClr val="0033CC"/>
            </a:solidFill>
            <a:prstDash val="dash"/>
            <a:round/>
            <a:headEnd/>
            <a:tailEnd/>
          </a:ln>
        </p:spPr>
        <p:txBody>
          <a:bodyPr wrap="none" anchor="ctr"/>
          <a:lstStyle/>
          <a:p>
            <a:endParaRPr lang="zh-CN" altLang="en-US"/>
          </a:p>
        </p:txBody>
      </p:sp>
      <p:sp>
        <p:nvSpPr>
          <p:cNvPr id="11" name="Line 8">
            <a:extLst>
              <a:ext uri="{FF2B5EF4-FFF2-40B4-BE49-F238E27FC236}">
                <a16:creationId xmlns:a16="http://schemas.microsoft.com/office/drawing/2014/main" id="{B93D662C-4417-F95E-3BA9-738AE531EC13}"/>
              </a:ext>
            </a:extLst>
          </p:cNvPr>
          <p:cNvSpPr>
            <a:spLocks noChangeShapeType="1"/>
          </p:cNvSpPr>
          <p:nvPr/>
        </p:nvSpPr>
        <p:spPr bwMode="auto">
          <a:xfrm>
            <a:off x="4845676" y="4789868"/>
            <a:ext cx="1524000" cy="0"/>
          </a:xfrm>
          <a:prstGeom prst="line">
            <a:avLst/>
          </a:prstGeom>
          <a:noFill/>
          <a:ln w="57150">
            <a:solidFill>
              <a:srgbClr val="FF0066"/>
            </a:solidFill>
            <a:round/>
            <a:headEnd/>
            <a:tailEnd/>
          </a:ln>
        </p:spPr>
        <p:txBody>
          <a:bodyPr wrap="none" anchor="ctr"/>
          <a:lstStyle/>
          <a:p>
            <a:endParaRPr lang="zh-CN" altLang="en-US"/>
          </a:p>
        </p:txBody>
      </p:sp>
      <p:sp>
        <p:nvSpPr>
          <p:cNvPr id="12" name="Line 9">
            <a:extLst>
              <a:ext uri="{FF2B5EF4-FFF2-40B4-BE49-F238E27FC236}">
                <a16:creationId xmlns:a16="http://schemas.microsoft.com/office/drawing/2014/main" id="{8F7C44CB-A710-E9BE-9871-25210E46D9A3}"/>
              </a:ext>
            </a:extLst>
          </p:cNvPr>
          <p:cNvSpPr>
            <a:spLocks noChangeShapeType="1"/>
          </p:cNvSpPr>
          <p:nvPr/>
        </p:nvSpPr>
        <p:spPr bwMode="auto">
          <a:xfrm>
            <a:off x="6331576" y="4789868"/>
            <a:ext cx="2209800" cy="0"/>
          </a:xfrm>
          <a:prstGeom prst="line">
            <a:avLst/>
          </a:prstGeom>
          <a:noFill/>
          <a:ln w="57150">
            <a:solidFill>
              <a:srgbClr val="FF0066"/>
            </a:solidFill>
            <a:round/>
            <a:headEnd/>
            <a:tailEnd/>
          </a:ln>
        </p:spPr>
        <p:txBody>
          <a:bodyPr wrap="none" anchor="ctr"/>
          <a:lstStyle/>
          <a:p>
            <a:endParaRPr lang="zh-CN" altLang="en-US"/>
          </a:p>
        </p:txBody>
      </p:sp>
      <p:sp>
        <p:nvSpPr>
          <p:cNvPr id="13" name="Line 10">
            <a:extLst>
              <a:ext uri="{FF2B5EF4-FFF2-40B4-BE49-F238E27FC236}">
                <a16:creationId xmlns:a16="http://schemas.microsoft.com/office/drawing/2014/main" id="{19671007-865B-914F-4563-9140134586CA}"/>
              </a:ext>
            </a:extLst>
          </p:cNvPr>
          <p:cNvSpPr>
            <a:spLocks noChangeShapeType="1"/>
          </p:cNvSpPr>
          <p:nvPr/>
        </p:nvSpPr>
        <p:spPr bwMode="auto">
          <a:xfrm flipV="1">
            <a:off x="8541376" y="4332668"/>
            <a:ext cx="0" cy="457200"/>
          </a:xfrm>
          <a:prstGeom prst="line">
            <a:avLst/>
          </a:prstGeom>
          <a:noFill/>
          <a:ln w="57150">
            <a:solidFill>
              <a:srgbClr val="FF0066"/>
            </a:solidFill>
            <a:round/>
            <a:headEnd/>
            <a:tailEnd/>
          </a:ln>
        </p:spPr>
        <p:txBody>
          <a:bodyPr wrap="none" anchor="ctr"/>
          <a:lstStyle/>
          <a:p>
            <a:endParaRPr lang="zh-CN" altLang="en-US"/>
          </a:p>
        </p:txBody>
      </p:sp>
      <p:sp>
        <p:nvSpPr>
          <p:cNvPr id="14" name="Line 11">
            <a:extLst>
              <a:ext uri="{FF2B5EF4-FFF2-40B4-BE49-F238E27FC236}">
                <a16:creationId xmlns:a16="http://schemas.microsoft.com/office/drawing/2014/main" id="{E5CADD39-B023-F58B-B204-7427930E8625}"/>
              </a:ext>
            </a:extLst>
          </p:cNvPr>
          <p:cNvSpPr>
            <a:spLocks noChangeShapeType="1"/>
          </p:cNvSpPr>
          <p:nvPr/>
        </p:nvSpPr>
        <p:spPr bwMode="auto">
          <a:xfrm>
            <a:off x="8541376" y="4332668"/>
            <a:ext cx="533400" cy="0"/>
          </a:xfrm>
          <a:prstGeom prst="line">
            <a:avLst/>
          </a:prstGeom>
          <a:noFill/>
          <a:ln w="57150">
            <a:solidFill>
              <a:srgbClr val="FF0066"/>
            </a:solidFill>
            <a:round/>
            <a:headEnd/>
            <a:tailEnd/>
          </a:ln>
        </p:spPr>
        <p:txBody>
          <a:bodyPr wrap="none" anchor="ctr"/>
          <a:lstStyle/>
          <a:p>
            <a:endParaRPr lang="zh-CN" altLang="en-US"/>
          </a:p>
        </p:txBody>
      </p:sp>
      <p:grpSp>
        <p:nvGrpSpPr>
          <p:cNvPr id="15" name="Group 12">
            <a:extLst>
              <a:ext uri="{FF2B5EF4-FFF2-40B4-BE49-F238E27FC236}">
                <a16:creationId xmlns:a16="http://schemas.microsoft.com/office/drawing/2014/main" id="{87D956AB-840D-A36B-28BB-CA3003A7E3CC}"/>
              </a:ext>
            </a:extLst>
          </p:cNvPr>
          <p:cNvGrpSpPr>
            <a:grpSpLocks/>
          </p:cNvGrpSpPr>
          <p:nvPr/>
        </p:nvGrpSpPr>
        <p:grpSpPr bwMode="auto">
          <a:xfrm>
            <a:off x="3493126" y="2808668"/>
            <a:ext cx="2933700" cy="3409950"/>
            <a:chOff x="1284" y="1776"/>
            <a:chExt cx="1848" cy="2148"/>
          </a:xfrm>
        </p:grpSpPr>
        <p:sp>
          <p:nvSpPr>
            <p:cNvPr id="16" name="AutoShape 13">
              <a:extLst>
                <a:ext uri="{FF2B5EF4-FFF2-40B4-BE49-F238E27FC236}">
                  <a16:creationId xmlns:a16="http://schemas.microsoft.com/office/drawing/2014/main" id="{90294D08-7EF6-F013-7AD9-5D3AEBEC6594}"/>
                </a:ext>
              </a:extLst>
            </p:cNvPr>
            <p:cNvSpPr>
              <a:spLocks noChangeArrowheads="1"/>
            </p:cNvSpPr>
            <p:nvPr/>
          </p:nvSpPr>
          <p:spPr bwMode="auto">
            <a:xfrm>
              <a:off x="1284" y="3252"/>
              <a:ext cx="1332" cy="672"/>
            </a:xfrm>
            <a:prstGeom prst="wedgeRoundRectCallout">
              <a:avLst>
                <a:gd name="adj1" fmla="val 86037"/>
                <a:gd name="adj2" fmla="val -208185"/>
                <a:gd name="adj3" fmla="val 16667"/>
              </a:avLst>
            </a:prstGeom>
            <a:solidFill>
              <a:srgbClr val="CCFFFF"/>
            </a:solidFill>
            <a:ln w="9525">
              <a:solidFill>
                <a:srgbClr val="0033CC"/>
              </a:solidFill>
              <a:miter lim="800000"/>
              <a:headEnd/>
              <a:tailEnd/>
            </a:ln>
          </p:spPr>
          <p:txBody>
            <a:bodyPr/>
            <a:lstStyle/>
            <a:p>
              <a:pPr algn="ctr"/>
              <a:r>
                <a:rPr lang="en-US" altLang="zh-CN" sz="2800" b="1" i="1">
                  <a:solidFill>
                    <a:srgbClr val="FF0066"/>
                  </a:solidFill>
                  <a:ea typeface="隶书"/>
                  <a:cs typeface="隶书"/>
                </a:rPr>
                <a:t>J = K =</a:t>
              </a:r>
              <a:r>
                <a:rPr lang="en-US" altLang="zh-CN" sz="2800" b="1">
                  <a:solidFill>
                    <a:srgbClr val="FF0066"/>
                  </a:solidFill>
                  <a:ea typeface="隶书"/>
                  <a:cs typeface="隶书"/>
                </a:rPr>
                <a:t> 0</a:t>
              </a:r>
            </a:p>
            <a:p>
              <a:pPr algn="ctr"/>
              <a:r>
                <a:rPr lang="zh-CN" altLang="en-US" sz="2800" b="1">
                  <a:solidFill>
                    <a:srgbClr val="FF0066"/>
                  </a:solidFill>
                </a:rPr>
                <a:t>保持</a:t>
              </a:r>
            </a:p>
          </p:txBody>
        </p:sp>
        <p:sp>
          <p:nvSpPr>
            <p:cNvPr id="17" name="Rectangle 14">
              <a:extLst>
                <a:ext uri="{FF2B5EF4-FFF2-40B4-BE49-F238E27FC236}">
                  <a16:creationId xmlns:a16="http://schemas.microsoft.com/office/drawing/2014/main" id="{5F18FFC0-A281-30B6-72C4-C738C37C7628}"/>
                </a:ext>
              </a:extLst>
            </p:cNvPr>
            <p:cNvSpPr>
              <a:spLocks noChangeArrowheads="1"/>
            </p:cNvSpPr>
            <p:nvPr/>
          </p:nvSpPr>
          <p:spPr bwMode="auto">
            <a:xfrm>
              <a:off x="3072" y="1776"/>
              <a:ext cx="60" cy="756"/>
            </a:xfrm>
            <a:prstGeom prst="rect">
              <a:avLst/>
            </a:prstGeom>
            <a:noFill/>
            <a:ln w="19050">
              <a:solidFill>
                <a:srgbClr val="FF0066"/>
              </a:solidFill>
              <a:prstDash val="dash"/>
              <a:miter lim="800000"/>
              <a:headEnd/>
              <a:tailEnd/>
            </a:ln>
          </p:spPr>
          <p:txBody>
            <a:bodyPr wrap="none" anchor="ctr"/>
            <a:lstStyle/>
            <a:p>
              <a:endParaRPr lang="zh-CN" altLang="en-US"/>
            </a:p>
          </p:txBody>
        </p:sp>
      </p:grpSp>
      <p:grpSp>
        <p:nvGrpSpPr>
          <p:cNvPr id="18" name="Group 15">
            <a:extLst>
              <a:ext uri="{FF2B5EF4-FFF2-40B4-BE49-F238E27FC236}">
                <a16:creationId xmlns:a16="http://schemas.microsoft.com/office/drawing/2014/main" id="{8C261DF8-8E94-F23D-5062-4C36B517FE26}"/>
              </a:ext>
            </a:extLst>
          </p:cNvPr>
          <p:cNvGrpSpPr>
            <a:grpSpLocks/>
          </p:cNvGrpSpPr>
          <p:nvPr/>
        </p:nvGrpSpPr>
        <p:grpSpPr bwMode="auto">
          <a:xfrm>
            <a:off x="5645776" y="2503868"/>
            <a:ext cx="2933700" cy="3714750"/>
            <a:chOff x="2640" y="1488"/>
            <a:chExt cx="1848" cy="2340"/>
          </a:xfrm>
        </p:grpSpPr>
        <p:sp>
          <p:nvSpPr>
            <p:cNvPr id="19" name="AutoShape 16">
              <a:extLst>
                <a:ext uri="{FF2B5EF4-FFF2-40B4-BE49-F238E27FC236}">
                  <a16:creationId xmlns:a16="http://schemas.microsoft.com/office/drawing/2014/main" id="{3761933B-E7DD-BCF9-AEDA-673CFC1E4DD1}"/>
                </a:ext>
              </a:extLst>
            </p:cNvPr>
            <p:cNvSpPr>
              <a:spLocks noChangeArrowheads="1"/>
            </p:cNvSpPr>
            <p:nvPr/>
          </p:nvSpPr>
          <p:spPr bwMode="auto">
            <a:xfrm>
              <a:off x="2640" y="3156"/>
              <a:ext cx="1332" cy="672"/>
            </a:xfrm>
            <a:prstGeom prst="wedgeRoundRectCallout">
              <a:avLst>
                <a:gd name="adj1" fmla="val 86037"/>
                <a:gd name="adj2" fmla="val -208185"/>
                <a:gd name="adj3" fmla="val 16667"/>
              </a:avLst>
            </a:prstGeom>
            <a:solidFill>
              <a:srgbClr val="CCFFFF"/>
            </a:solidFill>
            <a:ln w="9525">
              <a:solidFill>
                <a:srgbClr val="0033CC"/>
              </a:solidFill>
              <a:miter lim="800000"/>
              <a:headEnd/>
              <a:tailEnd/>
            </a:ln>
          </p:spPr>
          <p:txBody>
            <a:bodyPr/>
            <a:lstStyle/>
            <a:p>
              <a:pPr algn="ctr"/>
              <a:r>
                <a:rPr lang="en-US" altLang="zh-CN" sz="2800" b="1" i="1">
                  <a:solidFill>
                    <a:srgbClr val="FF0066"/>
                  </a:solidFill>
                  <a:ea typeface="隶书"/>
                  <a:cs typeface="隶书"/>
                </a:rPr>
                <a:t>J = K =</a:t>
              </a:r>
              <a:r>
                <a:rPr lang="en-US" altLang="zh-CN" sz="2800" b="1">
                  <a:solidFill>
                    <a:srgbClr val="FF0066"/>
                  </a:solidFill>
                  <a:ea typeface="隶书"/>
                  <a:cs typeface="隶书"/>
                </a:rPr>
                <a:t> 1</a:t>
              </a:r>
            </a:p>
            <a:p>
              <a:pPr algn="ctr"/>
              <a:r>
                <a:rPr lang="zh-CN" altLang="en-US" sz="2800" b="1">
                  <a:solidFill>
                    <a:srgbClr val="FF0066"/>
                  </a:solidFill>
                </a:rPr>
                <a:t>翻转</a:t>
              </a:r>
            </a:p>
          </p:txBody>
        </p:sp>
        <p:sp>
          <p:nvSpPr>
            <p:cNvPr id="20" name="Rectangle 17">
              <a:extLst>
                <a:ext uri="{FF2B5EF4-FFF2-40B4-BE49-F238E27FC236}">
                  <a16:creationId xmlns:a16="http://schemas.microsoft.com/office/drawing/2014/main" id="{8B89D356-51D9-A9E5-ABCA-16CBDA75206E}"/>
                </a:ext>
              </a:extLst>
            </p:cNvPr>
            <p:cNvSpPr>
              <a:spLocks noChangeArrowheads="1"/>
            </p:cNvSpPr>
            <p:nvPr/>
          </p:nvSpPr>
          <p:spPr bwMode="auto">
            <a:xfrm>
              <a:off x="4440" y="1488"/>
              <a:ext cx="48" cy="852"/>
            </a:xfrm>
            <a:prstGeom prst="rect">
              <a:avLst/>
            </a:prstGeom>
            <a:noFill/>
            <a:ln w="19050">
              <a:solidFill>
                <a:srgbClr val="FF0066"/>
              </a:solidFill>
              <a:prstDash val="dash"/>
              <a:miter lim="800000"/>
              <a:headEnd/>
              <a:tailEnd/>
            </a:ln>
          </p:spPr>
          <p:txBody>
            <a:bodyPr wrap="none" anchor="ctr"/>
            <a:lstStyle/>
            <a:p>
              <a:endParaRPr lang="zh-CN" altLang="en-US"/>
            </a:p>
          </p:txBody>
        </p:sp>
      </p:grpSp>
      <p:sp>
        <p:nvSpPr>
          <p:cNvPr id="21" name="椭圆 20">
            <a:extLst>
              <a:ext uri="{FF2B5EF4-FFF2-40B4-BE49-F238E27FC236}">
                <a16:creationId xmlns:a16="http://schemas.microsoft.com/office/drawing/2014/main" id="{1C4B8392-ADE4-F624-A1C6-57E9A6241B31}"/>
              </a:ext>
            </a:extLst>
          </p:cNvPr>
          <p:cNvSpPr/>
          <p:nvPr/>
        </p:nvSpPr>
        <p:spPr bwMode="auto">
          <a:xfrm>
            <a:off x="6240687" y="1630092"/>
            <a:ext cx="296078" cy="947451"/>
          </a:xfrm>
          <a:prstGeom prst="ellipse">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2" name="椭圆 21">
            <a:extLst>
              <a:ext uri="{FF2B5EF4-FFF2-40B4-BE49-F238E27FC236}">
                <a16:creationId xmlns:a16="http://schemas.microsoft.com/office/drawing/2014/main" id="{0B6C70C5-0904-9127-2890-DD20CC50AE60}"/>
              </a:ext>
            </a:extLst>
          </p:cNvPr>
          <p:cNvSpPr/>
          <p:nvPr/>
        </p:nvSpPr>
        <p:spPr bwMode="auto">
          <a:xfrm>
            <a:off x="8393337" y="1501219"/>
            <a:ext cx="296078" cy="947451"/>
          </a:xfrm>
          <a:prstGeom prst="ellipse">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3" name="圆角矩形标注 22">
            <a:extLst>
              <a:ext uri="{FF2B5EF4-FFF2-40B4-BE49-F238E27FC236}">
                <a16:creationId xmlns:a16="http://schemas.microsoft.com/office/drawing/2014/main" id="{8BBB3454-D9BA-24C9-E140-A4C318097767}"/>
              </a:ext>
            </a:extLst>
          </p:cNvPr>
          <p:cNvSpPr/>
          <p:nvPr/>
        </p:nvSpPr>
        <p:spPr bwMode="auto">
          <a:xfrm>
            <a:off x="6209338" y="1037018"/>
            <a:ext cx="1432192" cy="424876"/>
          </a:xfrm>
          <a:prstGeom prst="wedgeRoundRectCallout">
            <a:avLst>
              <a:gd name="adj1" fmla="val -34010"/>
              <a:gd name="adj2" fmla="val 14099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Cp</a:t>
            </a: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下降沿有效</a:t>
            </a:r>
          </a:p>
        </p:txBody>
      </p:sp>
      <p:sp>
        <p:nvSpPr>
          <p:cNvPr id="24" name="圆角矩形标注 23">
            <a:extLst>
              <a:ext uri="{FF2B5EF4-FFF2-40B4-BE49-F238E27FC236}">
                <a16:creationId xmlns:a16="http://schemas.microsoft.com/office/drawing/2014/main" id="{BA0DAC49-C523-20CE-B6F0-AA8B04A37520}"/>
              </a:ext>
            </a:extLst>
          </p:cNvPr>
          <p:cNvSpPr/>
          <p:nvPr/>
        </p:nvSpPr>
        <p:spPr bwMode="auto">
          <a:xfrm>
            <a:off x="8382758" y="1085391"/>
            <a:ext cx="1432192" cy="424876"/>
          </a:xfrm>
          <a:prstGeom prst="wedgeRoundRectCallout">
            <a:avLst>
              <a:gd name="adj1" fmla="val -34010"/>
              <a:gd name="adj2" fmla="val 14099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Cp</a:t>
            </a: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下降沿有效</a:t>
            </a:r>
          </a:p>
        </p:txBody>
      </p:sp>
      <p:sp>
        <p:nvSpPr>
          <p:cNvPr id="3" name="灯片编号占位符 2">
            <a:extLst>
              <a:ext uri="{FF2B5EF4-FFF2-40B4-BE49-F238E27FC236}">
                <a16:creationId xmlns:a16="http://schemas.microsoft.com/office/drawing/2014/main" id="{18B1D9CC-CA26-9464-0174-64D57348045A}"/>
              </a:ext>
            </a:extLst>
          </p:cNvPr>
          <p:cNvSpPr>
            <a:spLocks noGrp="1"/>
          </p:cNvSpPr>
          <p:nvPr>
            <p:ph type="sldNum" sz="quarter" idx="12"/>
          </p:nvPr>
        </p:nvSpPr>
        <p:spPr/>
        <p:txBody>
          <a:bodyPr/>
          <a:lstStyle/>
          <a:p>
            <a:fld id="{392CBAA0-59E6-204E-8F03-85E5040D48B8}" type="slidenum">
              <a:rPr kumimoji="1" lang="zh-CN" altLang="en-US" smtClean="0"/>
              <a:t>47</a:t>
            </a:fld>
            <a:r>
              <a:rPr kumimoji="1" lang="en-US" altLang="zh-CN"/>
              <a:t>/70</a:t>
            </a:r>
            <a:endParaRPr kumimoji="1" lang="zh-CN" altLang="en-US" dirty="0"/>
          </a:p>
        </p:txBody>
      </p:sp>
    </p:spTree>
    <p:extLst>
      <p:ext uri="{BB962C8B-B14F-4D97-AF65-F5344CB8AC3E}">
        <p14:creationId xmlns:p14="http://schemas.microsoft.com/office/powerpoint/2010/main" val="35043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lide(fromBottom)">
                                      <p:cBhvr>
                                        <p:cTn id="25" dur="500"/>
                                        <p:tgtEl>
                                          <p:spTgt spid="8"/>
                                        </p:tgtEl>
                                      </p:cBhvr>
                                    </p:animEffect>
                                  </p:childTnLst>
                                </p:cTn>
                              </p:par>
                            </p:childTnLst>
                          </p:cTn>
                        </p:par>
                        <p:par>
                          <p:cTn id="26" fill="hold">
                            <p:stCondLst>
                              <p:cond delay="1000"/>
                            </p:stCondLst>
                            <p:childTnLst>
                              <p:par>
                                <p:cTn id="27" presetID="22" presetClass="entr" presetSubtype="8" fill="hold" grpId="0" nodeType="afterEffect">
                                  <p:stCondLst>
                                    <p:cond delay="100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par>
                          <p:cTn id="35" fill="hold">
                            <p:stCondLst>
                              <p:cond delay="500"/>
                            </p:stCondLst>
                            <p:childTnLst>
                              <p:par>
                                <p:cTn id="36" presetID="22" presetClass="entr" presetSubtype="8" fill="hold" grpId="0" nodeType="afterEffect">
                                  <p:stCondLst>
                                    <p:cond delay="100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nimBg="1"/>
      <p:bldP spid="10" grpId="0" animBg="1"/>
      <p:bldP spid="11" grpId="0" animBg="1"/>
      <p:bldP spid="12" grpId="0" animBg="1"/>
      <p:bldP spid="13"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3.2</a:t>
            </a:r>
            <a:r>
              <a:rPr kumimoji="1" lang="zh-CN" altLang="en-US" dirty="0"/>
              <a:t> 边沿</a:t>
            </a:r>
            <a:r>
              <a:rPr kumimoji="1" lang="en-US" altLang="zh-CN" dirty="0"/>
              <a:t>JK</a:t>
            </a:r>
            <a:r>
              <a:rPr kumimoji="1" lang="zh-CN" altLang="en-US" dirty="0"/>
              <a:t>触发器</a:t>
            </a:r>
          </a:p>
        </p:txBody>
      </p:sp>
      <p:sp>
        <p:nvSpPr>
          <p:cNvPr id="5" name="Text Box 3">
            <a:extLst>
              <a:ext uri="{FF2B5EF4-FFF2-40B4-BE49-F238E27FC236}">
                <a16:creationId xmlns:a16="http://schemas.microsoft.com/office/drawing/2014/main" id="{105DF3BF-CB1D-2E55-5342-768E62691020}"/>
              </a:ext>
            </a:extLst>
          </p:cNvPr>
          <p:cNvSpPr txBox="1">
            <a:spLocks noChangeArrowheads="1"/>
          </p:cNvSpPr>
          <p:nvPr/>
        </p:nvSpPr>
        <p:spPr bwMode="auto">
          <a:xfrm>
            <a:off x="1865381" y="619433"/>
            <a:ext cx="4727575" cy="519113"/>
          </a:xfrm>
          <a:prstGeom prst="rect">
            <a:avLst/>
          </a:prstGeom>
          <a:noFill/>
          <a:ln w="9525">
            <a:noFill/>
            <a:miter lim="800000"/>
            <a:headEnd/>
            <a:tailEnd/>
          </a:ln>
        </p:spPr>
        <p:txBody>
          <a:bodyPr>
            <a:spAutoFit/>
          </a:bodyPr>
          <a:lstStyle/>
          <a:p>
            <a:r>
              <a:rPr lang="en-US" altLang="zh-CN" sz="2800" b="1" dirty="0"/>
              <a:t>4. CMOS </a:t>
            </a:r>
            <a:r>
              <a:rPr lang="zh-CN" altLang="en-US" sz="2800" b="1" dirty="0">
                <a:solidFill>
                  <a:srgbClr val="FF0066"/>
                </a:solidFill>
              </a:rPr>
              <a:t>边沿 </a:t>
            </a:r>
            <a:r>
              <a:rPr lang="en-US" altLang="zh-CN" sz="2800" b="1" i="1" dirty="0">
                <a:solidFill>
                  <a:srgbClr val="FF0066"/>
                </a:solidFill>
              </a:rPr>
              <a:t>JK</a:t>
            </a:r>
            <a:r>
              <a:rPr lang="en-US" altLang="zh-CN" sz="2800" b="1" i="1" dirty="0"/>
              <a:t> </a:t>
            </a:r>
            <a:r>
              <a:rPr lang="zh-CN" altLang="en-US" sz="2800" b="1" dirty="0"/>
              <a:t>触发器</a:t>
            </a:r>
          </a:p>
        </p:txBody>
      </p:sp>
      <p:sp>
        <p:nvSpPr>
          <p:cNvPr id="6" name="Rectangle 4">
            <a:extLst>
              <a:ext uri="{FF2B5EF4-FFF2-40B4-BE49-F238E27FC236}">
                <a16:creationId xmlns:a16="http://schemas.microsoft.com/office/drawing/2014/main" id="{EE4938A9-C0E2-0D3A-75F2-26A38F776A59}"/>
              </a:ext>
            </a:extLst>
          </p:cNvPr>
          <p:cNvSpPr>
            <a:spLocks noChangeArrowheads="1"/>
          </p:cNvSpPr>
          <p:nvPr/>
        </p:nvSpPr>
        <p:spPr bwMode="auto">
          <a:xfrm>
            <a:off x="6567555" y="1124631"/>
            <a:ext cx="1905000" cy="519113"/>
          </a:xfrm>
          <a:prstGeom prst="rect">
            <a:avLst/>
          </a:prstGeom>
          <a:noFill/>
          <a:ln w="9525">
            <a:noFill/>
            <a:miter lim="800000"/>
            <a:headEnd/>
            <a:tailEnd/>
          </a:ln>
        </p:spPr>
        <p:txBody>
          <a:bodyPr>
            <a:spAutoFit/>
          </a:bodyPr>
          <a:lstStyle/>
          <a:p>
            <a:r>
              <a:rPr lang="en-US" altLang="zh-CN" sz="2800" b="1">
                <a:solidFill>
                  <a:srgbClr val="FF0066"/>
                </a:solidFill>
              </a:rPr>
              <a:t>CC4027</a:t>
            </a:r>
            <a:endParaRPr lang="en-US" altLang="zh-CN" sz="2800" b="1">
              <a:solidFill>
                <a:srgbClr val="0033CC"/>
              </a:solidFill>
            </a:endParaRPr>
          </a:p>
        </p:txBody>
      </p:sp>
      <p:sp>
        <p:nvSpPr>
          <p:cNvPr id="7" name="Text Box 5">
            <a:extLst>
              <a:ext uri="{FF2B5EF4-FFF2-40B4-BE49-F238E27FC236}">
                <a16:creationId xmlns:a16="http://schemas.microsoft.com/office/drawing/2014/main" id="{806E1CB4-A253-474F-4977-C36C4599D8CC}"/>
              </a:ext>
            </a:extLst>
          </p:cNvPr>
          <p:cNvSpPr txBox="1">
            <a:spLocks noChangeArrowheads="1"/>
          </p:cNvSpPr>
          <p:nvPr/>
        </p:nvSpPr>
        <p:spPr bwMode="auto">
          <a:xfrm>
            <a:off x="1465845" y="1670732"/>
            <a:ext cx="539750" cy="1800225"/>
          </a:xfrm>
          <a:prstGeom prst="rect">
            <a:avLst/>
          </a:prstGeom>
          <a:noFill/>
          <a:ln w="9525">
            <a:noFill/>
            <a:miter lim="800000"/>
            <a:headEnd/>
            <a:tailEnd/>
          </a:ln>
        </p:spPr>
        <p:txBody>
          <a:bodyPr wrap="none">
            <a:spAutoFit/>
          </a:bodyPr>
          <a:lstStyle/>
          <a:p>
            <a:r>
              <a:rPr lang="zh-CN" altLang="en-US" sz="2800" b="1" dirty="0">
                <a:solidFill>
                  <a:srgbClr val="0033CC"/>
                </a:solidFill>
                <a:ea typeface="隶书"/>
                <a:cs typeface="隶书"/>
              </a:rPr>
              <a:t>国</a:t>
            </a:r>
          </a:p>
          <a:p>
            <a:r>
              <a:rPr lang="zh-CN" altLang="en-US" sz="2800" b="1" dirty="0">
                <a:solidFill>
                  <a:srgbClr val="0033CC"/>
                </a:solidFill>
                <a:ea typeface="隶书"/>
                <a:cs typeface="隶书"/>
              </a:rPr>
              <a:t>标</a:t>
            </a:r>
          </a:p>
          <a:p>
            <a:r>
              <a:rPr lang="zh-CN" altLang="en-US" sz="2800" b="1" dirty="0">
                <a:solidFill>
                  <a:srgbClr val="0033CC"/>
                </a:solidFill>
                <a:ea typeface="隶书"/>
                <a:cs typeface="隶书"/>
              </a:rPr>
              <a:t>符</a:t>
            </a:r>
          </a:p>
          <a:p>
            <a:r>
              <a:rPr lang="zh-CN" altLang="en-US" sz="2800" b="1" dirty="0">
                <a:solidFill>
                  <a:srgbClr val="0033CC"/>
                </a:solidFill>
                <a:ea typeface="隶书"/>
                <a:cs typeface="隶书"/>
              </a:rPr>
              <a:t>号</a:t>
            </a:r>
          </a:p>
        </p:txBody>
      </p:sp>
      <p:sp>
        <p:nvSpPr>
          <p:cNvPr id="8" name="Text Box 33">
            <a:extLst>
              <a:ext uri="{FF2B5EF4-FFF2-40B4-BE49-F238E27FC236}">
                <a16:creationId xmlns:a16="http://schemas.microsoft.com/office/drawing/2014/main" id="{391361DE-6C77-46EC-FA75-2F17ACCCCAF1}"/>
              </a:ext>
            </a:extLst>
          </p:cNvPr>
          <p:cNvSpPr txBox="1">
            <a:spLocks noChangeArrowheads="1"/>
          </p:cNvSpPr>
          <p:nvPr/>
        </p:nvSpPr>
        <p:spPr bwMode="auto">
          <a:xfrm>
            <a:off x="1982063" y="4564839"/>
            <a:ext cx="539750" cy="1800225"/>
          </a:xfrm>
          <a:prstGeom prst="rect">
            <a:avLst/>
          </a:prstGeom>
          <a:noFill/>
          <a:ln w="9525">
            <a:noFill/>
            <a:miter lim="800000"/>
            <a:headEnd/>
            <a:tailEnd/>
          </a:ln>
        </p:spPr>
        <p:txBody>
          <a:bodyPr wrap="none">
            <a:spAutoFit/>
          </a:bodyPr>
          <a:lstStyle/>
          <a:p>
            <a:r>
              <a:rPr lang="zh-CN" altLang="en-US" sz="2800" b="1" dirty="0">
                <a:solidFill>
                  <a:srgbClr val="0033CC"/>
                </a:solidFill>
                <a:ea typeface="隶书"/>
                <a:cs typeface="隶书"/>
              </a:rPr>
              <a:t>曾</a:t>
            </a:r>
          </a:p>
          <a:p>
            <a:r>
              <a:rPr lang="zh-CN" altLang="en-US" sz="2800" b="1" dirty="0">
                <a:solidFill>
                  <a:srgbClr val="0033CC"/>
                </a:solidFill>
                <a:ea typeface="隶书"/>
                <a:cs typeface="隶书"/>
              </a:rPr>
              <a:t>用</a:t>
            </a:r>
          </a:p>
          <a:p>
            <a:r>
              <a:rPr lang="zh-CN" altLang="en-US" sz="2800" b="1" dirty="0">
                <a:solidFill>
                  <a:srgbClr val="0033CC"/>
                </a:solidFill>
                <a:ea typeface="隶书"/>
                <a:cs typeface="隶书"/>
              </a:rPr>
              <a:t>符</a:t>
            </a:r>
          </a:p>
          <a:p>
            <a:r>
              <a:rPr lang="zh-CN" altLang="en-US" sz="2800" b="1" dirty="0">
                <a:solidFill>
                  <a:srgbClr val="0033CC"/>
                </a:solidFill>
                <a:ea typeface="隶书"/>
                <a:cs typeface="隶书"/>
              </a:rPr>
              <a:t>号</a:t>
            </a:r>
          </a:p>
        </p:txBody>
      </p:sp>
      <p:grpSp>
        <p:nvGrpSpPr>
          <p:cNvPr id="9" name="Group 172">
            <a:extLst>
              <a:ext uri="{FF2B5EF4-FFF2-40B4-BE49-F238E27FC236}">
                <a16:creationId xmlns:a16="http://schemas.microsoft.com/office/drawing/2014/main" id="{A7F1991C-72C8-0106-6BFE-C5FCE580CD86}"/>
              </a:ext>
            </a:extLst>
          </p:cNvPr>
          <p:cNvGrpSpPr>
            <a:grpSpLocks/>
          </p:cNvGrpSpPr>
          <p:nvPr/>
        </p:nvGrpSpPr>
        <p:grpSpPr bwMode="auto">
          <a:xfrm>
            <a:off x="2404499" y="1364951"/>
            <a:ext cx="2316163" cy="2493963"/>
            <a:chOff x="1233" y="1059"/>
            <a:chExt cx="1459" cy="1571"/>
          </a:xfrm>
        </p:grpSpPr>
        <p:grpSp>
          <p:nvGrpSpPr>
            <p:cNvPr id="10" name="Group 161">
              <a:extLst>
                <a:ext uri="{FF2B5EF4-FFF2-40B4-BE49-F238E27FC236}">
                  <a16:creationId xmlns:a16="http://schemas.microsoft.com/office/drawing/2014/main" id="{48F0AFAC-3B76-DB12-94FD-A862E9A11444}"/>
                </a:ext>
              </a:extLst>
            </p:cNvPr>
            <p:cNvGrpSpPr>
              <a:grpSpLocks/>
            </p:cNvGrpSpPr>
            <p:nvPr/>
          </p:nvGrpSpPr>
          <p:grpSpPr bwMode="auto">
            <a:xfrm>
              <a:off x="1329" y="1059"/>
              <a:ext cx="1132" cy="1571"/>
              <a:chOff x="1329" y="1059"/>
              <a:chExt cx="1132" cy="1571"/>
            </a:xfrm>
          </p:grpSpPr>
          <p:grpSp>
            <p:nvGrpSpPr>
              <p:cNvPr id="20" name="Group 7">
                <a:extLst>
                  <a:ext uri="{FF2B5EF4-FFF2-40B4-BE49-F238E27FC236}">
                    <a16:creationId xmlns:a16="http://schemas.microsoft.com/office/drawing/2014/main" id="{B7ED0C7B-A740-FAC0-69C0-EAFFCAD2D7E0}"/>
                  </a:ext>
                </a:extLst>
              </p:cNvPr>
              <p:cNvGrpSpPr>
                <a:grpSpLocks/>
              </p:cNvGrpSpPr>
              <p:nvPr/>
            </p:nvGrpSpPr>
            <p:grpSpPr bwMode="auto">
              <a:xfrm flipV="1">
                <a:off x="2050" y="1202"/>
                <a:ext cx="45" cy="299"/>
                <a:chOff x="2131" y="2070"/>
                <a:chExt cx="45" cy="299"/>
              </a:xfrm>
            </p:grpSpPr>
            <p:sp>
              <p:nvSpPr>
                <p:cNvPr id="43" name="Line 8">
                  <a:extLst>
                    <a:ext uri="{FF2B5EF4-FFF2-40B4-BE49-F238E27FC236}">
                      <a16:creationId xmlns:a16="http://schemas.microsoft.com/office/drawing/2014/main" id="{4AD7A615-1059-4315-D44E-8581196E2349}"/>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4" name="Oval 9">
                  <a:extLst>
                    <a:ext uri="{FF2B5EF4-FFF2-40B4-BE49-F238E27FC236}">
                      <a16:creationId xmlns:a16="http://schemas.microsoft.com/office/drawing/2014/main" id="{B1F72A3E-D525-866F-A1FC-1476D93F932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1" name="Group 10">
                <a:extLst>
                  <a:ext uri="{FF2B5EF4-FFF2-40B4-BE49-F238E27FC236}">
                    <a16:creationId xmlns:a16="http://schemas.microsoft.com/office/drawing/2014/main" id="{EAA74CFC-6D1E-86A5-A67C-2F425316AB4F}"/>
                  </a:ext>
                </a:extLst>
              </p:cNvPr>
              <p:cNvGrpSpPr>
                <a:grpSpLocks/>
              </p:cNvGrpSpPr>
              <p:nvPr/>
            </p:nvGrpSpPr>
            <p:grpSpPr bwMode="auto">
              <a:xfrm flipV="1">
                <a:off x="1552" y="1220"/>
                <a:ext cx="45" cy="299"/>
                <a:chOff x="2131" y="2070"/>
                <a:chExt cx="45" cy="299"/>
              </a:xfrm>
            </p:grpSpPr>
            <p:sp>
              <p:nvSpPr>
                <p:cNvPr id="41" name="Line 11">
                  <a:extLst>
                    <a:ext uri="{FF2B5EF4-FFF2-40B4-BE49-F238E27FC236}">
                      <a16:creationId xmlns:a16="http://schemas.microsoft.com/office/drawing/2014/main" id="{B6FEBE56-214E-B293-A6BA-55946A05D1B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2" name="Oval 12">
                  <a:extLst>
                    <a:ext uri="{FF2B5EF4-FFF2-40B4-BE49-F238E27FC236}">
                      <a16:creationId xmlns:a16="http://schemas.microsoft.com/office/drawing/2014/main" id="{4DB055E2-9BB7-1A92-A653-A9C7E83F8CF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2" name="Rectangle 13">
                <a:extLst>
                  <a:ext uri="{FF2B5EF4-FFF2-40B4-BE49-F238E27FC236}">
                    <a16:creationId xmlns:a16="http://schemas.microsoft.com/office/drawing/2014/main" id="{0582FC9A-2BC4-D6FF-1B3A-2ED27AB8B559}"/>
                  </a:ext>
                </a:extLst>
              </p:cNvPr>
              <p:cNvSpPr>
                <a:spLocks noChangeArrowheads="1"/>
              </p:cNvSpPr>
              <p:nvPr/>
            </p:nvSpPr>
            <p:spPr bwMode="auto">
              <a:xfrm>
                <a:off x="2077" y="1107"/>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23" name="Line 14">
                <a:extLst>
                  <a:ext uri="{FF2B5EF4-FFF2-40B4-BE49-F238E27FC236}">
                    <a16:creationId xmlns:a16="http://schemas.microsoft.com/office/drawing/2014/main" id="{CF9F537C-407B-DF7A-0896-E8526AC1A8F9}"/>
                  </a:ext>
                </a:extLst>
              </p:cNvPr>
              <p:cNvSpPr>
                <a:spLocks noChangeShapeType="1"/>
              </p:cNvSpPr>
              <p:nvPr/>
            </p:nvSpPr>
            <p:spPr bwMode="auto">
              <a:xfrm>
                <a:off x="2161" y="1134"/>
                <a:ext cx="128" cy="0"/>
              </a:xfrm>
              <a:prstGeom prst="line">
                <a:avLst/>
              </a:prstGeom>
              <a:noFill/>
              <a:ln w="28575">
                <a:solidFill>
                  <a:srgbClr val="FF0066"/>
                </a:solidFill>
                <a:round/>
                <a:headEnd/>
                <a:tailEnd/>
              </a:ln>
            </p:spPr>
            <p:txBody>
              <a:bodyPr>
                <a:spAutoFit/>
              </a:bodyPr>
              <a:lstStyle/>
              <a:p>
                <a:endParaRPr lang="zh-CN" altLang="en-US"/>
              </a:p>
            </p:txBody>
          </p:sp>
          <p:sp>
            <p:nvSpPr>
              <p:cNvPr id="24" name="Rectangle 15">
                <a:extLst>
                  <a:ext uri="{FF2B5EF4-FFF2-40B4-BE49-F238E27FC236}">
                    <a16:creationId xmlns:a16="http://schemas.microsoft.com/office/drawing/2014/main" id="{CCD6C2D8-ACC6-0ADA-0978-64D7403CA229}"/>
                  </a:ext>
                </a:extLst>
              </p:cNvPr>
              <p:cNvSpPr>
                <a:spLocks noChangeArrowheads="1"/>
              </p:cNvSpPr>
              <p:nvPr/>
            </p:nvSpPr>
            <p:spPr bwMode="auto">
              <a:xfrm>
                <a:off x="1337" y="1059"/>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25" name="Rectangle 16">
                <a:extLst>
                  <a:ext uri="{FF2B5EF4-FFF2-40B4-BE49-F238E27FC236}">
                    <a16:creationId xmlns:a16="http://schemas.microsoft.com/office/drawing/2014/main" id="{0CEF1838-B3DB-11AF-52E2-D9FD2469A7CB}"/>
                  </a:ext>
                </a:extLst>
              </p:cNvPr>
              <p:cNvSpPr>
                <a:spLocks noChangeArrowheads="1"/>
              </p:cNvSpPr>
              <p:nvPr/>
            </p:nvSpPr>
            <p:spPr bwMode="auto">
              <a:xfrm>
                <a:off x="1329" y="1478"/>
                <a:ext cx="1056"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26" name="Group 17">
                <a:extLst>
                  <a:ext uri="{FF2B5EF4-FFF2-40B4-BE49-F238E27FC236}">
                    <a16:creationId xmlns:a16="http://schemas.microsoft.com/office/drawing/2014/main" id="{DAC6751B-88D3-14CC-9AAB-EEB5AD8860A5}"/>
                  </a:ext>
                </a:extLst>
              </p:cNvPr>
              <p:cNvGrpSpPr>
                <a:grpSpLocks/>
              </p:cNvGrpSpPr>
              <p:nvPr/>
            </p:nvGrpSpPr>
            <p:grpSpPr bwMode="auto">
              <a:xfrm>
                <a:off x="1846" y="2042"/>
                <a:ext cx="45" cy="299"/>
                <a:chOff x="2131" y="2070"/>
                <a:chExt cx="45" cy="299"/>
              </a:xfrm>
            </p:grpSpPr>
            <p:sp>
              <p:nvSpPr>
                <p:cNvPr id="39" name="Line 18">
                  <a:extLst>
                    <a:ext uri="{FF2B5EF4-FFF2-40B4-BE49-F238E27FC236}">
                      <a16:creationId xmlns:a16="http://schemas.microsoft.com/office/drawing/2014/main" id="{12CAB4BA-B5F7-5911-EC85-0CE1FDDC76F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0" name="Oval 19">
                  <a:extLst>
                    <a:ext uri="{FF2B5EF4-FFF2-40B4-BE49-F238E27FC236}">
                      <a16:creationId xmlns:a16="http://schemas.microsoft.com/office/drawing/2014/main" id="{E2901F39-AC3E-096D-FA51-E4C80BDC954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7" name="Rectangle 20">
                <a:extLst>
                  <a:ext uri="{FF2B5EF4-FFF2-40B4-BE49-F238E27FC236}">
                    <a16:creationId xmlns:a16="http://schemas.microsoft.com/office/drawing/2014/main" id="{521A9B6F-9FBD-2470-4578-38198D629675}"/>
                  </a:ext>
                </a:extLst>
              </p:cNvPr>
              <p:cNvSpPr>
                <a:spLocks noChangeArrowheads="1"/>
              </p:cNvSpPr>
              <p:nvPr/>
            </p:nvSpPr>
            <p:spPr bwMode="auto">
              <a:xfrm>
                <a:off x="1695" y="2312"/>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28" name="AutoShape 21">
                <a:extLst>
                  <a:ext uri="{FF2B5EF4-FFF2-40B4-BE49-F238E27FC236}">
                    <a16:creationId xmlns:a16="http://schemas.microsoft.com/office/drawing/2014/main" id="{1B5F4B37-61DD-8F33-71A6-2925118E6121}"/>
                  </a:ext>
                </a:extLst>
              </p:cNvPr>
              <p:cNvSpPr>
                <a:spLocks noChangeArrowheads="1"/>
              </p:cNvSpPr>
              <p:nvPr/>
            </p:nvSpPr>
            <p:spPr bwMode="auto">
              <a:xfrm>
                <a:off x="1769" y="1965"/>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29" name="Oval 22">
                <a:extLst>
                  <a:ext uri="{FF2B5EF4-FFF2-40B4-BE49-F238E27FC236}">
                    <a16:creationId xmlns:a16="http://schemas.microsoft.com/office/drawing/2014/main" id="{43E48839-D3F6-8EF1-42BC-773C0FEE823A}"/>
                  </a:ext>
                </a:extLst>
              </p:cNvPr>
              <p:cNvSpPr>
                <a:spLocks noChangeArrowheads="1"/>
              </p:cNvSpPr>
              <p:nvPr/>
            </p:nvSpPr>
            <p:spPr bwMode="auto">
              <a:xfrm>
                <a:off x="2033" y="1383"/>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0" name="Rectangle 23">
                <a:extLst>
                  <a:ext uri="{FF2B5EF4-FFF2-40B4-BE49-F238E27FC236}">
                    <a16:creationId xmlns:a16="http://schemas.microsoft.com/office/drawing/2014/main" id="{D252D916-1618-25DE-CA47-7691649CDBAB}"/>
                  </a:ext>
                </a:extLst>
              </p:cNvPr>
              <p:cNvSpPr>
                <a:spLocks noChangeArrowheads="1"/>
              </p:cNvSpPr>
              <p:nvPr/>
            </p:nvSpPr>
            <p:spPr bwMode="auto">
              <a:xfrm>
                <a:off x="1695" y="1685"/>
                <a:ext cx="399" cy="288"/>
              </a:xfrm>
              <a:prstGeom prst="rect">
                <a:avLst/>
              </a:prstGeom>
              <a:noFill/>
              <a:ln w="9525">
                <a:noFill/>
                <a:miter lim="800000"/>
                <a:headEnd/>
                <a:tailEnd/>
              </a:ln>
            </p:spPr>
            <p:txBody>
              <a:bodyPr>
                <a:spAutoFit/>
              </a:bodyPr>
              <a:lstStyle/>
              <a:p>
                <a:r>
                  <a:rPr lang="en-US" altLang="zh-CN" b="1" dirty="0">
                    <a:solidFill>
                      <a:srgbClr val="FF0066"/>
                    </a:solidFill>
                  </a:rPr>
                  <a:t>C1</a:t>
                </a:r>
              </a:p>
            </p:txBody>
          </p:sp>
          <p:grpSp>
            <p:nvGrpSpPr>
              <p:cNvPr id="31" name="Group 24">
                <a:extLst>
                  <a:ext uri="{FF2B5EF4-FFF2-40B4-BE49-F238E27FC236}">
                    <a16:creationId xmlns:a16="http://schemas.microsoft.com/office/drawing/2014/main" id="{AD0EF1ED-4484-2CA5-2A04-6EB81A01836A}"/>
                  </a:ext>
                </a:extLst>
              </p:cNvPr>
              <p:cNvGrpSpPr>
                <a:grpSpLocks/>
              </p:cNvGrpSpPr>
              <p:nvPr/>
            </p:nvGrpSpPr>
            <p:grpSpPr bwMode="auto">
              <a:xfrm>
                <a:off x="1588" y="2036"/>
                <a:ext cx="45" cy="299"/>
                <a:chOff x="2131" y="2070"/>
                <a:chExt cx="45" cy="299"/>
              </a:xfrm>
            </p:grpSpPr>
            <p:sp>
              <p:nvSpPr>
                <p:cNvPr id="37" name="Line 25">
                  <a:extLst>
                    <a:ext uri="{FF2B5EF4-FFF2-40B4-BE49-F238E27FC236}">
                      <a16:creationId xmlns:a16="http://schemas.microsoft.com/office/drawing/2014/main" id="{4A232C28-1AD5-7F83-51D1-32756C9D0A3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8" name="Oval 26">
                  <a:extLst>
                    <a:ext uri="{FF2B5EF4-FFF2-40B4-BE49-F238E27FC236}">
                      <a16:creationId xmlns:a16="http://schemas.microsoft.com/office/drawing/2014/main" id="{22CDE11E-A9B6-F90E-B1BA-ACCA83B0B33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32" name="Rectangle 27">
                <a:extLst>
                  <a:ext uri="{FF2B5EF4-FFF2-40B4-BE49-F238E27FC236}">
                    <a16:creationId xmlns:a16="http://schemas.microsoft.com/office/drawing/2014/main" id="{C5146B45-8E00-AA77-A01E-B775AB03E86E}"/>
                  </a:ext>
                </a:extLst>
              </p:cNvPr>
              <p:cNvSpPr>
                <a:spLocks noChangeArrowheads="1"/>
              </p:cNvSpPr>
              <p:nvPr/>
            </p:nvSpPr>
            <p:spPr bwMode="auto">
              <a:xfrm>
                <a:off x="1410" y="1807"/>
                <a:ext cx="830" cy="233"/>
              </a:xfrm>
              <a:prstGeom prst="rect">
                <a:avLst/>
              </a:prstGeom>
              <a:noFill/>
              <a:ln w="9525">
                <a:noFill/>
                <a:miter lim="800000"/>
                <a:headEnd/>
                <a:tailEnd/>
              </a:ln>
            </p:spPr>
            <p:txBody>
              <a:bodyPr wrap="none">
                <a:spAutoFit/>
              </a:bodyPr>
              <a:lstStyle/>
              <a:p>
                <a:r>
                  <a:rPr lang="en-US" altLang="zh-CN" sz="1800" b="1" dirty="0">
                    <a:solidFill>
                      <a:srgbClr val="0033CC"/>
                    </a:solidFill>
                  </a:rPr>
                  <a:t>  </a:t>
                </a:r>
                <a:r>
                  <a:rPr lang="en-US" altLang="zh-CN" b="1" dirty="0">
                    <a:solidFill>
                      <a:srgbClr val="0033CC"/>
                    </a:solidFill>
                  </a:rPr>
                  <a:t>1J     </a:t>
                </a:r>
                <a:r>
                  <a:rPr lang="zh-CN" altLang="en-US" b="1" dirty="0">
                    <a:solidFill>
                      <a:srgbClr val="0033CC"/>
                    </a:solidFill>
                  </a:rPr>
                  <a:t>    </a:t>
                </a:r>
                <a:r>
                  <a:rPr lang="en-US" altLang="zh-CN" b="1" dirty="0">
                    <a:solidFill>
                      <a:srgbClr val="0033CC"/>
                    </a:solidFill>
                  </a:rPr>
                  <a:t>IK</a:t>
                </a:r>
              </a:p>
            </p:txBody>
          </p:sp>
          <p:sp>
            <p:nvSpPr>
              <p:cNvPr id="33" name="Rectangle 28">
                <a:extLst>
                  <a:ext uri="{FF2B5EF4-FFF2-40B4-BE49-F238E27FC236}">
                    <a16:creationId xmlns:a16="http://schemas.microsoft.com/office/drawing/2014/main" id="{A3FBEDF7-1BA1-C914-AD47-3B72988887ED}"/>
                  </a:ext>
                </a:extLst>
              </p:cNvPr>
              <p:cNvSpPr>
                <a:spLocks noChangeArrowheads="1"/>
              </p:cNvSpPr>
              <p:nvPr/>
            </p:nvSpPr>
            <p:spPr bwMode="auto">
              <a:xfrm>
                <a:off x="1414" y="2342"/>
                <a:ext cx="1047"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 J</a:t>
                </a:r>
                <a:r>
                  <a:rPr lang="en-US" altLang="zh-CN" b="1">
                    <a:solidFill>
                      <a:srgbClr val="0033CC"/>
                    </a:solidFill>
                    <a:effectLst>
                      <a:outerShdw blurRad="38100" dist="38100" dir="2700000" algn="tl">
                        <a:srgbClr val="C0C0C0"/>
                      </a:outerShdw>
                    </a:effectLst>
                    <a:ea typeface="宋体" panose="02010600030101010101" pitchFamily="2" charset="-122"/>
                  </a:rPr>
                  <a:t>           </a:t>
                </a:r>
                <a:r>
                  <a:rPr lang="en-US" altLang="zh-CN" b="1" i="1">
                    <a:solidFill>
                      <a:srgbClr val="0033CC"/>
                    </a:solidFill>
                    <a:effectLst>
                      <a:outerShdw blurRad="38100" dist="38100" dir="2700000" algn="tl">
                        <a:srgbClr val="C0C0C0"/>
                      </a:outerShdw>
                    </a:effectLst>
                    <a:ea typeface="宋体" panose="02010600030101010101" pitchFamily="2" charset="-122"/>
                  </a:rPr>
                  <a:t>K</a:t>
                </a:r>
              </a:p>
            </p:txBody>
          </p:sp>
          <p:grpSp>
            <p:nvGrpSpPr>
              <p:cNvPr id="34" name="Group 30">
                <a:extLst>
                  <a:ext uri="{FF2B5EF4-FFF2-40B4-BE49-F238E27FC236}">
                    <a16:creationId xmlns:a16="http://schemas.microsoft.com/office/drawing/2014/main" id="{882416B6-BE61-8816-FCB8-8AEBB003B88B}"/>
                  </a:ext>
                </a:extLst>
              </p:cNvPr>
              <p:cNvGrpSpPr>
                <a:grpSpLocks/>
              </p:cNvGrpSpPr>
              <p:nvPr/>
            </p:nvGrpSpPr>
            <p:grpSpPr bwMode="auto">
              <a:xfrm>
                <a:off x="2080" y="2048"/>
                <a:ext cx="45" cy="299"/>
                <a:chOff x="2131" y="2070"/>
                <a:chExt cx="45" cy="299"/>
              </a:xfrm>
            </p:grpSpPr>
            <p:sp>
              <p:nvSpPr>
                <p:cNvPr id="35" name="Line 31">
                  <a:extLst>
                    <a:ext uri="{FF2B5EF4-FFF2-40B4-BE49-F238E27FC236}">
                      <a16:creationId xmlns:a16="http://schemas.microsoft.com/office/drawing/2014/main" id="{10A45212-22DE-C07D-02C7-05DEAF771060}"/>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6" name="Oval 32">
                  <a:extLst>
                    <a:ext uri="{FF2B5EF4-FFF2-40B4-BE49-F238E27FC236}">
                      <a16:creationId xmlns:a16="http://schemas.microsoft.com/office/drawing/2014/main" id="{6289981B-A989-413E-BA9D-82F5EAA14A3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grpSp>
          <p:nvGrpSpPr>
            <p:cNvPr id="11" name="Group 163">
              <a:extLst>
                <a:ext uri="{FF2B5EF4-FFF2-40B4-BE49-F238E27FC236}">
                  <a16:creationId xmlns:a16="http://schemas.microsoft.com/office/drawing/2014/main" id="{1B870D85-3A00-20C8-68C6-1FB0E23E4F7E}"/>
                </a:ext>
              </a:extLst>
            </p:cNvPr>
            <p:cNvGrpSpPr>
              <a:grpSpLocks/>
            </p:cNvGrpSpPr>
            <p:nvPr/>
          </p:nvGrpSpPr>
          <p:grpSpPr bwMode="auto">
            <a:xfrm>
              <a:off x="1233" y="1803"/>
              <a:ext cx="1459" cy="752"/>
              <a:chOff x="1233" y="1803"/>
              <a:chExt cx="1459" cy="752"/>
            </a:xfrm>
          </p:grpSpPr>
          <p:grpSp>
            <p:nvGrpSpPr>
              <p:cNvPr id="12" name="Group 35">
                <a:extLst>
                  <a:ext uri="{FF2B5EF4-FFF2-40B4-BE49-F238E27FC236}">
                    <a16:creationId xmlns:a16="http://schemas.microsoft.com/office/drawing/2014/main" id="{DE83AE58-DD39-997D-D572-0C150358E9F7}"/>
                  </a:ext>
                </a:extLst>
              </p:cNvPr>
              <p:cNvGrpSpPr>
                <a:grpSpLocks/>
              </p:cNvGrpSpPr>
              <p:nvPr/>
            </p:nvGrpSpPr>
            <p:grpSpPr bwMode="auto">
              <a:xfrm>
                <a:off x="1390" y="2018"/>
                <a:ext cx="45" cy="299"/>
                <a:chOff x="2131" y="2070"/>
                <a:chExt cx="45" cy="299"/>
              </a:xfrm>
            </p:grpSpPr>
            <p:sp>
              <p:nvSpPr>
                <p:cNvPr id="18" name="Line 36">
                  <a:extLst>
                    <a:ext uri="{FF2B5EF4-FFF2-40B4-BE49-F238E27FC236}">
                      <a16:creationId xmlns:a16="http://schemas.microsoft.com/office/drawing/2014/main" id="{00651CF8-42BA-DAD4-7C81-44604553B8F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9" name="Oval 37">
                  <a:extLst>
                    <a:ext uri="{FF2B5EF4-FFF2-40B4-BE49-F238E27FC236}">
                      <a16:creationId xmlns:a16="http://schemas.microsoft.com/office/drawing/2014/main" id="{2D456ACE-7071-936C-07E9-BE8664C43E5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3" name="Group 39">
                <a:extLst>
                  <a:ext uri="{FF2B5EF4-FFF2-40B4-BE49-F238E27FC236}">
                    <a16:creationId xmlns:a16="http://schemas.microsoft.com/office/drawing/2014/main" id="{267C732B-F053-0A1C-ECD8-CBF76F0EFE73}"/>
                  </a:ext>
                </a:extLst>
              </p:cNvPr>
              <p:cNvGrpSpPr>
                <a:grpSpLocks/>
              </p:cNvGrpSpPr>
              <p:nvPr/>
            </p:nvGrpSpPr>
            <p:grpSpPr bwMode="auto">
              <a:xfrm>
                <a:off x="2266" y="2054"/>
                <a:ext cx="45" cy="299"/>
                <a:chOff x="2131" y="2070"/>
                <a:chExt cx="45" cy="299"/>
              </a:xfrm>
            </p:grpSpPr>
            <p:sp>
              <p:nvSpPr>
                <p:cNvPr id="16" name="Line 40">
                  <a:extLst>
                    <a:ext uri="{FF2B5EF4-FFF2-40B4-BE49-F238E27FC236}">
                      <a16:creationId xmlns:a16="http://schemas.microsoft.com/office/drawing/2014/main" id="{952C451A-F4B3-3C1D-819E-6ABF5F245DA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7" name="Oval 41">
                  <a:extLst>
                    <a:ext uri="{FF2B5EF4-FFF2-40B4-BE49-F238E27FC236}">
                      <a16:creationId xmlns:a16="http://schemas.microsoft.com/office/drawing/2014/main" id="{0D4BE173-A20F-F5A7-3DF7-763D29A797E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4" name="Rectangle 43">
                <a:extLst>
                  <a:ext uri="{FF2B5EF4-FFF2-40B4-BE49-F238E27FC236}">
                    <a16:creationId xmlns:a16="http://schemas.microsoft.com/office/drawing/2014/main" id="{7BF4D806-D635-0C9C-AF67-B273BF724C7A}"/>
                  </a:ext>
                </a:extLst>
              </p:cNvPr>
              <p:cNvSpPr>
                <a:spLocks noChangeArrowheads="1"/>
              </p:cNvSpPr>
              <p:nvPr/>
            </p:nvSpPr>
            <p:spPr bwMode="auto">
              <a:xfrm>
                <a:off x="1326" y="1803"/>
                <a:ext cx="1087" cy="233"/>
              </a:xfrm>
              <a:prstGeom prst="rect">
                <a:avLst/>
              </a:prstGeom>
              <a:noFill/>
              <a:ln w="9525">
                <a:noFill/>
                <a:miter lim="800000"/>
                <a:headEnd/>
                <a:tailEnd/>
              </a:ln>
            </p:spPr>
            <p:txBody>
              <a:bodyPr>
                <a:spAutoFit/>
              </a:bodyPr>
              <a:lstStyle/>
              <a:p>
                <a:r>
                  <a:rPr lang="en-US" altLang="zh-CN" b="1" dirty="0"/>
                  <a:t>S</a:t>
                </a:r>
                <a:r>
                  <a:rPr lang="en-US" altLang="zh-CN" b="1" dirty="0">
                    <a:solidFill>
                      <a:srgbClr val="0033CC"/>
                    </a:solidFill>
                  </a:rPr>
                  <a:t>           </a:t>
                </a:r>
                <a:r>
                  <a:rPr lang="zh-CN" altLang="en-US" b="1" dirty="0">
                    <a:solidFill>
                      <a:srgbClr val="0033CC"/>
                    </a:solidFill>
                  </a:rPr>
                  <a:t>     </a:t>
                </a:r>
                <a:r>
                  <a:rPr lang="en-US" altLang="zh-CN" b="1" dirty="0">
                    <a:solidFill>
                      <a:srgbClr val="0033CC"/>
                    </a:solidFill>
                  </a:rPr>
                  <a:t>    </a:t>
                </a:r>
                <a:r>
                  <a:rPr lang="en-US" altLang="zh-CN" b="1" dirty="0"/>
                  <a:t>R</a:t>
                </a:r>
              </a:p>
            </p:txBody>
          </p:sp>
          <p:sp>
            <p:nvSpPr>
              <p:cNvPr id="15" name="Rectangle 44">
                <a:extLst>
                  <a:ext uri="{FF2B5EF4-FFF2-40B4-BE49-F238E27FC236}">
                    <a16:creationId xmlns:a16="http://schemas.microsoft.com/office/drawing/2014/main" id="{1D9BDC38-7D3B-4AF2-30FD-5D7B219309E4}"/>
                  </a:ext>
                </a:extLst>
              </p:cNvPr>
              <p:cNvSpPr>
                <a:spLocks noChangeArrowheads="1"/>
              </p:cNvSpPr>
              <p:nvPr/>
            </p:nvSpPr>
            <p:spPr bwMode="auto">
              <a:xfrm>
                <a:off x="1233" y="2322"/>
                <a:ext cx="1459" cy="233"/>
              </a:xfrm>
              <a:prstGeom prst="rect">
                <a:avLst/>
              </a:prstGeom>
              <a:noFill/>
              <a:ln w="9525">
                <a:noFill/>
                <a:miter lim="800000"/>
                <a:headEnd/>
                <a:tailEnd/>
              </a:ln>
            </p:spPr>
            <p:txBody>
              <a:bodyPr>
                <a:spAutoFit/>
              </a:bodyPr>
              <a:lstStyle/>
              <a:p>
                <a:r>
                  <a:rPr lang="en-US" altLang="zh-CN" b="1" i="1" dirty="0"/>
                  <a:t>S</a:t>
                </a:r>
                <a:r>
                  <a:rPr lang="en-US" altLang="zh-CN" b="1" baseline="-25000" dirty="0"/>
                  <a:t>D </a:t>
                </a:r>
                <a:r>
                  <a:rPr lang="en-US" altLang="zh-CN" b="1" dirty="0">
                    <a:solidFill>
                      <a:srgbClr val="0033CC"/>
                    </a:solidFill>
                  </a:rPr>
                  <a:t>                </a:t>
                </a:r>
                <a:r>
                  <a:rPr lang="zh-CN" altLang="en-US" b="1" dirty="0">
                    <a:solidFill>
                      <a:srgbClr val="0033CC"/>
                    </a:solidFill>
                  </a:rPr>
                  <a:t>    </a:t>
                </a:r>
                <a:r>
                  <a:rPr lang="en-US" altLang="zh-CN" b="1" i="1" dirty="0"/>
                  <a:t>R</a:t>
                </a:r>
                <a:r>
                  <a:rPr lang="en-US" altLang="zh-CN" b="1" baseline="-25000" dirty="0"/>
                  <a:t>D</a:t>
                </a:r>
              </a:p>
            </p:txBody>
          </p:sp>
        </p:grpSp>
      </p:grpSp>
      <p:grpSp>
        <p:nvGrpSpPr>
          <p:cNvPr id="45" name="Group 171">
            <a:extLst>
              <a:ext uri="{FF2B5EF4-FFF2-40B4-BE49-F238E27FC236}">
                <a16:creationId xmlns:a16="http://schemas.microsoft.com/office/drawing/2014/main" id="{B0FF0BAD-FBE1-5CD9-C193-6D176EFF9E25}"/>
              </a:ext>
            </a:extLst>
          </p:cNvPr>
          <p:cNvGrpSpPr>
            <a:grpSpLocks/>
          </p:cNvGrpSpPr>
          <p:nvPr/>
        </p:nvGrpSpPr>
        <p:grpSpPr bwMode="auto">
          <a:xfrm>
            <a:off x="2887731" y="4104369"/>
            <a:ext cx="3021012" cy="2446337"/>
            <a:chOff x="1024" y="2631"/>
            <a:chExt cx="1903" cy="1541"/>
          </a:xfrm>
        </p:grpSpPr>
        <p:grpSp>
          <p:nvGrpSpPr>
            <p:cNvPr id="46" name="Group 162">
              <a:extLst>
                <a:ext uri="{FF2B5EF4-FFF2-40B4-BE49-F238E27FC236}">
                  <a16:creationId xmlns:a16="http://schemas.microsoft.com/office/drawing/2014/main" id="{460DFC9E-7A39-8F7D-C6D1-AB645552EFE3}"/>
                </a:ext>
              </a:extLst>
            </p:cNvPr>
            <p:cNvGrpSpPr>
              <a:grpSpLocks/>
            </p:cNvGrpSpPr>
            <p:nvPr/>
          </p:nvGrpSpPr>
          <p:grpSpPr bwMode="auto">
            <a:xfrm>
              <a:off x="1363" y="2631"/>
              <a:ext cx="1124" cy="1541"/>
              <a:chOff x="1363" y="2631"/>
              <a:chExt cx="1124" cy="1541"/>
            </a:xfrm>
          </p:grpSpPr>
          <p:grpSp>
            <p:nvGrpSpPr>
              <p:cNvPr id="55" name="Group 49">
                <a:extLst>
                  <a:ext uri="{FF2B5EF4-FFF2-40B4-BE49-F238E27FC236}">
                    <a16:creationId xmlns:a16="http://schemas.microsoft.com/office/drawing/2014/main" id="{67F52775-E95A-5562-6179-FFA232A298A7}"/>
                  </a:ext>
                </a:extLst>
              </p:cNvPr>
              <p:cNvGrpSpPr>
                <a:grpSpLocks/>
              </p:cNvGrpSpPr>
              <p:nvPr/>
            </p:nvGrpSpPr>
            <p:grpSpPr bwMode="auto">
              <a:xfrm flipV="1">
                <a:off x="2076" y="2774"/>
                <a:ext cx="45" cy="299"/>
                <a:chOff x="2131" y="2070"/>
                <a:chExt cx="45" cy="299"/>
              </a:xfrm>
            </p:grpSpPr>
            <p:sp>
              <p:nvSpPr>
                <p:cNvPr id="78" name="Line 50">
                  <a:extLst>
                    <a:ext uri="{FF2B5EF4-FFF2-40B4-BE49-F238E27FC236}">
                      <a16:creationId xmlns:a16="http://schemas.microsoft.com/office/drawing/2014/main" id="{0D485D70-001A-BCB9-C347-6D20595F18E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9" name="Oval 51">
                  <a:extLst>
                    <a:ext uri="{FF2B5EF4-FFF2-40B4-BE49-F238E27FC236}">
                      <a16:creationId xmlns:a16="http://schemas.microsoft.com/office/drawing/2014/main" id="{60FC5BB8-B80B-5628-AD44-358C6B3BF2D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56" name="Group 52">
                <a:extLst>
                  <a:ext uri="{FF2B5EF4-FFF2-40B4-BE49-F238E27FC236}">
                    <a16:creationId xmlns:a16="http://schemas.microsoft.com/office/drawing/2014/main" id="{A7740A27-7710-7A41-0E7C-3ED584B94830}"/>
                  </a:ext>
                </a:extLst>
              </p:cNvPr>
              <p:cNvGrpSpPr>
                <a:grpSpLocks/>
              </p:cNvGrpSpPr>
              <p:nvPr/>
            </p:nvGrpSpPr>
            <p:grpSpPr bwMode="auto">
              <a:xfrm flipV="1">
                <a:off x="1578" y="2792"/>
                <a:ext cx="45" cy="299"/>
                <a:chOff x="2131" y="2070"/>
                <a:chExt cx="45" cy="299"/>
              </a:xfrm>
            </p:grpSpPr>
            <p:sp>
              <p:nvSpPr>
                <p:cNvPr id="76" name="Line 53">
                  <a:extLst>
                    <a:ext uri="{FF2B5EF4-FFF2-40B4-BE49-F238E27FC236}">
                      <a16:creationId xmlns:a16="http://schemas.microsoft.com/office/drawing/2014/main" id="{20B8DA9C-7D9B-249C-3FD0-39ED1E44518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7" name="Oval 54">
                  <a:extLst>
                    <a:ext uri="{FF2B5EF4-FFF2-40B4-BE49-F238E27FC236}">
                      <a16:creationId xmlns:a16="http://schemas.microsoft.com/office/drawing/2014/main" id="{AFCBC322-BF4A-7C33-E9AE-81820C03687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7" name="Rectangle 55">
                <a:extLst>
                  <a:ext uri="{FF2B5EF4-FFF2-40B4-BE49-F238E27FC236}">
                    <a16:creationId xmlns:a16="http://schemas.microsoft.com/office/drawing/2014/main" id="{079D892F-EBA2-5981-BBB1-019F686B817D}"/>
                  </a:ext>
                </a:extLst>
              </p:cNvPr>
              <p:cNvSpPr>
                <a:spLocks noChangeArrowheads="1"/>
              </p:cNvSpPr>
              <p:nvPr/>
            </p:nvSpPr>
            <p:spPr bwMode="auto">
              <a:xfrm>
                <a:off x="2103" y="2679"/>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58" name="Line 56">
                <a:extLst>
                  <a:ext uri="{FF2B5EF4-FFF2-40B4-BE49-F238E27FC236}">
                    <a16:creationId xmlns:a16="http://schemas.microsoft.com/office/drawing/2014/main" id="{5094BC07-F8E1-DDF5-0377-B73196E9EDED}"/>
                  </a:ext>
                </a:extLst>
              </p:cNvPr>
              <p:cNvSpPr>
                <a:spLocks noChangeShapeType="1"/>
              </p:cNvSpPr>
              <p:nvPr/>
            </p:nvSpPr>
            <p:spPr bwMode="auto">
              <a:xfrm>
                <a:off x="2187" y="2706"/>
                <a:ext cx="128" cy="0"/>
              </a:xfrm>
              <a:prstGeom prst="line">
                <a:avLst/>
              </a:prstGeom>
              <a:noFill/>
              <a:ln w="28575">
                <a:solidFill>
                  <a:srgbClr val="FF0066"/>
                </a:solidFill>
                <a:round/>
                <a:headEnd/>
                <a:tailEnd/>
              </a:ln>
            </p:spPr>
            <p:txBody>
              <a:bodyPr>
                <a:spAutoFit/>
              </a:bodyPr>
              <a:lstStyle/>
              <a:p>
                <a:endParaRPr lang="zh-CN" altLang="en-US"/>
              </a:p>
            </p:txBody>
          </p:sp>
          <p:sp>
            <p:nvSpPr>
              <p:cNvPr id="59" name="Rectangle 57">
                <a:extLst>
                  <a:ext uri="{FF2B5EF4-FFF2-40B4-BE49-F238E27FC236}">
                    <a16:creationId xmlns:a16="http://schemas.microsoft.com/office/drawing/2014/main" id="{E7042A13-112F-B133-60C2-67D9A1533B50}"/>
                  </a:ext>
                </a:extLst>
              </p:cNvPr>
              <p:cNvSpPr>
                <a:spLocks noChangeArrowheads="1"/>
              </p:cNvSpPr>
              <p:nvPr/>
            </p:nvSpPr>
            <p:spPr bwMode="auto">
              <a:xfrm>
                <a:off x="1363" y="2631"/>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60" name="Rectangle 58">
                <a:extLst>
                  <a:ext uri="{FF2B5EF4-FFF2-40B4-BE49-F238E27FC236}">
                    <a16:creationId xmlns:a16="http://schemas.microsoft.com/office/drawing/2014/main" id="{D868B767-F706-B168-A403-50D6D5DA5F59}"/>
                  </a:ext>
                </a:extLst>
              </p:cNvPr>
              <p:cNvSpPr>
                <a:spLocks noChangeArrowheads="1"/>
              </p:cNvSpPr>
              <p:nvPr/>
            </p:nvSpPr>
            <p:spPr bwMode="auto">
              <a:xfrm>
                <a:off x="1438" y="3057"/>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61" name="Group 59">
                <a:extLst>
                  <a:ext uri="{FF2B5EF4-FFF2-40B4-BE49-F238E27FC236}">
                    <a16:creationId xmlns:a16="http://schemas.microsoft.com/office/drawing/2014/main" id="{BB381172-47CD-44B5-9B53-366AEE5994E2}"/>
                  </a:ext>
                </a:extLst>
              </p:cNvPr>
              <p:cNvGrpSpPr>
                <a:grpSpLocks/>
              </p:cNvGrpSpPr>
              <p:nvPr/>
            </p:nvGrpSpPr>
            <p:grpSpPr bwMode="auto">
              <a:xfrm>
                <a:off x="1896" y="3614"/>
                <a:ext cx="45" cy="299"/>
                <a:chOff x="2131" y="2070"/>
                <a:chExt cx="45" cy="299"/>
              </a:xfrm>
            </p:grpSpPr>
            <p:sp>
              <p:nvSpPr>
                <p:cNvPr id="74" name="Line 60">
                  <a:extLst>
                    <a:ext uri="{FF2B5EF4-FFF2-40B4-BE49-F238E27FC236}">
                      <a16:creationId xmlns:a16="http://schemas.microsoft.com/office/drawing/2014/main" id="{7449655F-E9C2-A968-AB9E-930B3616B96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5" name="Oval 61">
                  <a:extLst>
                    <a:ext uri="{FF2B5EF4-FFF2-40B4-BE49-F238E27FC236}">
                      <a16:creationId xmlns:a16="http://schemas.microsoft.com/office/drawing/2014/main" id="{0BB2DC0D-E648-4AB3-5C92-66FB12C2DE3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62" name="Rectangle 62">
                <a:extLst>
                  <a:ext uri="{FF2B5EF4-FFF2-40B4-BE49-F238E27FC236}">
                    <a16:creationId xmlns:a16="http://schemas.microsoft.com/office/drawing/2014/main" id="{F9F2D8F2-5BC6-2C03-C477-5AEA2AD81832}"/>
                  </a:ext>
                </a:extLst>
              </p:cNvPr>
              <p:cNvSpPr>
                <a:spLocks noChangeArrowheads="1"/>
              </p:cNvSpPr>
              <p:nvPr/>
            </p:nvSpPr>
            <p:spPr bwMode="auto">
              <a:xfrm>
                <a:off x="1721" y="3884"/>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63" name="AutoShape 63">
                <a:extLst>
                  <a:ext uri="{FF2B5EF4-FFF2-40B4-BE49-F238E27FC236}">
                    <a16:creationId xmlns:a16="http://schemas.microsoft.com/office/drawing/2014/main" id="{1264DAF7-A675-5CF1-EBCE-82E78A1C2E68}"/>
                  </a:ext>
                </a:extLst>
              </p:cNvPr>
              <p:cNvSpPr>
                <a:spLocks noChangeArrowheads="1"/>
              </p:cNvSpPr>
              <p:nvPr/>
            </p:nvSpPr>
            <p:spPr bwMode="auto">
              <a:xfrm>
                <a:off x="1819" y="3525"/>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64" name="Oval 64">
                <a:extLst>
                  <a:ext uri="{FF2B5EF4-FFF2-40B4-BE49-F238E27FC236}">
                    <a16:creationId xmlns:a16="http://schemas.microsoft.com/office/drawing/2014/main" id="{E64A649A-854C-B178-86FC-2E1274E10AA1}"/>
                  </a:ext>
                </a:extLst>
              </p:cNvPr>
              <p:cNvSpPr>
                <a:spLocks noChangeArrowheads="1"/>
              </p:cNvSpPr>
              <p:nvPr/>
            </p:nvSpPr>
            <p:spPr bwMode="auto">
              <a:xfrm>
                <a:off x="2059" y="2955"/>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65" name="Rectangle 65">
                <a:extLst>
                  <a:ext uri="{FF2B5EF4-FFF2-40B4-BE49-F238E27FC236}">
                    <a16:creationId xmlns:a16="http://schemas.microsoft.com/office/drawing/2014/main" id="{A80052D8-478A-D7F0-5154-BBB69B510B8E}"/>
                  </a:ext>
                </a:extLst>
              </p:cNvPr>
              <p:cNvSpPr>
                <a:spLocks noChangeArrowheads="1"/>
              </p:cNvSpPr>
              <p:nvPr/>
            </p:nvSpPr>
            <p:spPr bwMode="auto">
              <a:xfrm>
                <a:off x="1711" y="3231"/>
                <a:ext cx="399" cy="288"/>
              </a:xfrm>
              <a:prstGeom prst="rect">
                <a:avLst/>
              </a:prstGeom>
              <a:noFill/>
              <a:ln w="9525">
                <a:noFill/>
                <a:miter lim="800000"/>
                <a:headEnd/>
                <a:tailEnd/>
              </a:ln>
            </p:spPr>
            <p:txBody>
              <a:bodyPr>
                <a:spAutoFit/>
              </a:bodyPr>
              <a:lstStyle/>
              <a:p>
                <a:r>
                  <a:rPr lang="en-US" altLang="zh-CN" b="1" dirty="0">
                    <a:solidFill>
                      <a:srgbClr val="FF0066"/>
                    </a:solidFill>
                  </a:rPr>
                  <a:t>CP</a:t>
                </a:r>
              </a:p>
            </p:txBody>
          </p:sp>
          <p:grpSp>
            <p:nvGrpSpPr>
              <p:cNvPr id="66" name="Group 66">
                <a:extLst>
                  <a:ext uri="{FF2B5EF4-FFF2-40B4-BE49-F238E27FC236}">
                    <a16:creationId xmlns:a16="http://schemas.microsoft.com/office/drawing/2014/main" id="{42DDAEFD-F691-3D4B-6FA1-57E545BCB4CD}"/>
                  </a:ext>
                </a:extLst>
              </p:cNvPr>
              <p:cNvGrpSpPr>
                <a:grpSpLocks/>
              </p:cNvGrpSpPr>
              <p:nvPr/>
            </p:nvGrpSpPr>
            <p:grpSpPr bwMode="auto">
              <a:xfrm>
                <a:off x="1590" y="3608"/>
                <a:ext cx="45" cy="299"/>
                <a:chOff x="2131" y="2070"/>
                <a:chExt cx="45" cy="299"/>
              </a:xfrm>
            </p:grpSpPr>
            <p:sp>
              <p:nvSpPr>
                <p:cNvPr id="72" name="Line 67">
                  <a:extLst>
                    <a:ext uri="{FF2B5EF4-FFF2-40B4-BE49-F238E27FC236}">
                      <a16:creationId xmlns:a16="http://schemas.microsoft.com/office/drawing/2014/main" id="{C6F57C56-E3FC-DCF9-5B84-FFB2C683A04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3" name="Oval 68">
                  <a:extLst>
                    <a:ext uri="{FF2B5EF4-FFF2-40B4-BE49-F238E27FC236}">
                      <a16:creationId xmlns:a16="http://schemas.microsoft.com/office/drawing/2014/main" id="{1E07775C-F105-D00A-95B8-32FB74CCBE3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67" name="Rectangle 69">
                <a:extLst>
                  <a:ext uri="{FF2B5EF4-FFF2-40B4-BE49-F238E27FC236}">
                    <a16:creationId xmlns:a16="http://schemas.microsoft.com/office/drawing/2014/main" id="{4C593444-17DF-7390-5B5E-207D9D132EAB}"/>
                  </a:ext>
                </a:extLst>
              </p:cNvPr>
              <p:cNvSpPr>
                <a:spLocks noChangeArrowheads="1"/>
              </p:cNvSpPr>
              <p:nvPr/>
            </p:nvSpPr>
            <p:spPr bwMode="auto">
              <a:xfrm>
                <a:off x="1456" y="3374"/>
                <a:ext cx="909" cy="233"/>
              </a:xfrm>
              <a:prstGeom prst="rect">
                <a:avLst/>
              </a:prstGeom>
              <a:noFill/>
              <a:ln w="9525">
                <a:noFill/>
                <a:miter lim="800000"/>
                <a:headEnd/>
                <a:tailEnd/>
              </a:ln>
            </p:spPr>
            <p:txBody>
              <a:bodyPr wrap="none">
                <a:spAutoFit/>
              </a:bodyPr>
              <a:lstStyle/>
              <a:p>
                <a:r>
                  <a:rPr lang="en-US" altLang="zh-CN" b="1" dirty="0">
                    <a:solidFill>
                      <a:srgbClr val="0033CC"/>
                    </a:solidFill>
                  </a:rPr>
                  <a:t>  J         </a:t>
                </a:r>
                <a:r>
                  <a:rPr lang="zh-CN" altLang="en-US" b="1" dirty="0">
                    <a:solidFill>
                      <a:srgbClr val="0033CC"/>
                    </a:solidFill>
                  </a:rPr>
                  <a:t>     </a:t>
                </a:r>
                <a:r>
                  <a:rPr lang="en-US" altLang="zh-CN" b="1" dirty="0">
                    <a:solidFill>
                      <a:srgbClr val="0033CC"/>
                    </a:solidFill>
                  </a:rPr>
                  <a:t>K</a:t>
                </a:r>
              </a:p>
            </p:txBody>
          </p:sp>
          <p:sp>
            <p:nvSpPr>
              <p:cNvPr id="68" name="Rectangle 70">
                <a:extLst>
                  <a:ext uri="{FF2B5EF4-FFF2-40B4-BE49-F238E27FC236}">
                    <a16:creationId xmlns:a16="http://schemas.microsoft.com/office/drawing/2014/main" id="{B26FD5EA-5A4E-E253-6532-A3D9AA8D2306}"/>
                  </a:ext>
                </a:extLst>
              </p:cNvPr>
              <p:cNvSpPr>
                <a:spLocks noChangeArrowheads="1"/>
              </p:cNvSpPr>
              <p:nvPr/>
            </p:nvSpPr>
            <p:spPr bwMode="auto">
              <a:xfrm>
                <a:off x="1440" y="3914"/>
                <a:ext cx="1047" cy="233"/>
              </a:xfrm>
              <a:prstGeom prst="rect">
                <a:avLst/>
              </a:prstGeom>
              <a:noFill/>
              <a:ln>
                <a:noFill/>
              </a:ln>
              <a:effectLst/>
            </p:spPr>
            <p:txBody>
              <a:bodyPr>
                <a:spAutoFit/>
              </a:bodyPr>
              <a:lstStyle/>
              <a:p>
                <a:pPr>
                  <a:defRPr/>
                </a:pPr>
                <a:r>
                  <a:rPr lang="en-US" altLang="zh-CN" b="1" i="1" dirty="0">
                    <a:solidFill>
                      <a:srgbClr val="0033CC"/>
                    </a:solidFill>
                    <a:effectLst>
                      <a:outerShdw blurRad="38100" dist="38100" dir="2700000" algn="tl">
                        <a:srgbClr val="C0C0C0"/>
                      </a:outerShdw>
                    </a:effectLst>
                    <a:ea typeface="宋体" panose="02010600030101010101" pitchFamily="2" charset="-122"/>
                  </a:rPr>
                  <a:t> J</a:t>
                </a:r>
                <a:r>
                  <a:rPr lang="en-US" altLang="zh-CN" b="1" dirty="0">
                    <a:solidFill>
                      <a:srgbClr val="0033CC"/>
                    </a:solidFill>
                    <a:effectLst>
                      <a:outerShdw blurRad="38100" dist="38100" dir="2700000" algn="tl">
                        <a:srgbClr val="C0C0C0"/>
                      </a:outerShdw>
                    </a:effectLst>
                    <a:ea typeface="宋体" panose="02010600030101010101" pitchFamily="2" charset="-122"/>
                  </a:rPr>
                  <a:t>           </a:t>
                </a:r>
                <a:r>
                  <a:rPr lang="zh-CN" altLang="en-US" b="1" dirty="0">
                    <a:solidFill>
                      <a:srgbClr val="0033CC"/>
                    </a:solidFill>
                    <a:effectLst>
                      <a:outerShdw blurRad="38100" dist="38100" dir="2700000" algn="tl">
                        <a:srgbClr val="C0C0C0"/>
                      </a:outerShdw>
                    </a:effectLst>
                    <a:ea typeface="宋体" panose="02010600030101010101" pitchFamily="2" charset="-122"/>
                  </a:rPr>
                  <a:t>   </a:t>
                </a:r>
                <a:r>
                  <a:rPr lang="en-US" altLang="zh-CN" b="1" i="1" dirty="0">
                    <a:solidFill>
                      <a:srgbClr val="0033CC"/>
                    </a:solidFill>
                    <a:effectLst>
                      <a:outerShdw blurRad="38100" dist="38100" dir="2700000" algn="tl">
                        <a:srgbClr val="C0C0C0"/>
                      </a:outerShdw>
                    </a:effectLst>
                    <a:ea typeface="宋体" panose="02010600030101010101" pitchFamily="2" charset="-122"/>
                  </a:rPr>
                  <a:t>K</a:t>
                </a:r>
              </a:p>
            </p:txBody>
          </p:sp>
          <p:grpSp>
            <p:nvGrpSpPr>
              <p:cNvPr id="69" name="Group 72">
                <a:extLst>
                  <a:ext uri="{FF2B5EF4-FFF2-40B4-BE49-F238E27FC236}">
                    <a16:creationId xmlns:a16="http://schemas.microsoft.com/office/drawing/2014/main" id="{BFA1EE80-8DAB-F16D-7C37-3DEABB8A18AD}"/>
                  </a:ext>
                </a:extLst>
              </p:cNvPr>
              <p:cNvGrpSpPr>
                <a:grpSpLocks/>
              </p:cNvGrpSpPr>
              <p:nvPr/>
            </p:nvGrpSpPr>
            <p:grpSpPr bwMode="auto">
              <a:xfrm>
                <a:off x="2190" y="3620"/>
                <a:ext cx="45" cy="299"/>
                <a:chOff x="2131" y="2070"/>
                <a:chExt cx="45" cy="299"/>
              </a:xfrm>
            </p:grpSpPr>
            <p:sp>
              <p:nvSpPr>
                <p:cNvPr id="70" name="Line 73">
                  <a:extLst>
                    <a:ext uri="{FF2B5EF4-FFF2-40B4-BE49-F238E27FC236}">
                      <a16:creationId xmlns:a16="http://schemas.microsoft.com/office/drawing/2014/main" id="{7E9060A5-3A83-20B2-A32F-8526A380CCC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71" name="Oval 74">
                  <a:extLst>
                    <a:ext uri="{FF2B5EF4-FFF2-40B4-BE49-F238E27FC236}">
                      <a16:creationId xmlns:a16="http://schemas.microsoft.com/office/drawing/2014/main" id="{E5E0215C-E0C9-F24C-2BBB-489C488371C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sp>
          <p:nvSpPr>
            <p:cNvPr id="47" name="Rectangle 77">
              <a:extLst>
                <a:ext uri="{FF2B5EF4-FFF2-40B4-BE49-F238E27FC236}">
                  <a16:creationId xmlns:a16="http://schemas.microsoft.com/office/drawing/2014/main" id="{69E89386-191E-DE61-EE0F-9E183C2FF5E2}"/>
                </a:ext>
              </a:extLst>
            </p:cNvPr>
            <p:cNvSpPr>
              <a:spLocks noChangeArrowheads="1"/>
            </p:cNvSpPr>
            <p:nvPr/>
          </p:nvSpPr>
          <p:spPr bwMode="auto">
            <a:xfrm>
              <a:off x="1407" y="3156"/>
              <a:ext cx="1219" cy="233"/>
            </a:xfrm>
            <a:prstGeom prst="rect">
              <a:avLst/>
            </a:prstGeom>
            <a:noFill/>
            <a:ln w="9525">
              <a:noFill/>
              <a:miter lim="800000"/>
              <a:headEnd/>
              <a:tailEnd/>
            </a:ln>
          </p:spPr>
          <p:txBody>
            <a:bodyPr>
              <a:spAutoFit/>
            </a:bodyPr>
            <a:lstStyle/>
            <a:p>
              <a:r>
                <a:rPr lang="en-US" altLang="zh-CN" b="1" dirty="0"/>
                <a:t>S</a:t>
              </a:r>
              <a:r>
                <a:rPr lang="en-US" altLang="zh-CN" b="1" baseline="-25000" dirty="0"/>
                <a:t>D</a:t>
              </a:r>
              <a:r>
                <a:rPr lang="en-US" altLang="zh-CN" b="1" dirty="0">
                  <a:solidFill>
                    <a:srgbClr val="0033CC"/>
                  </a:solidFill>
                </a:rPr>
                <a:t>        </a:t>
              </a:r>
              <a:r>
                <a:rPr lang="en-US" altLang="zh-CN" sz="1600" b="1" dirty="0">
                  <a:solidFill>
                    <a:srgbClr val="0033CC"/>
                  </a:solidFill>
                </a:rPr>
                <a:t> </a:t>
              </a:r>
              <a:r>
                <a:rPr lang="en-US" altLang="zh-CN" b="1" dirty="0">
                  <a:solidFill>
                    <a:srgbClr val="0033CC"/>
                  </a:solidFill>
                </a:rPr>
                <a:t> </a:t>
              </a:r>
              <a:r>
                <a:rPr lang="zh-CN" altLang="en-US" b="1" dirty="0">
                  <a:solidFill>
                    <a:srgbClr val="0033CC"/>
                  </a:solidFill>
                </a:rPr>
                <a:t>    </a:t>
              </a:r>
              <a:r>
                <a:rPr lang="en-US" altLang="zh-CN" b="1" dirty="0"/>
                <a:t>R</a:t>
              </a:r>
              <a:r>
                <a:rPr lang="en-US" altLang="zh-CN" b="1" baseline="-25000" dirty="0"/>
                <a:t>D</a:t>
              </a:r>
            </a:p>
          </p:txBody>
        </p:sp>
        <p:sp>
          <p:nvSpPr>
            <p:cNvPr id="48" name="Rectangle 78">
              <a:extLst>
                <a:ext uri="{FF2B5EF4-FFF2-40B4-BE49-F238E27FC236}">
                  <a16:creationId xmlns:a16="http://schemas.microsoft.com/office/drawing/2014/main" id="{C14DCA86-5FF0-020E-7957-40DA38C8DE30}"/>
                </a:ext>
              </a:extLst>
            </p:cNvPr>
            <p:cNvSpPr>
              <a:spLocks noChangeArrowheads="1"/>
            </p:cNvSpPr>
            <p:nvPr/>
          </p:nvSpPr>
          <p:spPr bwMode="auto">
            <a:xfrm>
              <a:off x="1024" y="3340"/>
              <a:ext cx="1903" cy="233"/>
            </a:xfrm>
            <a:prstGeom prst="rect">
              <a:avLst/>
            </a:prstGeom>
            <a:noFill/>
            <a:ln w="9525">
              <a:noFill/>
              <a:miter lim="800000"/>
              <a:headEnd/>
              <a:tailEnd/>
            </a:ln>
          </p:spPr>
          <p:txBody>
            <a:bodyPr>
              <a:spAutoFit/>
            </a:bodyPr>
            <a:lstStyle/>
            <a:p>
              <a:r>
                <a:rPr lang="en-US" altLang="zh-CN" b="1" i="1" dirty="0"/>
                <a:t> S</a:t>
              </a:r>
              <a:r>
                <a:rPr lang="en-US" altLang="zh-CN" b="1" baseline="-25000" dirty="0"/>
                <a:t>D   </a:t>
              </a:r>
              <a:r>
                <a:rPr lang="en-US" altLang="zh-CN" b="1" dirty="0">
                  <a:solidFill>
                    <a:srgbClr val="0033CC"/>
                  </a:solidFill>
                </a:rPr>
                <a:t>                      </a:t>
              </a:r>
              <a:r>
                <a:rPr lang="zh-CN" altLang="en-US" b="1" dirty="0">
                  <a:solidFill>
                    <a:srgbClr val="0033CC"/>
                  </a:solidFill>
                </a:rPr>
                <a:t>        </a:t>
              </a:r>
              <a:r>
                <a:rPr lang="en-US" altLang="zh-CN" b="1" i="1" dirty="0"/>
                <a:t>R</a:t>
              </a:r>
              <a:r>
                <a:rPr lang="en-US" altLang="zh-CN" b="1" baseline="-25000" dirty="0"/>
                <a:t>D</a:t>
              </a:r>
            </a:p>
          </p:txBody>
        </p:sp>
        <p:grpSp>
          <p:nvGrpSpPr>
            <p:cNvPr id="49" name="Group 80">
              <a:extLst>
                <a:ext uri="{FF2B5EF4-FFF2-40B4-BE49-F238E27FC236}">
                  <a16:creationId xmlns:a16="http://schemas.microsoft.com/office/drawing/2014/main" id="{89C14698-E6A6-C3BA-340D-55BBD8FE758E}"/>
                </a:ext>
              </a:extLst>
            </p:cNvPr>
            <p:cNvGrpSpPr>
              <a:grpSpLocks/>
            </p:cNvGrpSpPr>
            <p:nvPr/>
          </p:nvGrpSpPr>
          <p:grpSpPr bwMode="auto">
            <a:xfrm rot="-5400000">
              <a:off x="2498" y="3158"/>
              <a:ext cx="45" cy="299"/>
              <a:chOff x="2131" y="2070"/>
              <a:chExt cx="45" cy="299"/>
            </a:xfrm>
          </p:grpSpPr>
          <p:sp>
            <p:nvSpPr>
              <p:cNvPr id="53" name="Line 81">
                <a:extLst>
                  <a:ext uri="{FF2B5EF4-FFF2-40B4-BE49-F238E27FC236}">
                    <a16:creationId xmlns:a16="http://schemas.microsoft.com/office/drawing/2014/main" id="{C4CEA2CA-95F2-6740-B26F-F211C4C3AE6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4" name="Oval 82">
                <a:extLst>
                  <a:ext uri="{FF2B5EF4-FFF2-40B4-BE49-F238E27FC236}">
                    <a16:creationId xmlns:a16="http://schemas.microsoft.com/office/drawing/2014/main" id="{5501D213-7634-6212-ECC7-5E2305A7BF48}"/>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50" name="Group 85">
              <a:extLst>
                <a:ext uri="{FF2B5EF4-FFF2-40B4-BE49-F238E27FC236}">
                  <a16:creationId xmlns:a16="http://schemas.microsoft.com/office/drawing/2014/main" id="{FBD4D0D7-9686-4BCE-17B5-84B86AF463B3}"/>
                </a:ext>
              </a:extLst>
            </p:cNvPr>
            <p:cNvGrpSpPr>
              <a:grpSpLocks/>
            </p:cNvGrpSpPr>
            <p:nvPr/>
          </p:nvGrpSpPr>
          <p:grpSpPr bwMode="auto">
            <a:xfrm rot="5400000" flipH="1">
              <a:off x="1264" y="3170"/>
              <a:ext cx="45" cy="299"/>
              <a:chOff x="2131" y="2070"/>
              <a:chExt cx="45" cy="299"/>
            </a:xfrm>
          </p:grpSpPr>
          <p:sp>
            <p:nvSpPr>
              <p:cNvPr id="51" name="Line 86">
                <a:extLst>
                  <a:ext uri="{FF2B5EF4-FFF2-40B4-BE49-F238E27FC236}">
                    <a16:creationId xmlns:a16="http://schemas.microsoft.com/office/drawing/2014/main" id="{E797DA02-4FC3-38C8-F9C5-BE7CBBB3830D}"/>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2" name="Oval 87">
                <a:extLst>
                  <a:ext uri="{FF2B5EF4-FFF2-40B4-BE49-F238E27FC236}">
                    <a16:creationId xmlns:a16="http://schemas.microsoft.com/office/drawing/2014/main" id="{8E23816D-624F-92E1-848C-283D789F03D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sp>
        <p:nvSpPr>
          <p:cNvPr id="80" name="Text Box 91">
            <a:extLst>
              <a:ext uri="{FF2B5EF4-FFF2-40B4-BE49-F238E27FC236}">
                <a16:creationId xmlns:a16="http://schemas.microsoft.com/office/drawing/2014/main" id="{BBB5012C-5255-C52E-9A31-16BCE98D61F0}"/>
              </a:ext>
            </a:extLst>
          </p:cNvPr>
          <p:cNvSpPr txBox="1">
            <a:spLocks noChangeArrowheads="1"/>
          </p:cNvSpPr>
          <p:nvPr/>
        </p:nvSpPr>
        <p:spPr bwMode="auto">
          <a:xfrm>
            <a:off x="7123180" y="5247369"/>
            <a:ext cx="2263775" cy="457200"/>
          </a:xfrm>
          <a:prstGeom prst="rect">
            <a:avLst/>
          </a:prstGeom>
          <a:noFill/>
          <a:ln w="9525">
            <a:noFill/>
            <a:miter lim="800000"/>
            <a:headEnd/>
            <a:tailEnd/>
          </a:ln>
        </p:spPr>
        <p:txBody>
          <a:bodyPr>
            <a:spAutoFit/>
          </a:bodyPr>
          <a:lstStyle/>
          <a:p>
            <a:r>
              <a:rPr lang="zh-CN" altLang="en-US" b="1">
                <a:solidFill>
                  <a:srgbClr val="0033CC"/>
                </a:solidFill>
              </a:rPr>
              <a:t>引出端功能</a:t>
            </a:r>
          </a:p>
        </p:txBody>
      </p:sp>
      <p:grpSp>
        <p:nvGrpSpPr>
          <p:cNvPr id="81" name="Group 174">
            <a:extLst>
              <a:ext uri="{FF2B5EF4-FFF2-40B4-BE49-F238E27FC236}">
                <a16:creationId xmlns:a16="http://schemas.microsoft.com/office/drawing/2014/main" id="{85699953-1C25-08E7-4986-B3FB16D722F2}"/>
              </a:ext>
            </a:extLst>
          </p:cNvPr>
          <p:cNvGrpSpPr>
            <a:grpSpLocks/>
          </p:cNvGrpSpPr>
          <p:nvPr/>
        </p:nvGrpSpPr>
        <p:grpSpPr bwMode="auto">
          <a:xfrm>
            <a:off x="5403403" y="1867160"/>
            <a:ext cx="4914900" cy="2930525"/>
            <a:chOff x="2580" y="999"/>
            <a:chExt cx="3096" cy="1846"/>
          </a:xfrm>
        </p:grpSpPr>
        <p:sp>
          <p:nvSpPr>
            <p:cNvPr id="82" name="Rectangle 93">
              <a:extLst>
                <a:ext uri="{FF2B5EF4-FFF2-40B4-BE49-F238E27FC236}">
                  <a16:creationId xmlns:a16="http://schemas.microsoft.com/office/drawing/2014/main" id="{4027907D-F435-5B36-E613-1BEB42B3E9C8}"/>
                </a:ext>
              </a:extLst>
            </p:cNvPr>
            <p:cNvSpPr>
              <a:spLocks noChangeArrowheads="1"/>
            </p:cNvSpPr>
            <p:nvPr/>
          </p:nvSpPr>
          <p:spPr bwMode="auto">
            <a:xfrm>
              <a:off x="3277" y="999"/>
              <a:ext cx="819" cy="233"/>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Q</a:t>
              </a:r>
              <a:r>
                <a:rPr lang="en-US" altLang="zh-CN" b="1" baseline="-25000" dirty="0">
                  <a:solidFill>
                    <a:srgbClr val="FF0066"/>
                  </a:solidFill>
                </a:rPr>
                <a:t>1      </a:t>
              </a:r>
              <a:r>
                <a:rPr lang="zh-CN" altLang="en-US" b="1" baseline="-25000" dirty="0">
                  <a:solidFill>
                    <a:srgbClr val="FF0066"/>
                  </a:solidFill>
                </a:rPr>
                <a:t>    </a:t>
              </a:r>
              <a:r>
                <a:rPr lang="en-US" altLang="zh-CN" b="1" i="1" dirty="0">
                  <a:solidFill>
                    <a:srgbClr val="FF0066"/>
                  </a:solidFill>
                </a:rPr>
                <a:t>Q</a:t>
              </a:r>
              <a:r>
                <a:rPr lang="en-US" altLang="zh-CN" b="1" baseline="-25000" dirty="0">
                  <a:solidFill>
                    <a:srgbClr val="FF0066"/>
                  </a:solidFill>
                </a:rPr>
                <a:t>1</a:t>
              </a:r>
            </a:p>
          </p:txBody>
        </p:sp>
        <p:sp>
          <p:nvSpPr>
            <p:cNvPr id="83" name="Rectangle 94">
              <a:extLst>
                <a:ext uri="{FF2B5EF4-FFF2-40B4-BE49-F238E27FC236}">
                  <a16:creationId xmlns:a16="http://schemas.microsoft.com/office/drawing/2014/main" id="{EA287523-E24A-F27E-C135-6EC561DDA132}"/>
                </a:ext>
              </a:extLst>
            </p:cNvPr>
            <p:cNvSpPr>
              <a:spLocks noChangeArrowheads="1"/>
            </p:cNvSpPr>
            <p:nvPr/>
          </p:nvSpPr>
          <p:spPr bwMode="auto">
            <a:xfrm>
              <a:off x="3004" y="1586"/>
              <a:ext cx="2220"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84" name="Group 96">
              <a:extLst>
                <a:ext uri="{FF2B5EF4-FFF2-40B4-BE49-F238E27FC236}">
                  <a16:creationId xmlns:a16="http://schemas.microsoft.com/office/drawing/2014/main" id="{E80F9E60-4947-BC12-94CA-DC55E09CE76A}"/>
                </a:ext>
              </a:extLst>
            </p:cNvPr>
            <p:cNvGrpSpPr>
              <a:grpSpLocks/>
            </p:cNvGrpSpPr>
            <p:nvPr/>
          </p:nvGrpSpPr>
          <p:grpSpPr bwMode="auto">
            <a:xfrm>
              <a:off x="3521" y="2155"/>
              <a:ext cx="45" cy="299"/>
              <a:chOff x="2131" y="2070"/>
              <a:chExt cx="45" cy="299"/>
            </a:xfrm>
          </p:grpSpPr>
          <p:sp>
            <p:nvSpPr>
              <p:cNvPr id="144" name="Line 97">
                <a:extLst>
                  <a:ext uri="{FF2B5EF4-FFF2-40B4-BE49-F238E27FC236}">
                    <a16:creationId xmlns:a16="http://schemas.microsoft.com/office/drawing/2014/main" id="{38C2B7CE-7FE5-EDF9-9A25-889778DF291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45" name="Oval 98">
                <a:extLst>
                  <a:ext uri="{FF2B5EF4-FFF2-40B4-BE49-F238E27FC236}">
                    <a16:creationId xmlns:a16="http://schemas.microsoft.com/office/drawing/2014/main" id="{93B24331-EBDA-BC94-F8F7-A1229D84ECA5}"/>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85" name="Group 100">
              <a:extLst>
                <a:ext uri="{FF2B5EF4-FFF2-40B4-BE49-F238E27FC236}">
                  <a16:creationId xmlns:a16="http://schemas.microsoft.com/office/drawing/2014/main" id="{D8760337-56DC-7AB6-3001-36F18BB9A8A0}"/>
                </a:ext>
              </a:extLst>
            </p:cNvPr>
            <p:cNvGrpSpPr>
              <a:grpSpLocks/>
            </p:cNvGrpSpPr>
            <p:nvPr/>
          </p:nvGrpSpPr>
          <p:grpSpPr bwMode="auto">
            <a:xfrm>
              <a:off x="3742" y="2144"/>
              <a:ext cx="45" cy="299"/>
              <a:chOff x="2131" y="2070"/>
              <a:chExt cx="45" cy="299"/>
            </a:xfrm>
          </p:grpSpPr>
          <p:sp>
            <p:nvSpPr>
              <p:cNvPr id="142" name="Line 101">
                <a:extLst>
                  <a:ext uri="{FF2B5EF4-FFF2-40B4-BE49-F238E27FC236}">
                    <a16:creationId xmlns:a16="http://schemas.microsoft.com/office/drawing/2014/main" id="{22481A45-F81D-2423-8C6E-6F6C812BE4E9}"/>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43" name="Oval 102">
                <a:extLst>
                  <a:ext uri="{FF2B5EF4-FFF2-40B4-BE49-F238E27FC236}">
                    <a16:creationId xmlns:a16="http://schemas.microsoft.com/office/drawing/2014/main" id="{587E77C5-3839-EABE-C079-84DE951E870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86" name="Rectangle 103">
              <a:extLst>
                <a:ext uri="{FF2B5EF4-FFF2-40B4-BE49-F238E27FC236}">
                  <a16:creationId xmlns:a16="http://schemas.microsoft.com/office/drawing/2014/main" id="{A7A88B45-DCDA-B46A-1656-6EEED64DACF2}"/>
                </a:ext>
              </a:extLst>
            </p:cNvPr>
            <p:cNvSpPr>
              <a:spLocks noChangeArrowheads="1"/>
            </p:cNvSpPr>
            <p:nvPr/>
          </p:nvSpPr>
          <p:spPr bwMode="auto">
            <a:xfrm>
              <a:off x="2580" y="1874"/>
              <a:ext cx="476" cy="288"/>
            </a:xfrm>
            <a:prstGeom prst="rect">
              <a:avLst/>
            </a:prstGeom>
            <a:noFill/>
            <a:ln w="9525">
              <a:noFill/>
              <a:miter lim="800000"/>
              <a:headEnd/>
              <a:tailEnd/>
            </a:ln>
          </p:spPr>
          <p:txBody>
            <a:bodyPr wrap="none">
              <a:spAutoFit/>
            </a:bodyPr>
            <a:lstStyle/>
            <a:p>
              <a:r>
                <a:rPr lang="en-US" altLang="zh-CN" b="1" i="1"/>
                <a:t>V</a:t>
              </a:r>
              <a:r>
                <a:rPr lang="en-US" altLang="zh-CN" b="1" baseline="-25000"/>
                <a:t>DD</a:t>
              </a:r>
              <a:r>
                <a:rPr lang="en-US" altLang="zh-CN" b="1"/>
                <a:t> </a:t>
              </a:r>
            </a:p>
          </p:txBody>
        </p:sp>
        <p:grpSp>
          <p:nvGrpSpPr>
            <p:cNvPr id="87" name="Group 105">
              <a:extLst>
                <a:ext uri="{FF2B5EF4-FFF2-40B4-BE49-F238E27FC236}">
                  <a16:creationId xmlns:a16="http://schemas.microsoft.com/office/drawing/2014/main" id="{E69F8CB6-A0FE-5767-4FDC-D0233713F8E9}"/>
                </a:ext>
              </a:extLst>
            </p:cNvPr>
            <p:cNvGrpSpPr>
              <a:grpSpLocks/>
            </p:cNvGrpSpPr>
            <p:nvPr/>
          </p:nvGrpSpPr>
          <p:grpSpPr bwMode="auto">
            <a:xfrm>
              <a:off x="4169" y="2155"/>
              <a:ext cx="45" cy="299"/>
              <a:chOff x="2131" y="2070"/>
              <a:chExt cx="45" cy="299"/>
            </a:xfrm>
          </p:grpSpPr>
          <p:sp>
            <p:nvSpPr>
              <p:cNvPr id="140" name="Line 106">
                <a:extLst>
                  <a:ext uri="{FF2B5EF4-FFF2-40B4-BE49-F238E27FC236}">
                    <a16:creationId xmlns:a16="http://schemas.microsoft.com/office/drawing/2014/main" id="{12E8E408-01AD-9EEF-8907-C0709C2094D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41" name="Oval 107">
                <a:extLst>
                  <a:ext uri="{FF2B5EF4-FFF2-40B4-BE49-F238E27FC236}">
                    <a16:creationId xmlns:a16="http://schemas.microsoft.com/office/drawing/2014/main" id="{DA193E92-0525-0D39-AEE3-153BBB023F34}"/>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88" name="Group 110">
              <a:extLst>
                <a:ext uri="{FF2B5EF4-FFF2-40B4-BE49-F238E27FC236}">
                  <a16:creationId xmlns:a16="http://schemas.microsoft.com/office/drawing/2014/main" id="{80543BCB-9FEB-071D-ABC7-F66F60BD254A}"/>
                </a:ext>
              </a:extLst>
            </p:cNvPr>
            <p:cNvGrpSpPr>
              <a:grpSpLocks/>
            </p:cNvGrpSpPr>
            <p:nvPr/>
          </p:nvGrpSpPr>
          <p:grpSpPr bwMode="auto">
            <a:xfrm>
              <a:off x="4408" y="2155"/>
              <a:ext cx="45" cy="299"/>
              <a:chOff x="2131" y="2070"/>
              <a:chExt cx="45" cy="299"/>
            </a:xfrm>
          </p:grpSpPr>
          <p:sp>
            <p:nvSpPr>
              <p:cNvPr id="138" name="Line 111">
                <a:extLst>
                  <a:ext uri="{FF2B5EF4-FFF2-40B4-BE49-F238E27FC236}">
                    <a16:creationId xmlns:a16="http://schemas.microsoft.com/office/drawing/2014/main" id="{49483EB7-2DCF-8D47-3631-DD736A93F68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39" name="Oval 112">
                <a:extLst>
                  <a:ext uri="{FF2B5EF4-FFF2-40B4-BE49-F238E27FC236}">
                    <a16:creationId xmlns:a16="http://schemas.microsoft.com/office/drawing/2014/main" id="{0D8B9D64-DF9A-A276-215B-B752BC7CCB0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89" name="Group 115">
              <a:extLst>
                <a:ext uri="{FF2B5EF4-FFF2-40B4-BE49-F238E27FC236}">
                  <a16:creationId xmlns:a16="http://schemas.microsoft.com/office/drawing/2014/main" id="{3412F739-1E05-D9A3-3716-26C03D6F25AB}"/>
                </a:ext>
              </a:extLst>
            </p:cNvPr>
            <p:cNvGrpSpPr>
              <a:grpSpLocks/>
            </p:cNvGrpSpPr>
            <p:nvPr/>
          </p:nvGrpSpPr>
          <p:grpSpPr bwMode="auto">
            <a:xfrm>
              <a:off x="5057" y="2155"/>
              <a:ext cx="45" cy="299"/>
              <a:chOff x="2131" y="2070"/>
              <a:chExt cx="45" cy="299"/>
            </a:xfrm>
          </p:grpSpPr>
          <p:sp>
            <p:nvSpPr>
              <p:cNvPr id="136" name="Line 116">
                <a:extLst>
                  <a:ext uri="{FF2B5EF4-FFF2-40B4-BE49-F238E27FC236}">
                    <a16:creationId xmlns:a16="http://schemas.microsoft.com/office/drawing/2014/main" id="{69875373-132C-4028-D231-87C005FB76B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37" name="Oval 117">
                <a:extLst>
                  <a:ext uri="{FF2B5EF4-FFF2-40B4-BE49-F238E27FC236}">
                    <a16:creationId xmlns:a16="http://schemas.microsoft.com/office/drawing/2014/main" id="{93A92A6A-0E46-D791-EC09-8E7BAD4A545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0" name="Group 119">
              <a:extLst>
                <a:ext uri="{FF2B5EF4-FFF2-40B4-BE49-F238E27FC236}">
                  <a16:creationId xmlns:a16="http://schemas.microsoft.com/office/drawing/2014/main" id="{D6BF742D-D106-1163-172A-927FF69131ED}"/>
                </a:ext>
              </a:extLst>
            </p:cNvPr>
            <p:cNvGrpSpPr>
              <a:grpSpLocks/>
            </p:cNvGrpSpPr>
            <p:nvPr/>
          </p:nvGrpSpPr>
          <p:grpSpPr bwMode="auto">
            <a:xfrm>
              <a:off x="4835" y="2144"/>
              <a:ext cx="45" cy="299"/>
              <a:chOff x="2131" y="2070"/>
              <a:chExt cx="45" cy="299"/>
            </a:xfrm>
          </p:grpSpPr>
          <p:sp>
            <p:nvSpPr>
              <p:cNvPr id="134" name="Line 120">
                <a:extLst>
                  <a:ext uri="{FF2B5EF4-FFF2-40B4-BE49-F238E27FC236}">
                    <a16:creationId xmlns:a16="http://schemas.microsoft.com/office/drawing/2014/main" id="{08664EAD-D2E3-5BC0-2F6C-C4DF6F1E1EAB}"/>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35" name="Oval 121">
                <a:extLst>
                  <a:ext uri="{FF2B5EF4-FFF2-40B4-BE49-F238E27FC236}">
                    <a16:creationId xmlns:a16="http://schemas.microsoft.com/office/drawing/2014/main" id="{215B189F-A99D-709E-C2F8-287A0FAF7B5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1" name="Group 122">
              <a:extLst>
                <a:ext uri="{FF2B5EF4-FFF2-40B4-BE49-F238E27FC236}">
                  <a16:creationId xmlns:a16="http://schemas.microsoft.com/office/drawing/2014/main" id="{4148A1C9-95D3-0D19-D646-79823714464A}"/>
                </a:ext>
              </a:extLst>
            </p:cNvPr>
            <p:cNvGrpSpPr>
              <a:grpSpLocks/>
            </p:cNvGrpSpPr>
            <p:nvPr/>
          </p:nvGrpSpPr>
          <p:grpSpPr bwMode="auto">
            <a:xfrm>
              <a:off x="3947" y="2144"/>
              <a:ext cx="45" cy="299"/>
              <a:chOff x="2131" y="2070"/>
              <a:chExt cx="45" cy="299"/>
            </a:xfrm>
          </p:grpSpPr>
          <p:sp>
            <p:nvSpPr>
              <p:cNvPr id="132" name="Line 123">
                <a:extLst>
                  <a:ext uri="{FF2B5EF4-FFF2-40B4-BE49-F238E27FC236}">
                    <a16:creationId xmlns:a16="http://schemas.microsoft.com/office/drawing/2014/main" id="{DDE0802F-CA4F-C9FC-7930-DA1AE91F446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33" name="Oval 124">
                <a:extLst>
                  <a:ext uri="{FF2B5EF4-FFF2-40B4-BE49-F238E27FC236}">
                    <a16:creationId xmlns:a16="http://schemas.microsoft.com/office/drawing/2014/main" id="{3C2E9E2B-8248-C926-A404-E8B14B5AD45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2" name="Group 125">
              <a:extLst>
                <a:ext uri="{FF2B5EF4-FFF2-40B4-BE49-F238E27FC236}">
                  <a16:creationId xmlns:a16="http://schemas.microsoft.com/office/drawing/2014/main" id="{891923B2-2946-52C3-5DBD-9C6CE050AE78}"/>
                </a:ext>
              </a:extLst>
            </p:cNvPr>
            <p:cNvGrpSpPr>
              <a:grpSpLocks/>
            </p:cNvGrpSpPr>
            <p:nvPr/>
          </p:nvGrpSpPr>
          <p:grpSpPr bwMode="auto">
            <a:xfrm>
              <a:off x="4630" y="2144"/>
              <a:ext cx="45" cy="299"/>
              <a:chOff x="2131" y="2070"/>
              <a:chExt cx="45" cy="299"/>
            </a:xfrm>
          </p:grpSpPr>
          <p:sp>
            <p:nvSpPr>
              <p:cNvPr id="130" name="Line 126">
                <a:extLst>
                  <a:ext uri="{FF2B5EF4-FFF2-40B4-BE49-F238E27FC236}">
                    <a16:creationId xmlns:a16="http://schemas.microsoft.com/office/drawing/2014/main" id="{0F870A2A-AB2C-ED39-CF97-A9F5C47F550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31" name="Oval 127">
                <a:extLst>
                  <a:ext uri="{FF2B5EF4-FFF2-40B4-BE49-F238E27FC236}">
                    <a16:creationId xmlns:a16="http://schemas.microsoft.com/office/drawing/2014/main" id="{537541B9-06F2-A9E0-B79C-22AA7242BBAB}"/>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3" name="Group 128">
              <a:extLst>
                <a:ext uri="{FF2B5EF4-FFF2-40B4-BE49-F238E27FC236}">
                  <a16:creationId xmlns:a16="http://schemas.microsoft.com/office/drawing/2014/main" id="{840DA602-D49A-0D77-1EA7-BEFE942383A7}"/>
                </a:ext>
              </a:extLst>
            </p:cNvPr>
            <p:cNvGrpSpPr>
              <a:grpSpLocks/>
            </p:cNvGrpSpPr>
            <p:nvPr/>
          </p:nvGrpSpPr>
          <p:grpSpPr bwMode="auto">
            <a:xfrm flipV="1">
              <a:off x="3803" y="1268"/>
              <a:ext cx="79" cy="310"/>
              <a:chOff x="3156" y="2161"/>
              <a:chExt cx="79" cy="310"/>
            </a:xfrm>
          </p:grpSpPr>
          <p:grpSp>
            <p:nvGrpSpPr>
              <p:cNvPr id="126" name="Group 129">
                <a:extLst>
                  <a:ext uri="{FF2B5EF4-FFF2-40B4-BE49-F238E27FC236}">
                    <a16:creationId xmlns:a16="http://schemas.microsoft.com/office/drawing/2014/main" id="{D7A24DD2-4640-8A14-33ED-E6CDC1E7E611}"/>
                  </a:ext>
                </a:extLst>
              </p:cNvPr>
              <p:cNvGrpSpPr>
                <a:grpSpLocks/>
              </p:cNvGrpSpPr>
              <p:nvPr/>
            </p:nvGrpSpPr>
            <p:grpSpPr bwMode="auto">
              <a:xfrm>
                <a:off x="3173" y="2172"/>
                <a:ext cx="45" cy="299"/>
                <a:chOff x="2131" y="2070"/>
                <a:chExt cx="45" cy="299"/>
              </a:xfrm>
            </p:grpSpPr>
            <p:sp>
              <p:nvSpPr>
                <p:cNvPr id="128" name="Line 130">
                  <a:extLst>
                    <a:ext uri="{FF2B5EF4-FFF2-40B4-BE49-F238E27FC236}">
                      <a16:creationId xmlns:a16="http://schemas.microsoft.com/office/drawing/2014/main" id="{AE7CB75E-D6D3-F16F-F97E-5FE92A8DEA15}"/>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29" name="Oval 131">
                  <a:extLst>
                    <a:ext uri="{FF2B5EF4-FFF2-40B4-BE49-F238E27FC236}">
                      <a16:creationId xmlns:a16="http://schemas.microsoft.com/office/drawing/2014/main" id="{709C7787-9078-60B9-01F3-69917A7B951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27" name="Oval 132">
                <a:extLst>
                  <a:ext uri="{FF2B5EF4-FFF2-40B4-BE49-F238E27FC236}">
                    <a16:creationId xmlns:a16="http://schemas.microsoft.com/office/drawing/2014/main" id="{64CD6149-69F0-9859-BEBE-7F7144FC4272}"/>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94" name="Group 133">
              <a:extLst>
                <a:ext uri="{FF2B5EF4-FFF2-40B4-BE49-F238E27FC236}">
                  <a16:creationId xmlns:a16="http://schemas.microsoft.com/office/drawing/2014/main" id="{04186A28-A7EB-1657-44E5-5342C9B91180}"/>
                </a:ext>
              </a:extLst>
            </p:cNvPr>
            <p:cNvGrpSpPr>
              <a:grpSpLocks/>
            </p:cNvGrpSpPr>
            <p:nvPr/>
          </p:nvGrpSpPr>
          <p:grpSpPr bwMode="auto">
            <a:xfrm flipV="1">
              <a:off x="4824" y="1268"/>
              <a:ext cx="79" cy="310"/>
              <a:chOff x="3156" y="2161"/>
              <a:chExt cx="79" cy="310"/>
            </a:xfrm>
          </p:grpSpPr>
          <p:grpSp>
            <p:nvGrpSpPr>
              <p:cNvPr id="122" name="Group 134">
                <a:extLst>
                  <a:ext uri="{FF2B5EF4-FFF2-40B4-BE49-F238E27FC236}">
                    <a16:creationId xmlns:a16="http://schemas.microsoft.com/office/drawing/2014/main" id="{F1DFF923-4D15-DECF-A563-EDB042C99132}"/>
                  </a:ext>
                </a:extLst>
              </p:cNvPr>
              <p:cNvGrpSpPr>
                <a:grpSpLocks/>
              </p:cNvGrpSpPr>
              <p:nvPr/>
            </p:nvGrpSpPr>
            <p:grpSpPr bwMode="auto">
              <a:xfrm>
                <a:off x="3173" y="2172"/>
                <a:ext cx="45" cy="299"/>
                <a:chOff x="2131" y="2070"/>
                <a:chExt cx="45" cy="299"/>
              </a:xfrm>
            </p:grpSpPr>
            <p:sp>
              <p:nvSpPr>
                <p:cNvPr id="124" name="Line 135">
                  <a:extLst>
                    <a:ext uri="{FF2B5EF4-FFF2-40B4-BE49-F238E27FC236}">
                      <a16:creationId xmlns:a16="http://schemas.microsoft.com/office/drawing/2014/main" id="{A1FC25D6-169E-65C6-0B62-AB07D26AB8D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25" name="Oval 136">
                  <a:extLst>
                    <a:ext uri="{FF2B5EF4-FFF2-40B4-BE49-F238E27FC236}">
                      <a16:creationId xmlns:a16="http://schemas.microsoft.com/office/drawing/2014/main" id="{DE6049BB-B940-B015-A555-34DB97EB3758}"/>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23" name="Oval 137">
                <a:extLst>
                  <a:ext uri="{FF2B5EF4-FFF2-40B4-BE49-F238E27FC236}">
                    <a16:creationId xmlns:a16="http://schemas.microsoft.com/office/drawing/2014/main" id="{17D76BE4-4F5E-7BE4-EFA7-15E60BAAF9BD}"/>
                  </a:ext>
                </a:extLst>
              </p:cNvPr>
              <p:cNvSpPr>
                <a:spLocks noChangeArrowheads="1"/>
              </p:cNvSpPr>
              <p:nvPr/>
            </p:nvSpPr>
            <p:spPr bwMode="auto">
              <a:xfrm>
                <a:off x="3156" y="2161"/>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pSp>
          <p:nvGrpSpPr>
            <p:cNvPr id="95" name="Group 138">
              <a:extLst>
                <a:ext uri="{FF2B5EF4-FFF2-40B4-BE49-F238E27FC236}">
                  <a16:creationId xmlns:a16="http://schemas.microsoft.com/office/drawing/2014/main" id="{2F564463-7A52-0FA9-FFD1-6CDBA9460DA0}"/>
                </a:ext>
              </a:extLst>
            </p:cNvPr>
            <p:cNvGrpSpPr>
              <a:grpSpLocks/>
            </p:cNvGrpSpPr>
            <p:nvPr/>
          </p:nvGrpSpPr>
          <p:grpSpPr bwMode="auto">
            <a:xfrm flipV="1">
              <a:off x="4427" y="1279"/>
              <a:ext cx="45" cy="299"/>
              <a:chOff x="2131" y="2070"/>
              <a:chExt cx="45" cy="299"/>
            </a:xfrm>
          </p:grpSpPr>
          <p:sp>
            <p:nvSpPr>
              <p:cNvPr id="120" name="Line 139">
                <a:extLst>
                  <a:ext uri="{FF2B5EF4-FFF2-40B4-BE49-F238E27FC236}">
                    <a16:creationId xmlns:a16="http://schemas.microsoft.com/office/drawing/2014/main" id="{E7367191-7901-DA24-AA24-7387D33488B9}"/>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21" name="Oval 140">
                <a:extLst>
                  <a:ext uri="{FF2B5EF4-FFF2-40B4-BE49-F238E27FC236}">
                    <a16:creationId xmlns:a16="http://schemas.microsoft.com/office/drawing/2014/main" id="{B3A9100B-6A53-1317-E18D-51FD69936FA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6" name="Group 141">
              <a:extLst>
                <a:ext uri="{FF2B5EF4-FFF2-40B4-BE49-F238E27FC236}">
                  <a16:creationId xmlns:a16="http://schemas.microsoft.com/office/drawing/2014/main" id="{352771AC-9B8F-FEDD-B768-56F5C23DF2EC}"/>
                </a:ext>
              </a:extLst>
            </p:cNvPr>
            <p:cNvGrpSpPr>
              <a:grpSpLocks/>
            </p:cNvGrpSpPr>
            <p:nvPr/>
          </p:nvGrpSpPr>
          <p:grpSpPr bwMode="auto">
            <a:xfrm flipV="1">
              <a:off x="3370" y="1279"/>
              <a:ext cx="45" cy="299"/>
              <a:chOff x="2131" y="2070"/>
              <a:chExt cx="45" cy="299"/>
            </a:xfrm>
          </p:grpSpPr>
          <p:sp>
            <p:nvSpPr>
              <p:cNvPr id="118" name="Line 142">
                <a:extLst>
                  <a:ext uri="{FF2B5EF4-FFF2-40B4-BE49-F238E27FC236}">
                    <a16:creationId xmlns:a16="http://schemas.microsoft.com/office/drawing/2014/main" id="{F5D1902D-80F4-94A5-5F86-E16DDA6D4240}"/>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9" name="Oval 143">
                <a:extLst>
                  <a:ext uri="{FF2B5EF4-FFF2-40B4-BE49-F238E27FC236}">
                    <a16:creationId xmlns:a16="http://schemas.microsoft.com/office/drawing/2014/main" id="{E19C5990-5FEC-C32B-00E2-A720A367159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97" name="Rectangle 144">
              <a:extLst>
                <a:ext uri="{FF2B5EF4-FFF2-40B4-BE49-F238E27FC236}">
                  <a16:creationId xmlns:a16="http://schemas.microsoft.com/office/drawing/2014/main" id="{02BE7264-B925-B42A-32CC-E758857E3B13}"/>
                </a:ext>
              </a:extLst>
            </p:cNvPr>
            <p:cNvSpPr>
              <a:spLocks noChangeArrowheads="1"/>
            </p:cNvSpPr>
            <p:nvPr/>
          </p:nvSpPr>
          <p:spPr bwMode="auto">
            <a:xfrm>
              <a:off x="2966" y="2438"/>
              <a:ext cx="2710" cy="407"/>
            </a:xfrm>
            <a:prstGeom prst="rect">
              <a:avLst/>
            </a:prstGeom>
            <a:noFill/>
            <a:ln w="9525">
              <a:noFill/>
              <a:miter lim="800000"/>
              <a:headEnd/>
              <a:tailEnd/>
            </a:ln>
          </p:spPr>
          <p:txBody>
            <a:bodyPr>
              <a:spAutoFit/>
            </a:bodyPr>
            <a:lstStyle/>
            <a:p>
              <a:r>
                <a:rPr lang="en-US" altLang="zh-CN" b="1" i="1" dirty="0">
                  <a:solidFill>
                    <a:srgbClr val="0033CC"/>
                  </a:solidFill>
                </a:rPr>
                <a:t>   </a:t>
              </a:r>
              <a:r>
                <a:rPr lang="zh-CN" altLang="en-US" b="1" i="1" dirty="0">
                  <a:solidFill>
                    <a:srgbClr val="0033CC"/>
                  </a:solidFill>
                </a:rPr>
                <a:t>  </a:t>
              </a:r>
              <a:r>
                <a:rPr lang="en-US" altLang="zh-CN" b="1" i="1" dirty="0">
                  <a:solidFill>
                    <a:srgbClr val="0033CC"/>
                  </a:solidFill>
                </a:rPr>
                <a:t>J</a:t>
              </a:r>
              <a:r>
                <a:rPr lang="en-US" altLang="zh-CN" b="1" baseline="-25000" dirty="0">
                  <a:solidFill>
                    <a:srgbClr val="0033CC"/>
                  </a:solidFill>
                </a:rPr>
                <a:t>1</a:t>
              </a:r>
              <a:r>
                <a:rPr lang="en-US" altLang="zh-CN" b="1" baseline="-25000" dirty="0"/>
                <a:t>           </a:t>
              </a:r>
              <a:r>
                <a:rPr lang="zh-CN" altLang="en-US" b="1" baseline="-25000" dirty="0"/>
                <a:t>  </a:t>
              </a:r>
              <a:r>
                <a:rPr lang="en-US" altLang="zh-CN" b="1" i="1" dirty="0">
                  <a:solidFill>
                    <a:srgbClr val="0033CC"/>
                  </a:solidFill>
                </a:rPr>
                <a:t>K</a:t>
              </a:r>
              <a:r>
                <a:rPr lang="en-US" altLang="zh-CN" b="1" baseline="-25000" dirty="0">
                  <a:solidFill>
                    <a:srgbClr val="0033CC"/>
                  </a:solidFill>
                </a:rPr>
                <a:t>1        </a:t>
              </a:r>
              <a:r>
                <a:rPr lang="zh-CN" altLang="en-US" b="1" baseline="-25000" dirty="0">
                  <a:solidFill>
                    <a:srgbClr val="0033CC"/>
                  </a:solidFill>
                </a:rPr>
                <a:t>   </a:t>
              </a:r>
              <a:r>
                <a:rPr lang="en-US" altLang="zh-CN" b="1" i="1" dirty="0"/>
                <a:t>S</a:t>
              </a:r>
              <a:r>
                <a:rPr lang="en-US" altLang="zh-CN" b="1" i="1" baseline="-25000" dirty="0"/>
                <a:t>D</a:t>
              </a:r>
              <a:r>
                <a:rPr lang="en-US" altLang="zh-CN" b="1" baseline="-25000" dirty="0"/>
                <a:t>2      </a:t>
              </a:r>
              <a:r>
                <a:rPr lang="zh-CN" altLang="en-US" b="1" baseline="-25000" dirty="0"/>
                <a:t>    </a:t>
              </a:r>
              <a:r>
                <a:rPr lang="en-US" altLang="zh-CN" b="1" i="1" dirty="0">
                  <a:solidFill>
                    <a:srgbClr val="0033CC"/>
                  </a:solidFill>
                </a:rPr>
                <a:t>CP</a:t>
              </a:r>
              <a:r>
                <a:rPr lang="en-US" altLang="zh-CN" b="1" baseline="-25000" dirty="0">
                  <a:solidFill>
                    <a:srgbClr val="0033CC"/>
                  </a:solidFill>
                </a:rPr>
                <a:t>2    </a:t>
              </a:r>
              <a:r>
                <a:rPr lang="zh-CN" altLang="en-US" b="1" baseline="-25000" dirty="0">
                  <a:solidFill>
                    <a:srgbClr val="0033CC"/>
                  </a:solidFill>
                </a:rPr>
                <a:t>   </a:t>
              </a:r>
              <a:r>
                <a:rPr lang="en-US" altLang="zh-CN" b="1" i="1" dirty="0"/>
                <a:t>R</a:t>
              </a:r>
              <a:r>
                <a:rPr lang="en-US" altLang="zh-CN" b="1" baseline="-25000" dirty="0"/>
                <a:t>D2</a:t>
              </a:r>
              <a:endParaRPr lang="en-US" altLang="zh-CN" b="1" baseline="-25000" dirty="0">
                <a:solidFill>
                  <a:srgbClr val="0033CC"/>
                </a:solidFill>
              </a:endParaRPr>
            </a:p>
            <a:p>
              <a:r>
                <a:rPr lang="en-US" altLang="zh-CN" b="1" i="1" dirty="0"/>
                <a:t>S</a:t>
              </a:r>
              <a:r>
                <a:rPr lang="en-US" altLang="zh-CN" b="1" baseline="-25000" dirty="0"/>
                <a:t>D1</a:t>
              </a:r>
              <a:r>
                <a:rPr lang="en-US" altLang="zh-CN" b="1" dirty="0">
                  <a:solidFill>
                    <a:srgbClr val="0033CC"/>
                  </a:solidFill>
                </a:rPr>
                <a:t>  </a:t>
              </a:r>
              <a:r>
                <a:rPr lang="zh-CN" altLang="en-US" b="1" dirty="0">
                  <a:solidFill>
                    <a:srgbClr val="0033CC"/>
                  </a:solidFill>
                </a:rPr>
                <a:t>   </a:t>
              </a:r>
              <a:r>
                <a:rPr lang="en-US" altLang="zh-CN" b="1" i="1" dirty="0">
                  <a:solidFill>
                    <a:srgbClr val="0033CC"/>
                  </a:solidFill>
                </a:rPr>
                <a:t>CP</a:t>
              </a:r>
              <a:r>
                <a:rPr lang="en-US" altLang="zh-CN" b="1" baseline="-25000" dirty="0">
                  <a:solidFill>
                    <a:srgbClr val="0033CC"/>
                  </a:solidFill>
                </a:rPr>
                <a:t>1</a:t>
              </a:r>
              <a:r>
                <a:rPr lang="en-US" altLang="zh-CN" b="1" i="1" dirty="0">
                  <a:solidFill>
                    <a:srgbClr val="0033CC"/>
                  </a:solidFill>
                </a:rPr>
                <a:t>    </a:t>
              </a:r>
              <a:r>
                <a:rPr lang="zh-CN" altLang="en-US" b="1" i="1" dirty="0">
                  <a:solidFill>
                    <a:srgbClr val="0033CC"/>
                  </a:solidFill>
                </a:rPr>
                <a:t>  </a:t>
              </a:r>
              <a:r>
                <a:rPr lang="en-US" altLang="zh-CN" b="1" i="1" dirty="0"/>
                <a:t>R</a:t>
              </a:r>
              <a:r>
                <a:rPr lang="en-US" altLang="zh-CN" b="1" baseline="-25000" dirty="0"/>
                <a:t>D1        </a:t>
              </a:r>
              <a:r>
                <a:rPr lang="zh-CN" altLang="en-US" b="1" baseline="-25000" dirty="0"/>
                <a:t>  </a:t>
              </a:r>
              <a:r>
                <a:rPr lang="en-US" altLang="zh-CN" b="1" i="1" dirty="0">
                  <a:solidFill>
                    <a:srgbClr val="0033CC"/>
                  </a:solidFill>
                </a:rPr>
                <a:t>J</a:t>
              </a:r>
              <a:r>
                <a:rPr lang="en-US" altLang="zh-CN" b="1" baseline="-25000" dirty="0">
                  <a:solidFill>
                    <a:srgbClr val="0033CC"/>
                  </a:solidFill>
                </a:rPr>
                <a:t>2          </a:t>
              </a:r>
              <a:r>
                <a:rPr lang="zh-CN" altLang="en-US" b="1" baseline="-25000" dirty="0">
                  <a:solidFill>
                    <a:srgbClr val="0033CC"/>
                  </a:solidFill>
                </a:rPr>
                <a:t>   </a:t>
              </a:r>
              <a:r>
                <a:rPr lang="en-US" altLang="zh-CN" b="1" i="1" dirty="0">
                  <a:solidFill>
                    <a:srgbClr val="0033CC"/>
                  </a:solidFill>
                </a:rPr>
                <a:t>K</a:t>
              </a:r>
              <a:r>
                <a:rPr lang="en-US" altLang="zh-CN" b="1" baseline="-25000" dirty="0">
                  <a:solidFill>
                    <a:srgbClr val="0033CC"/>
                  </a:solidFill>
                </a:rPr>
                <a:t>2 </a:t>
              </a:r>
            </a:p>
          </p:txBody>
        </p:sp>
        <p:grpSp>
          <p:nvGrpSpPr>
            <p:cNvPr id="98" name="Group 145">
              <a:extLst>
                <a:ext uri="{FF2B5EF4-FFF2-40B4-BE49-F238E27FC236}">
                  <a16:creationId xmlns:a16="http://schemas.microsoft.com/office/drawing/2014/main" id="{2802D77A-B37F-C64B-8732-D3F58A509E35}"/>
                </a:ext>
              </a:extLst>
            </p:cNvPr>
            <p:cNvGrpSpPr>
              <a:grpSpLocks/>
            </p:cNvGrpSpPr>
            <p:nvPr/>
          </p:nvGrpSpPr>
          <p:grpSpPr bwMode="auto">
            <a:xfrm rot="-5400000">
              <a:off x="5351" y="1754"/>
              <a:ext cx="45" cy="299"/>
              <a:chOff x="2131" y="2070"/>
              <a:chExt cx="45" cy="299"/>
            </a:xfrm>
          </p:grpSpPr>
          <p:sp>
            <p:nvSpPr>
              <p:cNvPr id="116" name="Line 146">
                <a:extLst>
                  <a:ext uri="{FF2B5EF4-FFF2-40B4-BE49-F238E27FC236}">
                    <a16:creationId xmlns:a16="http://schemas.microsoft.com/office/drawing/2014/main" id="{86F155C1-AD9D-A8B2-F7E2-8C428F34A11C}"/>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7" name="Oval 147">
                <a:extLst>
                  <a:ext uri="{FF2B5EF4-FFF2-40B4-BE49-F238E27FC236}">
                    <a16:creationId xmlns:a16="http://schemas.microsoft.com/office/drawing/2014/main" id="{5A1B9B6C-2E76-F8B5-7A57-4B5AF91535B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9" name="Group 148">
              <a:extLst>
                <a:ext uri="{FF2B5EF4-FFF2-40B4-BE49-F238E27FC236}">
                  <a16:creationId xmlns:a16="http://schemas.microsoft.com/office/drawing/2014/main" id="{B374E15D-446F-F997-4B1D-AA32EB14F6DA}"/>
                </a:ext>
              </a:extLst>
            </p:cNvPr>
            <p:cNvGrpSpPr>
              <a:grpSpLocks/>
            </p:cNvGrpSpPr>
            <p:nvPr/>
          </p:nvGrpSpPr>
          <p:grpSpPr bwMode="auto">
            <a:xfrm rot="5400000" flipH="1">
              <a:off x="2827" y="1766"/>
              <a:ext cx="45" cy="299"/>
              <a:chOff x="2131" y="2070"/>
              <a:chExt cx="45" cy="299"/>
            </a:xfrm>
          </p:grpSpPr>
          <p:sp>
            <p:nvSpPr>
              <p:cNvPr id="114" name="Line 149">
                <a:extLst>
                  <a:ext uri="{FF2B5EF4-FFF2-40B4-BE49-F238E27FC236}">
                    <a16:creationId xmlns:a16="http://schemas.microsoft.com/office/drawing/2014/main" id="{58BC6D09-DB0E-BDEC-8CBF-EC0F36F40B7F}"/>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5" name="Oval 150">
                <a:extLst>
                  <a:ext uri="{FF2B5EF4-FFF2-40B4-BE49-F238E27FC236}">
                    <a16:creationId xmlns:a16="http://schemas.microsoft.com/office/drawing/2014/main" id="{D967069D-A9C0-05CD-C4B8-B6F577F3B34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00" name="Line 151">
              <a:extLst>
                <a:ext uri="{FF2B5EF4-FFF2-40B4-BE49-F238E27FC236}">
                  <a16:creationId xmlns:a16="http://schemas.microsoft.com/office/drawing/2014/main" id="{44CDB330-D478-720C-A369-3EE8CA572B72}"/>
                </a:ext>
              </a:extLst>
            </p:cNvPr>
            <p:cNvSpPr>
              <a:spLocks noChangeShapeType="1"/>
            </p:cNvSpPr>
            <p:nvPr/>
          </p:nvSpPr>
          <p:spPr bwMode="auto">
            <a:xfrm>
              <a:off x="3780" y="1046"/>
              <a:ext cx="111" cy="0"/>
            </a:xfrm>
            <a:prstGeom prst="line">
              <a:avLst/>
            </a:prstGeom>
            <a:noFill/>
            <a:ln w="28575">
              <a:solidFill>
                <a:srgbClr val="FF0066"/>
              </a:solidFill>
              <a:round/>
              <a:headEnd/>
              <a:tailEnd/>
            </a:ln>
          </p:spPr>
          <p:txBody>
            <a:bodyPr/>
            <a:lstStyle/>
            <a:p>
              <a:endParaRPr lang="zh-CN" altLang="en-US"/>
            </a:p>
          </p:txBody>
        </p:sp>
        <p:sp>
          <p:nvSpPr>
            <p:cNvPr id="101" name="Line 152">
              <a:extLst>
                <a:ext uri="{FF2B5EF4-FFF2-40B4-BE49-F238E27FC236}">
                  <a16:creationId xmlns:a16="http://schemas.microsoft.com/office/drawing/2014/main" id="{FE2413A4-ECA3-16AA-2262-090CE0E9C028}"/>
                </a:ext>
              </a:extLst>
            </p:cNvPr>
            <p:cNvSpPr>
              <a:spLocks noChangeShapeType="1"/>
            </p:cNvSpPr>
            <p:nvPr/>
          </p:nvSpPr>
          <p:spPr bwMode="auto">
            <a:xfrm>
              <a:off x="4830" y="1058"/>
              <a:ext cx="111" cy="0"/>
            </a:xfrm>
            <a:prstGeom prst="line">
              <a:avLst/>
            </a:prstGeom>
            <a:noFill/>
            <a:ln w="28575">
              <a:solidFill>
                <a:srgbClr val="FF0066"/>
              </a:solidFill>
              <a:round/>
              <a:headEnd/>
              <a:tailEnd/>
            </a:ln>
          </p:spPr>
          <p:txBody>
            <a:bodyPr/>
            <a:lstStyle/>
            <a:p>
              <a:endParaRPr lang="zh-CN" altLang="en-US"/>
            </a:p>
          </p:txBody>
        </p:sp>
        <p:sp>
          <p:nvSpPr>
            <p:cNvPr id="102" name="Rectangle 153">
              <a:extLst>
                <a:ext uri="{FF2B5EF4-FFF2-40B4-BE49-F238E27FC236}">
                  <a16:creationId xmlns:a16="http://schemas.microsoft.com/office/drawing/2014/main" id="{3A32FE0E-D112-9ABD-4ED7-26CE3DB2040E}"/>
                </a:ext>
              </a:extLst>
            </p:cNvPr>
            <p:cNvSpPr>
              <a:spLocks noChangeArrowheads="1"/>
            </p:cNvSpPr>
            <p:nvPr/>
          </p:nvSpPr>
          <p:spPr bwMode="auto">
            <a:xfrm>
              <a:off x="4333" y="1011"/>
              <a:ext cx="819" cy="233"/>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Q</a:t>
              </a:r>
              <a:r>
                <a:rPr lang="en-US" altLang="zh-CN" b="1" baseline="-25000" dirty="0">
                  <a:solidFill>
                    <a:srgbClr val="FF0066"/>
                  </a:solidFill>
                </a:rPr>
                <a:t>2      </a:t>
              </a:r>
              <a:r>
                <a:rPr lang="zh-CN" altLang="en-US" b="1" baseline="-25000" dirty="0">
                  <a:solidFill>
                    <a:srgbClr val="FF0066"/>
                  </a:solidFill>
                </a:rPr>
                <a:t>    </a:t>
              </a:r>
              <a:r>
                <a:rPr lang="en-US" altLang="zh-CN" b="1" i="1" dirty="0">
                  <a:solidFill>
                    <a:srgbClr val="FF0066"/>
                  </a:solidFill>
                </a:rPr>
                <a:t>Q</a:t>
              </a:r>
              <a:r>
                <a:rPr lang="en-US" altLang="zh-CN" b="1" baseline="-25000" dirty="0">
                  <a:solidFill>
                    <a:srgbClr val="FF0066"/>
                  </a:solidFill>
                </a:rPr>
                <a:t>2</a:t>
              </a:r>
            </a:p>
          </p:txBody>
        </p:sp>
        <p:sp>
          <p:nvSpPr>
            <p:cNvPr id="103" name="Text Box 154">
              <a:extLst>
                <a:ext uri="{FF2B5EF4-FFF2-40B4-BE49-F238E27FC236}">
                  <a16:creationId xmlns:a16="http://schemas.microsoft.com/office/drawing/2014/main" id="{4632896B-8626-CDF2-F058-9C85B8E4E194}"/>
                </a:ext>
              </a:extLst>
            </p:cNvPr>
            <p:cNvSpPr txBox="1">
              <a:spLocks noChangeArrowheads="1"/>
            </p:cNvSpPr>
            <p:nvPr/>
          </p:nvSpPr>
          <p:spPr bwMode="auto">
            <a:xfrm>
              <a:off x="5204" y="1854"/>
              <a:ext cx="418" cy="288"/>
            </a:xfrm>
            <a:prstGeom prst="rect">
              <a:avLst/>
            </a:prstGeom>
            <a:noFill/>
            <a:ln w="9525">
              <a:noFill/>
              <a:miter lim="800000"/>
              <a:headEnd/>
              <a:tailEnd/>
            </a:ln>
          </p:spPr>
          <p:txBody>
            <a:bodyPr>
              <a:spAutoFit/>
            </a:bodyPr>
            <a:lstStyle/>
            <a:p>
              <a:r>
                <a:rPr lang="en-US" altLang="zh-CN" b="1" i="1"/>
                <a:t>V</a:t>
              </a:r>
              <a:r>
                <a:rPr lang="en-US" altLang="zh-CN" b="1" baseline="-25000"/>
                <a:t>SS</a:t>
              </a:r>
            </a:p>
          </p:txBody>
        </p:sp>
        <p:sp>
          <p:nvSpPr>
            <p:cNvPr id="104" name="Text Box 155">
              <a:extLst>
                <a:ext uri="{FF2B5EF4-FFF2-40B4-BE49-F238E27FC236}">
                  <a16:creationId xmlns:a16="http://schemas.microsoft.com/office/drawing/2014/main" id="{3A5CFC92-E843-83AE-120A-2C66BA08C6D9}"/>
                </a:ext>
              </a:extLst>
            </p:cNvPr>
            <p:cNvSpPr txBox="1">
              <a:spLocks noChangeArrowheads="1"/>
            </p:cNvSpPr>
            <p:nvPr/>
          </p:nvSpPr>
          <p:spPr bwMode="auto">
            <a:xfrm>
              <a:off x="3050" y="2104"/>
              <a:ext cx="2626" cy="233"/>
            </a:xfrm>
            <a:prstGeom prst="rect">
              <a:avLst/>
            </a:prstGeom>
            <a:noFill/>
            <a:ln w="9525">
              <a:noFill/>
              <a:miter lim="800000"/>
              <a:headEnd/>
              <a:tailEnd/>
            </a:ln>
          </p:spPr>
          <p:txBody>
            <a:bodyPr>
              <a:spAutoFit/>
            </a:bodyPr>
            <a:lstStyle/>
            <a:p>
              <a:r>
                <a:rPr lang="en-US" altLang="zh-CN" b="1" dirty="0">
                  <a:ea typeface="隶书"/>
                  <a:cs typeface="隶书"/>
                </a:rPr>
                <a:t>7   </a:t>
              </a:r>
              <a:r>
                <a:rPr lang="zh-CN" altLang="en-US" b="1" dirty="0">
                  <a:ea typeface="隶书"/>
                  <a:cs typeface="隶书"/>
                </a:rPr>
                <a:t> </a:t>
              </a:r>
              <a:r>
                <a:rPr lang="en-US" altLang="zh-CN" b="1" dirty="0">
                  <a:ea typeface="隶书"/>
                  <a:cs typeface="隶书"/>
                </a:rPr>
                <a:t>6  </a:t>
              </a:r>
              <a:r>
                <a:rPr lang="zh-CN" altLang="en-US" b="1" dirty="0">
                  <a:ea typeface="隶书"/>
                  <a:cs typeface="隶书"/>
                </a:rPr>
                <a:t>  </a:t>
              </a:r>
              <a:r>
                <a:rPr lang="en-US" altLang="zh-CN" b="1" dirty="0">
                  <a:ea typeface="隶书"/>
                  <a:cs typeface="隶书"/>
                </a:rPr>
                <a:t>3   5  </a:t>
              </a:r>
              <a:r>
                <a:rPr lang="zh-CN" altLang="en-US" b="1" dirty="0">
                  <a:ea typeface="隶书"/>
                  <a:cs typeface="隶书"/>
                </a:rPr>
                <a:t>  </a:t>
              </a:r>
              <a:r>
                <a:rPr lang="en-US" altLang="zh-CN" b="1" dirty="0">
                  <a:ea typeface="隶书"/>
                  <a:cs typeface="隶书"/>
                </a:rPr>
                <a:t>4   9 </a:t>
              </a:r>
              <a:r>
                <a:rPr lang="zh-CN" altLang="en-US" b="1" dirty="0">
                  <a:ea typeface="隶书"/>
                  <a:cs typeface="隶书"/>
                </a:rPr>
                <a:t>  </a:t>
              </a:r>
              <a:r>
                <a:rPr lang="en-US" altLang="zh-CN" b="1" dirty="0">
                  <a:ea typeface="隶书"/>
                  <a:cs typeface="隶书"/>
                </a:rPr>
                <a:t> 10 13 11</a:t>
              </a:r>
              <a:r>
                <a:rPr lang="zh-CN" altLang="en-US" b="1" dirty="0">
                  <a:ea typeface="隶书"/>
                  <a:cs typeface="隶书"/>
                </a:rPr>
                <a:t>  </a:t>
              </a:r>
              <a:r>
                <a:rPr lang="en-US" altLang="zh-CN" b="1" dirty="0">
                  <a:ea typeface="隶书"/>
                  <a:cs typeface="隶书"/>
                </a:rPr>
                <a:t>12</a:t>
              </a:r>
            </a:p>
          </p:txBody>
        </p:sp>
        <p:sp>
          <p:nvSpPr>
            <p:cNvPr id="105" name="Text Box 156">
              <a:extLst>
                <a:ext uri="{FF2B5EF4-FFF2-40B4-BE49-F238E27FC236}">
                  <a16:creationId xmlns:a16="http://schemas.microsoft.com/office/drawing/2014/main" id="{7FE8AF7E-168C-1B81-871E-90297FB69C9F}"/>
                </a:ext>
              </a:extLst>
            </p:cNvPr>
            <p:cNvSpPr txBox="1">
              <a:spLocks noChangeArrowheads="1"/>
            </p:cNvSpPr>
            <p:nvPr/>
          </p:nvSpPr>
          <p:spPr bwMode="auto">
            <a:xfrm>
              <a:off x="3386" y="1324"/>
              <a:ext cx="2074" cy="233"/>
            </a:xfrm>
            <a:prstGeom prst="rect">
              <a:avLst/>
            </a:prstGeom>
            <a:noFill/>
            <a:ln w="9525">
              <a:noFill/>
              <a:miter lim="800000"/>
              <a:headEnd/>
              <a:tailEnd/>
            </a:ln>
          </p:spPr>
          <p:txBody>
            <a:bodyPr>
              <a:spAutoFit/>
            </a:bodyPr>
            <a:lstStyle/>
            <a:p>
              <a:r>
                <a:rPr lang="en-US" altLang="zh-CN" b="1" dirty="0">
                  <a:ea typeface="隶书"/>
                  <a:cs typeface="隶书"/>
                </a:rPr>
                <a:t>1     2          </a:t>
              </a:r>
              <a:r>
                <a:rPr lang="zh-CN" altLang="en-US" b="1" dirty="0">
                  <a:ea typeface="隶书"/>
                  <a:cs typeface="隶书"/>
                </a:rPr>
                <a:t> </a:t>
              </a:r>
              <a:r>
                <a:rPr lang="en-US" altLang="zh-CN" b="1" dirty="0">
                  <a:ea typeface="隶书"/>
                  <a:cs typeface="隶书"/>
                </a:rPr>
                <a:t>15      </a:t>
              </a:r>
              <a:r>
                <a:rPr lang="zh-CN" altLang="en-US" b="1" dirty="0">
                  <a:ea typeface="隶书"/>
                  <a:cs typeface="隶书"/>
                </a:rPr>
                <a:t> </a:t>
              </a:r>
              <a:r>
                <a:rPr lang="en-US" altLang="zh-CN" b="1" dirty="0">
                  <a:ea typeface="隶书"/>
                  <a:cs typeface="隶书"/>
                </a:rPr>
                <a:t>14</a:t>
              </a:r>
            </a:p>
          </p:txBody>
        </p:sp>
        <p:sp>
          <p:nvSpPr>
            <p:cNvPr id="106" name="Text Box 157">
              <a:extLst>
                <a:ext uri="{FF2B5EF4-FFF2-40B4-BE49-F238E27FC236}">
                  <a16:creationId xmlns:a16="http://schemas.microsoft.com/office/drawing/2014/main" id="{0D278F7B-43A3-2386-9682-E34DD8BD8003}"/>
                </a:ext>
              </a:extLst>
            </p:cNvPr>
            <p:cNvSpPr txBox="1">
              <a:spLocks noChangeArrowheads="1"/>
            </p:cNvSpPr>
            <p:nvPr/>
          </p:nvSpPr>
          <p:spPr bwMode="auto">
            <a:xfrm>
              <a:off x="2630" y="1600"/>
              <a:ext cx="428" cy="288"/>
            </a:xfrm>
            <a:prstGeom prst="rect">
              <a:avLst/>
            </a:prstGeom>
            <a:noFill/>
            <a:ln w="9525">
              <a:noFill/>
              <a:miter lim="800000"/>
              <a:headEnd/>
              <a:tailEnd/>
            </a:ln>
          </p:spPr>
          <p:txBody>
            <a:bodyPr>
              <a:spAutoFit/>
            </a:bodyPr>
            <a:lstStyle/>
            <a:p>
              <a:r>
                <a:rPr lang="en-US" altLang="zh-CN" b="1">
                  <a:ea typeface="隶书"/>
                  <a:cs typeface="隶书"/>
                </a:rPr>
                <a:t>16</a:t>
              </a:r>
            </a:p>
          </p:txBody>
        </p:sp>
        <p:sp>
          <p:nvSpPr>
            <p:cNvPr id="107" name="Text Box 158">
              <a:extLst>
                <a:ext uri="{FF2B5EF4-FFF2-40B4-BE49-F238E27FC236}">
                  <a16:creationId xmlns:a16="http://schemas.microsoft.com/office/drawing/2014/main" id="{EAFB94B4-4C81-C78D-BCE2-3D414BD26131}"/>
                </a:ext>
              </a:extLst>
            </p:cNvPr>
            <p:cNvSpPr txBox="1">
              <a:spLocks noChangeArrowheads="1"/>
            </p:cNvSpPr>
            <p:nvPr/>
          </p:nvSpPr>
          <p:spPr bwMode="auto">
            <a:xfrm>
              <a:off x="5282" y="1648"/>
              <a:ext cx="284" cy="288"/>
            </a:xfrm>
            <a:prstGeom prst="rect">
              <a:avLst/>
            </a:prstGeom>
            <a:noFill/>
            <a:ln w="9525">
              <a:noFill/>
              <a:miter lim="800000"/>
              <a:headEnd/>
              <a:tailEnd/>
            </a:ln>
          </p:spPr>
          <p:txBody>
            <a:bodyPr>
              <a:spAutoFit/>
            </a:bodyPr>
            <a:lstStyle/>
            <a:p>
              <a:r>
                <a:rPr lang="en-US" altLang="zh-CN" b="1">
                  <a:ea typeface="隶书"/>
                  <a:cs typeface="隶书"/>
                </a:rPr>
                <a:t>8</a:t>
              </a:r>
            </a:p>
          </p:txBody>
        </p:sp>
        <p:grpSp>
          <p:nvGrpSpPr>
            <p:cNvPr id="108" name="Group 164">
              <a:extLst>
                <a:ext uri="{FF2B5EF4-FFF2-40B4-BE49-F238E27FC236}">
                  <a16:creationId xmlns:a16="http://schemas.microsoft.com/office/drawing/2014/main" id="{D90DCB32-DC40-F6DE-2D2F-E0AD23855629}"/>
                </a:ext>
              </a:extLst>
            </p:cNvPr>
            <p:cNvGrpSpPr>
              <a:grpSpLocks/>
            </p:cNvGrpSpPr>
            <p:nvPr/>
          </p:nvGrpSpPr>
          <p:grpSpPr bwMode="auto">
            <a:xfrm>
              <a:off x="3293" y="2167"/>
              <a:ext cx="45" cy="299"/>
              <a:chOff x="2131" y="2070"/>
              <a:chExt cx="45" cy="299"/>
            </a:xfrm>
          </p:grpSpPr>
          <p:sp>
            <p:nvSpPr>
              <p:cNvPr id="112" name="Line 165">
                <a:extLst>
                  <a:ext uri="{FF2B5EF4-FFF2-40B4-BE49-F238E27FC236}">
                    <a16:creationId xmlns:a16="http://schemas.microsoft.com/office/drawing/2014/main" id="{B55770D4-3077-46AE-6745-E9AC2C0AEF51}"/>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3" name="Oval 166">
                <a:extLst>
                  <a:ext uri="{FF2B5EF4-FFF2-40B4-BE49-F238E27FC236}">
                    <a16:creationId xmlns:a16="http://schemas.microsoft.com/office/drawing/2014/main" id="{218F64E3-EB81-5C1F-7132-61726449999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09" name="Group 167">
              <a:extLst>
                <a:ext uri="{FF2B5EF4-FFF2-40B4-BE49-F238E27FC236}">
                  <a16:creationId xmlns:a16="http://schemas.microsoft.com/office/drawing/2014/main" id="{3D5C950E-0646-08CD-E2A1-8371D5AD71A6}"/>
                </a:ext>
              </a:extLst>
            </p:cNvPr>
            <p:cNvGrpSpPr>
              <a:grpSpLocks/>
            </p:cNvGrpSpPr>
            <p:nvPr/>
          </p:nvGrpSpPr>
          <p:grpSpPr bwMode="auto">
            <a:xfrm>
              <a:off x="3071" y="2156"/>
              <a:ext cx="45" cy="299"/>
              <a:chOff x="2131" y="2070"/>
              <a:chExt cx="45" cy="299"/>
            </a:xfrm>
          </p:grpSpPr>
          <p:sp>
            <p:nvSpPr>
              <p:cNvPr id="110" name="Line 168">
                <a:extLst>
                  <a:ext uri="{FF2B5EF4-FFF2-40B4-BE49-F238E27FC236}">
                    <a16:creationId xmlns:a16="http://schemas.microsoft.com/office/drawing/2014/main" id="{235B46A2-29AD-25A5-48CD-575E74A54A2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111" name="Oval 169">
                <a:extLst>
                  <a:ext uri="{FF2B5EF4-FFF2-40B4-BE49-F238E27FC236}">
                    <a16:creationId xmlns:a16="http://schemas.microsoft.com/office/drawing/2014/main" id="{E1409AEC-4F8C-B562-9325-1CB971587EFB}"/>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sp>
        <p:nvSpPr>
          <p:cNvPr id="146" name="Text Box 126">
            <a:extLst>
              <a:ext uri="{FF2B5EF4-FFF2-40B4-BE49-F238E27FC236}">
                <a16:creationId xmlns:a16="http://schemas.microsoft.com/office/drawing/2014/main" id="{D018A96A-64FB-5F35-9570-AB592545124E}"/>
              </a:ext>
            </a:extLst>
          </p:cNvPr>
          <p:cNvSpPr txBox="1">
            <a:spLocks noChangeArrowheads="1"/>
          </p:cNvSpPr>
          <p:nvPr/>
        </p:nvSpPr>
        <p:spPr bwMode="auto">
          <a:xfrm>
            <a:off x="6383257" y="5899672"/>
            <a:ext cx="3483682" cy="519113"/>
          </a:xfrm>
          <a:prstGeom prst="rect">
            <a:avLst/>
          </a:prstGeom>
          <a:noFill/>
          <a:ln w="19050">
            <a:solidFill>
              <a:srgbClr val="7030A0"/>
            </a:solidFill>
            <a:miter lim="800000"/>
            <a:headEnd/>
            <a:tailEnd/>
          </a:ln>
        </p:spPr>
        <p:txBody>
          <a:bodyPr wrap="square">
            <a:spAutoFit/>
          </a:bodyPr>
          <a:lstStyle/>
          <a:p>
            <a:r>
              <a:rPr lang="en-US" altLang="zh-CN" sz="2800" b="1" i="1" dirty="0"/>
              <a:t>CP</a:t>
            </a:r>
            <a:r>
              <a:rPr lang="zh-CN" altLang="en-US" sz="2800" b="1" dirty="0"/>
              <a:t>上升</a:t>
            </a:r>
            <a:r>
              <a:rPr lang="zh-CN" altLang="en-US" sz="2800" b="1" dirty="0">
                <a:solidFill>
                  <a:srgbClr val="0033CC"/>
                </a:solidFill>
              </a:rPr>
              <a:t>沿</a:t>
            </a:r>
            <a:r>
              <a:rPr lang="zh-CN" altLang="en-US" sz="2800" b="1" dirty="0"/>
              <a:t> </a:t>
            </a:r>
            <a:r>
              <a:rPr lang="zh-CN" altLang="en-US" sz="2800" b="1" dirty="0">
                <a:solidFill>
                  <a:srgbClr val="FF0000"/>
                </a:solidFill>
              </a:rPr>
              <a:t>时刻有效</a:t>
            </a:r>
          </a:p>
        </p:txBody>
      </p:sp>
      <p:sp>
        <p:nvSpPr>
          <p:cNvPr id="3" name="灯片编号占位符 2">
            <a:extLst>
              <a:ext uri="{FF2B5EF4-FFF2-40B4-BE49-F238E27FC236}">
                <a16:creationId xmlns:a16="http://schemas.microsoft.com/office/drawing/2014/main" id="{1BC10A45-8EC4-C8A1-6C30-3B4F822DE6AC}"/>
              </a:ext>
            </a:extLst>
          </p:cNvPr>
          <p:cNvSpPr>
            <a:spLocks noGrp="1"/>
          </p:cNvSpPr>
          <p:nvPr>
            <p:ph type="sldNum" sz="quarter" idx="12"/>
          </p:nvPr>
        </p:nvSpPr>
        <p:spPr/>
        <p:txBody>
          <a:bodyPr/>
          <a:lstStyle/>
          <a:p>
            <a:fld id="{392CBAA0-59E6-204E-8F03-85E5040D48B8}" type="slidenum">
              <a:rPr kumimoji="1" lang="zh-CN" altLang="en-US" smtClean="0"/>
              <a:t>48</a:t>
            </a:fld>
            <a:r>
              <a:rPr kumimoji="1" lang="en-US" altLang="zh-CN"/>
              <a:t>/70</a:t>
            </a:r>
            <a:endParaRPr kumimoji="1" lang="zh-CN" altLang="en-US" dirty="0"/>
          </a:p>
        </p:txBody>
      </p:sp>
    </p:spTree>
    <p:extLst>
      <p:ext uri="{BB962C8B-B14F-4D97-AF65-F5344CB8AC3E}">
        <p14:creationId xmlns:p14="http://schemas.microsoft.com/office/powerpoint/2010/main" val="117566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2" presetClass="entr" presetSubtype="8" fill="hold" nodeType="afterEffect">
                                  <p:stCondLst>
                                    <p:cond delay="100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2" presetClass="entr" presetSubtype="8" fill="hold" nodeType="afterEffect">
                                  <p:stCondLst>
                                    <p:cond delay="100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wipe(left)">
                                      <p:cBhvr>
                                        <p:cTn id="36" dur="500"/>
                                        <p:tgtEl>
                                          <p:spTgt spid="8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wipe(left)">
                                      <p:cBhvr>
                                        <p:cTn id="41" dur="500"/>
                                        <p:tgtEl>
                                          <p:spTgt spid="8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6">
                                            <p:txEl>
                                              <p:pRg st="0" end="0"/>
                                            </p:txEl>
                                          </p:spTgt>
                                        </p:tgtEl>
                                        <p:attrNameLst>
                                          <p:attrName>style.visibility</p:attrName>
                                        </p:attrNameLst>
                                      </p:cBhvr>
                                      <p:to>
                                        <p:strVal val="visible"/>
                                      </p:to>
                                    </p:set>
                                    <p:animEffect transition="in" filter="wipe(left)">
                                      <p:cBhvr>
                                        <p:cTn id="46" dur="500"/>
                                        <p:tgtEl>
                                          <p:spTgt spid="1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advAuto="0"/>
      <p:bldP spid="7" grpId="0" autoUpdateAnimBg="0"/>
      <p:bldP spid="8" grpId="0" autoUpdateAnimBg="0"/>
      <p:bldP spid="80" grpId="0" autoUpdateAnimBg="0"/>
      <p:bldP spid="146"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边沿触发器功能分类、功能表示方法及转换</a:t>
            </a:r>
            <a:endParaRPr kumimoji="1" lang="en-US" altLang="zh-CN" sz="2000" dirty="0">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9DAD3A5B-8D96-C205-95D0-5E81038B6BCF}"/>
              </a:ext>
            </a:extLst>
          </p:cNvPr>
          <p:cNvSpPr>
            <a:spLocks noGrp="1"/>
          </p:cNvSpPr>
          <p:nvPr>
            <p:ph type="sldNum" sz="quarter" idx="12"/>
          </p:nvPr>
        </p:nvSpPr>
        <p:spPr/>
        <p:txBody>
          <a:bodyPr/>
          <a:lstStyle/>
          <a:p>
            <a:fld id="{392CBAA0-59E6-204E-8F03-85E5040D48B8}" type="slidenum">
              <a:rPr kumimoji="1" lang="zh-CN" altLang="en-US" smtClean="0"/>
              <a:t>49</a:t>
            </a:fld>
            <a:r>
              <a:rPr kumimoji="1" lang="en-US" altLang="zh-CN"/>
              <a:t>/70</a:t>
            </a:r>
            <a:endParaRPr kumimoji="1" lang="zh-CN" altLang="en-US" dirty="0"/>
          </a:p>
        </p:txBody>
      </p:sp>
    </p:spTree>
    <p:extLst>
      <p:ext uri="{BB962C8B-B14F-4D97-AF65-F5344CB8AC3E}">
        <p14:creationId xmlns:p14="http://schemas.microsoft.com/office/powerpoint/2010/main" val="97161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latin typeface="Myriad Pro" panose="020B0503030403020204" pitchFamily="34" charset="0"/>
                <a:ea typeface="Songti SC" panose="02010600040101010101" pitchFamily="2" charset="-122"/>
              </a:rPr>
              <a:t>基本</a:t>
            </a:r>
            <a:r>
              <a:rPr kumimoji="1" lang="en-US" altLang="zh-CN" sz="2400" dirty="0">
                <a:latin typeface="Myriad Pro" panose="020B0503030403020204" pitchFamily="34" charset="0"/>
                <a:ea typeface="Songti SC" panose="02010600040101010101" pitchFamily="2" charset="-122"/>
              </a:rPr>
              <a:t>R-S</a:t>
            </a:r>
            <a:r>
              <a:rPr kumimoji="1" lang="zh-CN" altLang="en-US" sz="2400" dirty="0">
                <a:latin typeface="Myriad Pro" panose="020B0503030403020204" pitchFamily="34" charset="0"/>
                <a:ea typeface="Songti SC" panose="02010600040101010101" pitchFamily="2" charset="-122"/>
              </a:rPr>
              <a:t>触发器</a:t>
            </a:r>
            <a:endParaRPr kumimoji="1" lang="en-US" altLang="zh-CN" sz="2400" dirty="0">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由与非门组成</a:t>
            </a:r>
            <a:endParaRPr kumimoji="1" lang="en-US" altLang="zh-CN" sz="2000" dirty="0">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6" name="灯片编号占位符 5">
            <a:extLst>
              <a:ext uri="{FF2B5EF4-FFF2-40B4-BE49-F238E27FC236}">
                <a16:creationId xmlns:a16="http://schemas.microsoft.com/office/drawing/2014/main" id="{EE998847-878B-3BAF-70FA-FBC9D3FD5FB6}"/>
              </a:ext>
            </a:extLst>
          </p:cNvPr>
          <p:cNvSpPr>
            <a:spLocks noGrp="1"/>
          </p:cNvSpPr>
          <p:nvPr>
            <p:ph type="sldNum" sz="quarter" idx="12"/>
          </p:nvPr>
        </p:nvSpPr>
        <p:spPr/>
        <p:txBody>
          <a:bodyPr/>
          <a:lstStyle/>
          <a:p>
            <a:fld id="{392CBAA0-59E6-204E-8F03-85E5040D48B8}" type="slidenum">
              <a:rPr kumimoji="1" lang="zh-CN" altLang="en-US" smtClean="0"/>
              <a:t>5</a:t>
            </a:fld>
            <a:r>
              <a:rPr kumimoji="1" lang="en-US" altLang="zh-CN"/>
              <a:t>/70</a:t>
            </a:r>
            <a:endParaRPr kumimoji="1" lang="zh-CN" altLang="en-US" dirty="0"/>
          </a:p>
        </p:txBody>
      </p:sp>
    </p:spTree>
    <p:extLst>
      <p:ext uri="{BB962C8B-B14F-4D97-AF65-F5344CB8AC3E}">
        <p14:creationId xmlns:p14="http://schemas.microsoft.com/office/powerpoint/2010/main" val="18393482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Text Box 6">
            <a:extLst>
              <a:ext uri="{FF2B5EF4-FFF2-40B4-BE49-F238E27FC236}">
                <a16:creationId xmlns:a16="http://schemas.microsoft.com/office/drawing/2014/main" id="{C840746A-8C25-1DFB-6075-D57C0ED56C88}"/>
              </a:ext>
            </a:extLst>
          </p:cNvPr>
          <p:cNvSpPr txBox="1">
            <a:spLocks noChangeArrowheads="1"/>
          </p:cNvSpPr>
          <p:nvPr/>
        </p:nvSpPr>
        <p:spPr bwMode="auto">
          <a:xfrm>
            <a:off x="1638568" y="934786"/>
            <a:ext cx="5486400" cy="519113"/>
          </a:xfrm>
          <a:prstGeom prst="rect">
            <a:avLst/>
          </a:prstGeom>
          <a:noFill/>
          <a:ln w="9525">
            <a:noFill/>
            <a:miter lim="800000"/>
            <a:headEnd/>
            <a:tailEnd/>
          </a:ln>
        </p:spPr>
        <p:txBody>
          <a:bodyPr>
            <a:spAutoFit/>
          </a:bodyPr>
          <a:lstStyle/>
          <a:p>
            <a:r>
              <a:rPr lang="zh-CN" altLang="en-US" sz="2800" b="1">
                <a:solidFill>
                  <a:srgbClr val="0033CC"/>
                </a:solidFill>
              </a:rPr>
              <a:t>一、边沿触发器功能分类</a:t>
            </a:r>
          </a:p>
        </p:txBody>
      </p:sp>
      <p:sp>
        <p:nvSpPr>
          <p:cNvPr id="6" name="Text Box 86">
            <a:extLst>
              <a:ext uri="{FF2B5EF4-FFF2-40B4-BE49-F238E27FC236}">
                <a16:creationId xmlns:a16="http://schemas.microsoft.com/office/drawing/2014/main" id="{B4557B4B-93F8-1C5A-C5E0-7DE2376E8ED5}"/>
              </a:ext>
            </a:extLst>
          </p:cNvPr>
          <p:cNvSpPr txBox="1">
            <a:spLocks noChangeArrowheads="1"/>
          </p:cNvSpPr>
          <p:nvPr/>
        </p:nvSpPr>
        <p:spPr bwMode="auto">
          <a:xfrm>
            <a:off x="1622693" y="2063499"/>
            <a:ext cx="1042988" cy="519112"/>
          </a:xfrm>
          <a:prstGeom prst="rect">
            <a:avLst/>
          </a:prstGeom>
          <a:noFill/>
          <a:ln w="9525">
            <a:noFill/>
            <a:miter lim="800000"/>
            <a:headEnd/>
            <a:tailEnd/>
          </a:ln>
        </p:spPr>
        <p:txBody>
          <a:bodyPr>
            <a:spAutoFit/>
          </a:bodyPr>
          <a:lstStyle/>
          <a:p>
            <a:r>
              <a:rPr lang="zh-CN" altLang="en-US" sz="2800" b="1" u="sng">
                <a:solidFill>
                  <a:srgbClr val="0033CC"/>
                </a:solidFill>
              </a:rPr>
              <a:t>定义</a:t>
            </a:r>
          </a:p>
        </p:txBody>
      </p:sp>
      <p:sp>
        <p:nvSpPr>
          <p:cNvPr id="7" name="Text Box 87">
            <a:extLst>
              <a:ext uri="{FF2B5EF4-FFF2-40B4-BE49-F238E27FC236}">
                <a16:creationId xmlns:a16="http://schemas.microsoft.com/office/drawing/2014/main" id="{FD339857-9134-67CB-8BA5-374B3D0BE3D0}"/>
              </a:ext>
            </a:extLst>
          </p:cNvPr>
          <p:cNvSpPr txBox="1">
            <a:spLocks noChangeArrowheads="1"/>
          </p:cNvSpPr>
          <p:nvPr/>
        </p:nvSpPr>
        <p:spPr bwMode="auto">
          <a:xfrm>
            <a:off x="2530743" y="2053974"/>
            <a:ext cx="7543800" cy="885825"/>
          </a:xfrm>
          <a:prstGeom prst="rect">
            <a:avLst/>
          </a:prstGeom>
          <a:noFill/>
          <a:ln w="9525">
            <a:noFill/>
            <a:miter lim="800000"/>
            <a:headEnd/>
            <a:tailEnd/>
          </a:ln>
        </p:spPr>
        <p:txBody>
          <a:bodyPr wrap="none">
            <a:spAutoFit/>
          </a:bodyPr>
          <a:lstStyle/>
          <a:p>
            <a:r>
              <a:rPr lang="zh-CN" altLang="en-US" sz="2600" b="1" dirty="0"/>
              <a:t>在</a:t>
            </a:r>
            <a:r>
              <a:rPr lang="en-US" altLang="zh-CN" sz="2600" b="1" i="1" dirty="0"/>
              <a:t>CP</a:t>
            </a:r>
            <a:r>
              <a:rPr lang="zh-CN" altLang="en-US" sz="2600" b="1" dirty="0"/>
              <a:t>作用下，</a:t>
            </a:r>
            <a:r>
              <a:rPr lang="en-US" altLang="zh-CN" sz="2600" b="1" i="1" dirty="0"/>
              <a:t>J</a:t>
            </a:r>
            <a:r>
              <a:rPr lang="zh-CN" altLang="en-US" sz="2600" b="1" dirty="0"/>
              <a:t>、</a:t>
            </a:r>
            <a:r>
              <a:rPr lang="en-US" altLang="zh-CN" sz="2600" b="1" i="1" dirty="0"/>
              <a:t>K</a:t>
            </a:r>
            <a:r>
              <a:rPr lang="zh-CN" altLang="en-US" sz="2600" b="1" dirty="0"/>
              <a:t>取值不同时， 具有</a:t>
            </a:r>
            <a:r>
              <a:rPr lang="zh-CN" altLang="en-US" sz="2600" b="1" dirty="0">
                <a:solidFill>
                  <a:srgbClr val="FF0066"/>
                </a:solidFill>
              </a:rPr>
              <a:t>保持</a:t>
            </a:r>
            <a:r>
              <a:rPr lang="zh-CN" altLang="en-US" sz="2600" b="1" dirty="0"/>
              <a:t>、</a:t>
            </a:r>
            <a:r>
              <a:rPr lang="zh-CN" altLang="en-US" sz="2600" b="1" dirty="0">
                <a:solidFill>
                  <a:srgbClr val="FF0066"/>
                </a:solidFill>
              </a:rPr>
              <a:t>置</a:t>
            </a:r>
            <a:r>
              <a:rPr lang="en-US" altLang="zh-CN" sz="2600" b="1" dirty="0">
                <a:solidFill>
                  <a:srgbClr val="FF0066"/>
                </a:solidFill>
              </a:rPr>
              <a:t>0</a:t>
            </a:r>
            <a:r>
              <a:rPr lang="zh-CN" altLang="en-US" sz="2600" b="1" dirty="0"/>
              <a:t>、</a:t>
            </a:r>
          </a:p>
          <a:p>
            <a:r>
              <a:rPr lang="zh-CN" altLang="en-US" sz="2600" b="1" dirty="0">
                <a:solidFill>
                  <a:srgbClr val="FF0066"/>
                </a:solidFill>
              </a:rPr>
              <a:t>置</a:t>
            </a:r>
            <a:r>
              <a:rPr lang="en-US" altLang="zh-CN" sz="2600" b="1" dirty="0">
                <a:solidFill>
                  <a:srgbClr val="FF0066"/>
                </a:solidFill>
              </a:rPr>
              <a:t>1</a:t>
            </a:r>
            <a:r>
              <a:rPr lang="zh-CN" altLang="en-US" sz="2600" b="1" dirty="0">
                <a:solidFill>
                  <a:srgbClr val="FF0066"/>
                </a:solidFill>
              </a:rPr>
              <a:t>、翻转</a:t>
            </a:r>
            <a:r>
              <a:rPr lang="zh-CN" altLang="en-US" sz="2600" b="1" dirty="0"/>
              <a:t>功能的电路，都叫做</a:t>
            </a:r>
            <a:r>
              <a:rPr lang="en-US" altLang="zh-CN" sz="2600" b="1" i="1" dirty="0">
                <a:solidFill>
                  <a:srgbClr val="FF0066"/>
                </a:solidFill>
              </a:rPr>
              <a:t>JK</a:t>
            </a:r>
            <a:r>
              <a:rPr lang="zh-CN" altLang="en-US" sz="2600" b="1" dirty="0"/>
              <a:t>型时钟</a:t>
            </a:r>
            <a:r>
              <a:rPr lang="zh-CN" altLang="en-US" sz="2600" b="1" dirty="0">
                <a:solidFill>
                  <a:srgbClr val="FF0066"/>
                </a:solidFill>
              </a:rPr>
              <a:t>触发器</a:t>
            </a:r>
            <a:r>
              <a:rPr lang="zh-CN" altLang="en-US" sz="2600" b="1" dirty="0"/>
              <a:t>。</a:t>
            </a:r>
          </a:p>
        </p:txBody>
      </p:sp>
      <p:sp>
        <p:nvSpPr>
          <p:cNvPr id="8" name="Text Box 88">
            <a:extLst>
              <a:ext uri="{FF2B5EF4-FFF2-40B4-BE49-F238E27FC236}">
                <a16:creationId xmlns:a16="http://schemas.microsoft.com/office/drawing/2014/main" id="{54A6BBD5-FA75-BCA4-7B85-C82824CF8E6D}"/>
              </a:ext>
            </a:extLst>
          </p:cNvPr>
          <p:cNvSpPr txBox="1">
            <a:spLocks noChangeArrowheads="1"/>
          </p:cNvSpPr>
          <p:nvPr/>
        </p:nvSpPr>
        <p:spPr bwMode="auto">
          <a:xfrm>
            <a:off x="1678256" y="1479299"/>
            <a:ext cx="4191000" cy="519112"/>
          </a:xfrm>
          <a:prstGeom prst="rect">
            <a:avLst/>
          </a:prstGeom>
          <a:noFill/>
          <a:ln w="9525">
            <a:noFill/>
            <a:miter lim="800000"/>
            <a:headEnd/>
            <a:tailEnd/>
          </a:ln>
        </p:spPr>
        <p:txBody>
          <a:bodyPr>
            <a:spAutoFit/>
          </a:bodyPr>
          <a:lstStyle/>
          <a:p>
            <a:r>
              <a:rPr lang="en-US" altLang="zh-CN" sz="2800" b="1"/>
              <a:t>1. </a:t>
            </a:r>
            <a:r>
              <a:rPr lang="en-US" altLang="zh-CN" sz="2800" b="1" i="1">
                <a:solidFill>
                  <a:srgbClr val="FF0066"/>
                </a:solidFill>
              </a:rPr>
              <a:t>JK </a:t>
            </a:r>
            <a:r>
              <a:rPr lang="zh-CN" altLang="en-US" sz="2800" b="1"/>
              <a:t>型触发器</a:t>
            </a:r>
          </a:p>
        </p:txBody>
      </p:sp>
      <p:sp>
        <p:nvSpPr>
          <p:cNvPr id="9" name="Text Box 89">
            <a:extLst>
              <a:ext uri="{FF2B5EF4-FFF2-40B4-BE49-F238E27FC236}">
                <a16:creationId xmlns:a16="http://schemas.microsoft.com/office/drawing/2014/main" id="{404B7C77-7F9E-9BA7-4F79-CE0E6B96732E}"/>
              </a:ext>
            </a:extLst>
          </p:cNvPr>
          <p:cNvSpPr txBox="1">
            <a:spLocks noChangeArrowheads="1"/>
          </p:cNvSpPr>
          <p:nvPr/>
        </p:nvSpPr>
        <p:spPr bwMode="auto">
          <a:xfrm>
            <a:off x="1648093" y="2989011"/>
            <a:ext cx="1155700" cy="519113"/>
          </a:xfrm>
          <a:prstGeom prst="rect">
            <a:avLst/>
          </a:prstGeom>
          <a:noFill/>
          <a:ln w="9525">
            <a:noFill/>
            <a:miter lim="800000"/>
            <a:headEnd/>
            <a:tailEnd/>
          </a:ln>
        </p:spPr>
        <p:txBody>
          <a:bodyPr>
            <a:spAutoFit/>
          </a:bodyPr>
          <a:lstStyle/>
          <a:p>
            <a:r>
              <a:rPr lang="zh-CN" altLang="en-US" sz="2800" b="1" u="sng">
                <a:solidFill>
                  <a:srgbClr val="0033CC"/>
                </a:solidFill>
              </a:rPr>
              <a:t>符号</a:t>
            </a:r>
          </a:p>
        </p:txBody>
      </p:sp>
      <p:sp>
        <p:nvSpPr>
          <p:cNvPr id="10" name="Text Box 90">
            <a:extLst>
              <a:ext uri="{FF2B5EF4-FFF2-40B4-BE49-F238E27FC236}">
                <a16:creationId xmlns:a16="http://schemas.microsoft.com/office/drawing/2014/main" id="{EBFBCF67-2D4F-145D-AFB3-F697D33F9AF3}"/>
              </a:ext>
            </a:extLst>
          </p:cNvPr>
          <p:cNvSpPr txBox="1">
            <a:spLocks noChangeArrowheads="1"/>
          </p:cNvSpPr>
          <p:nvPr/>
        </p:nvSpPr>
        <p:spPr bwMode="auto">
          <a:xfrm>
            <a:off x="4235718" y="2989011"/>
            <a:ext cx="1493838" cy="519113"/>
          </a:xfrm>
          <a:prstGeom prst="rect">
            <a:avLst/>
          </a:prstGeom>
          <a:noFill/>
          <a:ln w="9525">
            <a:noFill/>
            <a:miter lim="800000"/>
            <a:headEnd/>
            <a:tailEnd/>
          </a:ln>
        </p:spPr>
        <p:txBody>
          <a:bodyPr>
            <a:spAutoFit/>
          </a:bodyPr>
          <a:lstStyle/>
          <a:p>
            <a:r>
              <a:rPr lang="zh-CN" altLang="en-US" sz="2800" b="1" u="sng">
                <a:solidFill>
                  <a:srgbClr val="0033CC"/>
                </a:solidFill>
              </a:rPr>
              <a:t>特性表</a:t>
            </a:r>
          </a:p>
        </p:txBody>
      </p:sp>
      <p:graphicFrame>
        <p:nvGraphicFramePr>
          <p:cNvPr id="11" name="Group 91">
            <a:extLst>
              <a:ext uri="{FF2B5EF4-FFF2-40B4-BE49-F238E27FC236}">
                <a16:creationId xmlns:a16="http://schemas.microsoft.com/office/drawing/2014/main" id="{55326665-CCC6-091A-C8FF-C91179E92E2A}"/>
              </a:ext>
            </a:extLst>
          </p:cNvPr>
          <p:cNvGraphicFramePr>
            <a:graphicFrameLocks noGrp="1"/>
          </p:cNvGraphicFramePr>
          <p:nvPr>
            <p:extLst>
              <p:ext uri="{D42A27DB-BD31-4B8C-83A1-F6EECF244321}">
                <p14:modId xmlns:p14="http://schemas.microsoft.com/office/powerpoint/2010/main" val="893616725"/>
              </p:ext>
            </p:extLst>
          </p:nvPr>
        </p:nvGraphicFramePr>
        <p:xfrm>
          <a:off x="3664218" y="3589086"/>
          <a:ext cx="2971800" cy="27432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397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J   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0    0</a:t>
                      </a:r>
                      <a:endParaRPr kumimoji="1" lang="en-US" altLang="zh-CN" sz="28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89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0033CC"/>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5159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6096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
        <p:nvSpPr>
          <p:cNvPr id="12" name="Text Box 117">
            <a:extLst>
              <a:ext uri="{FF2B5EF4-FFF2-40B4-BE49-F238E27FC236}">
                <a16:creationId xmlns:a16="http://schemas.microsoft.com/office/drawing/2014/main" id="{92A73764-32C9-AA8B-B245-7B093DD7B425}"/>
              </a:ext>
            </a:extLst>
          </p:cNvPr>
          <p:cNvSpPr txBox="1">
            <a:spLocks noChangeArrowheads="1"/>
          </p:cNvSpPr>
          <p:nvPr/>
        </p:nvSpPr>
        <p:spPr bwMode="auto">
          <a:xfrm>
            <a:off x="4807218" y="4122486"/>
            <a:ext cx="930275" cy="579438"/>
          </a:xfrm>
          <a:prstGeom prst="rect">
            <a:avLst/>
          </a:prstGeom>
          <a:noFill/>
          <a:ln w="9525">
            <a:noFill/>
            <a:miter lim="800000"/>
            <a:headEnd/>
            <a:tailEnd/>
          </a:ln>
        </p:spPr>
        <p:txBody>
          <a:bodyPr>
            <a:spAutoFit/>
          </a:bodyPr>
          <a:lstStyle/>
          <a:p>
            <a:r>
              <a:rPr lang="en-US" altLang="zh-CN" sz="3200" b="1" i="1">
                <a:solidFill>
                  <a:srgbClr val="0033CC"/>
                </a:solidFill>
              </a:rPr>
              <a:t>Q</a:t>
            </a:r>
            <a:r>
              <a:rPr lang="en-US" altLang="zh-CN" sz="3200" b="1" baseline="50000">
                <a:solidFill>
                  <a:srgbClr val="0033CC"/>
                </a:solidFill>
              </a:rPr>
              <a:t> </a:t>
            </a:r>
            <a:r>
              <a:rPr lang="en-US" altLang="zh-CN" sz="3200" b="1" i="1" baseline="50000">
                <a:solidFill>
                  <a:srgbClr val="0033CC"/>
                </a:solidFill>
              </a:rPr>
              <a:t>n</a:t>
            </a:r>
          </a:p>
        </p:txBody>
      </p:sp>
      <p:sp>
        <p:nvSpPr>
          <p:cNvPr id="13" name="Text Box 118">
            <a:extLst>
              <a:ext uri="{FF2B5EF4-FFF2-40B4-BE49-F238E27FC236}">
                <a16:creationId xmlns:a16="http://schemas.microsoft.com/office/drawing/2014/main" id="{F6851CCB-C06C-8C55-0584-2A8362A0C8E0}"/>
              </a:ext>
            </a:extLst>
          </p:cNvPr>
          <p:cNvSpPr txBox="1">
            <a:spLocks noChangeArrowheads="1"/>
          </p:cNvSpPr>
          <p:nvPr/>
        </p:nvSpPr>
        <p:spPr bwMode="auto">
          <a:xfrm>
            <a:off x="4959618" y="4674936"/>
            <a:ext cx="514350" cy="519113"/>
          </a:xfrm>
          <a:prstGeom prst="rect">
            <a:avLst/>
          </a:prstGeom>
          <a:noFill/>
          <a:ln w="9525">
            <a:noFill/>
            <a:miter lim="800000"/>
            <a:headEnd/>
            <a:tailEnd/>
          </a:ln>
        </p:spPr>
        <p:txBody>
          <a:bodyPr>
            <a:spAutoFit/>
          </a:bodyPr>
          <a:lstStyle/>
          <a:p>
            <a:r>
              <a:rPr lang="en-US" altLang="zh-CN" sz="2800" b="1">
                <a:solidFill>
                  <a:srgbClr val="0033CC"/>
                </a:solidFill>
              </a:rPr>
              <a:t>0</a:t>
            </a:r>
          </a:p>
        </p:txBody>
      </p:sp>
      <p:sp>
        <p:nvSpPr>
          <p:cNvPr id="14" name="Text Box 119">
            <a:extLst>
              <a:ext uri="{FF2B5EF4-FFF2-40B4-BE49-F238E27FC236}">
                <a16:creationId xmlns:a16="http://schemas.microsoft.com/office/drawing/2014/main" id="{8A76C8C7-AC83-426D-7221-F6BF845EA55E}"/>
              </a:ext>
            </a:extLst>
          </p:cNvPr>
          <p:cNvSpPr txBox="1">
            <a:spLocks noChangeArrowheads="1"/>
          </p:cNvSpPr>
          <p:nvPr/>
        </p:nvSpPr>
        <p:spPr bwMode="auto">
          <a:xfrm>
            <a:off x="4959618" y="5208336"/>
            <a:ext cx="533400" cy="519113"/>
          </a:xfrm>
          <a:prstGeom prst="rect">
            <a:avLst/>
          </a:prstGeom>
          <a:noFill/>
          <a:ln w="9525">
            <a:noFill/>
            <a:miter lim="800000"/>
            <a:headEnd/>
            <a:tailEnd/>
          </a:ln>
        </p:spPr>
        <p:txBody>
          <a:bodyPr>
            <a:spAutoFit/>
          </a:bodyPr>
          <a:lstStyle/>
          <a:p>
            <a:r>
              <a:rPr lang="en-US" altLang="zh-CN" sz="2800" b="1">
                <a:solidFill>
                  <a:srgbClr val="0033CC"/>
                </a:solidFill>
              </a:rPr>
              <a:t>1</a:t>
            </a:r>
          </a:p>
        </p:txBody>
      </p:sp>
      <p:sp>
        <p:nvSpPr>
          <p:cNvPr id="15" name="Text Box 120">
            <a:extLst>
              <a:ext uri="{FF2B5EF4-FFF2-40B4-BE49-F238E27FC236}">
                <a16:creationId xmlns:a16="http://schemas.microsoft.com/office/drawing/2014/main" id="{74CA67B4-5565-CF72-21EB-CCDF1EE81AA0}"/>
              </a:ext>
            </a:extLst>
          </p:cNvPr>
          <p:cNvSpPr txBox="1">
            <a:spLocks noChangeArrowheads="1"/>
          </p:cNvSpPr>
          <p:nvPr/>
        </p:nvSpPr>
        <p:spPr bwMode="auto">
          <a:xfrm>
            <a:off x="5645418" y="4160586"/>
            <a:ext cx="1184275" cy="519113"/>
          </a:xfrm>
          <a:prstGeom prst="rect">
            <a:avLst/>
          </a:prstGeom>
          <a:noFill/>
          <a:ln w="9525">
            <a:noFill/>
            <a:miter lim="800000"/>
            <a:headEnd/>
            <a:tailEnd/>
          </a:ln>
        </p:spPr>
        <p:txBody>
          <a:bodyPr>
            <a:spAutoFit/>
          </a:bodyPr>
          <a:lstStyle/>
          <a:p>
            <a:r>
              <a:rPr lang="zh-CN" altLang="en-US" sz="2800" b="1">
                <a:solidFill>
                  <a:srgbClr val="0033CC"/>
                </a:solidFill>
              </a:rPr>
              <a:t>保持</a:t>
            </a:r>
          </a:p>
        </p:txBody>
      </p:sp>
      <p:sp>
        <p:nvSpPr>
          <p:cNvPr id="16" name="Text Box 121">
            <a:extLst>
              <a:ext uri="{FF2B5EF4-FFF2-40B4-BE49-F238E27FC236}">
                <a16:creationId xmlns:a16="http://schemas.microsoft.com/office/drawing/2014/main" id="{47283003-0C66-612F-26FC-AA383D81B918}"/>
              </a:ext>
            </a:extLst>
          </p:cNvPr>
          <p:cNvSpPr txBox="1">
            <a:spLocks noChangeArrowheads="1"/>
          </p:cNvSpPr>
          <p:nvPr/>
        </p:nvSpPr>
        <p:spPr bwMode="auto">
          <a:xfrm>
            <a:off x="5721618" y="4693986"/>
            <a:ext cx="1120775" cy="519113"/>
          </a:xfrm>
          <a:prstGeom prst="rect">
            <a:avLst/>
          </a:prstGeom>
          <a:noFill/>
          <a:ln w="9525">
            <a:noFill/>
            <a:miter lim="800000"/>
            <a:headEnd/>
            <a:tailEnd/>
          </a:ln>
        </p:spPr>
        <p:txBody>
          <a:bodyPr>
            <a:spAutoFit/>
          </a:bodyPr>
          <a:lstStyle/>
          <a:p>
            <a:r>
              <a:rPr lang="zh-CN" altLang="en-US" sz="2800" b="1">
                <a:solidFill>
                  <a:srgbClr val="0033CC"/>
                </a:solidFill>
              </a:rPr>
              <a:t>置</a:t>
            </a:r>
            <a:r>
              <a:rPr lang="en-US" altLang="zh-CN" sz="2800" b="1">
                <a:solidFill>
                  <a:srgbClr val="0033CC"/>
                </a:solidFill>
              </a:rPr>
              <a:t>0</a:t>
            </a:r>
          </a:p>
        </p:txBody>
      </p:sp>
      <p:sp>
        <p:nvSpPr>
          <p:cNvPr id="17" name="Text Box 122">
            <a:extLst>
              <a:ext uri="{FF2B5EF4-FFF2-40B4-BE49-F238E27FC236}">
                <a16:creationId xmlns:a16="http://schemas.microsoft.com/office/drawing/2014/main" id="{8060FB9E-9472-E887-DA57-7B941BC3261D}"/>
              </a:ext>
            </a:extLst>
          </p:cNvPr>
          <p:cNvSpPr txBox="1">
            <a:spLocks noChangeArrowheads="1"/>
          </p:cNvSpPr>
          <p:nvPr/>
        </p:nvSpPr>
        <p:spPr bwMode="auto">
          <a:xfrm>
            <a:off x="5721618" y="5227386"/>
            <a:ext cx="1012825" cy="519113"/>
          </a:xfrm>
          <a:prstGeom prst="rect">
            <a:avLst/>
          </a:prstGeom>
          <a:noFill/>
          <a:ln w="9525">
            <a:noFill/>
            <a:miter lim="800000"/>
            <a:headEnd/>
            <a:tailEnd/>
          </a:ln>
        </p:spPr>
        <p:txBody>
          <a:bodyPr>
            <a:spAutoFit/>
          </a:bodyPr>
          <a:lstStyle/>
          <a:p>
            <a:r>
              <a:rPr lang="zh-CN" altLang="en-US" sz="2800" b="1">
                <a:solidFill>
                  <a:srgbClr val="FF0066"/>
                </a:solidFill>
              </a:rPr>
              <a:t>置</a:t>
            </a:r>
            <a:r>
              <a:rPr lang="en-US" altLang="zh-CN" sz="2800" b="1">
                <a:solidFill>
                  <a:srgbClr val="FF0066"/>
                </a:solidFill>
              </a:rPr>
              <a:t>1</a:t>
            </a:r>
          </a:p>
        </p:txBody>
      </p:sp>
      <p:sp>
        <p:nvSpPr>
          <p:cNvPr id="18" name="Text Box 123">
            <a:extLst>
              <a:ext uri="{FF2B5EF4-FFF2-40B4-BE49-F238E27FC236}">
                <a16:creationId xmlns:a16="http://schemas.microsoft.com/office/drawing/2014/main" id="{6C24A8BE-97CA-A238-129E-FC8A24FDF136}"/>
              </a:ext>
            </a:extLst>
          </p:cNvPr>
          <p:cNvSpPr txBox="1">
            <a:spLocks noChangeArrowheads="1"/>
          </p:cNvSpPr>
          <p:nvPr/>
        </p:nvSpPr>
        <p:spPr bwMode="auto">
          <a:xfrm>
            <a:off x="5645418" y="5741736"/>
            <a:ext cx="1336675" cy="519113"/>
          </a:xfrm>
          <a:prstGeom prst="rect">
            <a:avLst/>
          </a:prstGeom>
          <a:noFill/>
          <a:ln w="9525">
            <a:noFill/>
            <a:miter lim="800000"/>
            <a:headEnd/>
            <a:tailEnd/>
          </a:ln>
        </p:spPr>
        <p:txBody>
          <a:bodyPr>
            <a:spAutoFit/>
          </a:bodyPr>
          <a:lstStyle/>
          <a:p>
            <a:r>
              <a:rPr lang="zh-CN" altLang="en-US" sz="2800" b="1"/>
              <a:t>翻转</a:t>
            </a:r>
          </a:p>
        </p:txBody>
      </p:sp>
      <p:sp>
        <p:nvSpPr>
          <p:cNvPr id="19" name="Text Box 124">
            <a:extLst>
              <a:ext uri="{FF2B5EF4-FFF2-40B4-BE49-F238E27FC236}">
                <a16:creationId xmlns:a16="http://schemas.microsoft.com/office/drawing/2014/main" id="{25ABFFFE-A0EE-D2E9-FB1F-E49C22AC9DB7}"/>
              </a:ext>
            </a:extLst>
          </p:cNvPr>
          <p:cNvSpPr txBox="1">
            <a:spLocks noChangeArrowheads="1"/>
          </p:cNvSpPr>
          <p:nvPr/>
        </p:nvSpPr>
        <p:spPr bwMode="auto">
          <a:xfrm>
            <a:off x="7018606" y="2989011"/>
            <a:ext cx="1793875" cy="519113"/>
          </a:xfrm>
          <a:prstGeom prst="rect">
            <a:avLst/>
          </a:prstGeom>
          <a:noFill/>
          <a:ln w="9525">
            <a:noFill/>
            <a:miter lim="800000"/>
            <a:headEnd/>
            <a:tailEnd/>
          </a:ln>
        </p:spPr>
        <p:txBody>
          <a:bodyPr>
            <a:spAutoFit/>
          </a:bodyPr>
          <a:lstStyle/>
          <a:p>
            <a:r>
              <a:rPr lang="zh-CN" altLang="en-US" sz="2800" b="1" u="sng">
                <a:solidFill>
                  <a:srgbClr val="0033CC"/>
                </a:solidFill>
              </a:rPr>
              <a:t>特性方程</a:t>
            </a:r>
          </a:p>
        </p:txBody>
      </p:sp>
      <p:graphicFrame>
        <p:nvGraphicFramePr>
          <p:cNvPr id="20" name="Object 158">
            <a:extLst>
              <a:ext uri="{FF2B5EF4-FFF2-40B4-BE49-F238E27FC236}">
                <a16:creationId xmlns:a16="http://schemas.microsoft.com/office/drawing/2014/main" id="{68342D93-D2EA-9300-F801-2758BE7037E6}"/>
              </a:ext>
            </a:extLst>
          </p:cNvPr>
          <p:cNvGraphicFramePr>
            <a:graphicFrameLocks noChangeAspect="1"/>
          </p:cNvGraphicFramePr>
          <p:nvPr>
            <p:extLst>
              <p:ext uri="{D42A27DB-BD31-4B8C-83A1-F6EECF244321}">
                <p14:modId xmlns:p14="http://schemas.microsoft.com/office/powerpoint/2010/main" val="2955887708"/>
              </p:ext>
            </p:extLst>
          </p:nvPr>
        </p:nvGraphicFramePr>
        <p:xfrm>
          <a:off x="6859856" y="3671636"/>
          <a:ext cx="3024187" cy="665163"/>
        </p:xfrm>
        <a:graphic>
          <a:graphicData uri="http://schemas.openxmlformats.org/presentationml/2006/ole">
            <mc:AlternateContent xmlns:mc="http://schemas.openxmlformats.org/markup-compatibility/2006">
              <mc:Choice xmlns:v="urn:schemas-microsoft-com:vml" Requires="v">
                <p:oleObj name="Equation" r:id="rId2" imgW="916560" imgH="196200" progId="Equation.3">
                  <p:embed/>
                </p:oleObj>
              </mc:Choice>
              <mc:Fallback>
                <p:oleObj name="Equation" r:id="rId2" imgW="916560" imgH="196200" progId="Equation.3">
                  <p:embed/>
                  <p:pic>
                    <p:nvPicPr>
                      <p:cNvPr id="84093" name="Object 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9856" y="3671636"/>
                        <a:ext cx="3024187" cy="66516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1" name="Text Box 126">
            <a:extLst>
              <a:ext uri="{FF2B5EF4-FFF2-40B4-BE49-F238E27FC236}">
                <a16:creationId xmlns:a16="http://schemas.microsoft.com/office/drawing/2014/main" id="{97BEF5C7-1369-E93B-2C78-F62B84896F4E}"/>
              </a:ext>
            </a:extLst>
          </p:cNvPr>
          <p:cNvSpPr txBox="1">
            <a:spLocks noChangeArrowheads="1"/>
          </p:cNvSpPr>
          <p:nvPr/>
        </p:nvSpPr>
        <p:spPr bwMode="auto">
          <a:xfrm>
            <a:off x="6829693" y="4793204"/>
            <a:ext cx="3483682" cy="519113"/>
          </a:xfrm>
          <a:prstGeom prst="rect">
            <a:avLst/>
          </a:prstGeom>
          <a:noFill/>
          <a:ln w="19050">
            <a:solidFill>
              <a:srgbClr val="7030A0"/>
            </a:solidFill>
            <a:miter lim="800000"/>
            <a:headEnd/>
            <a:tailEnd/>
          </a:ln>
        </p:spPr>
        <p:txBody>
          <a:bodyPr wrap="square">
            <a:spAutoFit/>
          </a:bodyPr>
          <a:lstStyle/>
          <a:p>
            <a:r>
              <a:rPr lang="en-US" altLang="zh-CN" sz="2800" b="1" i="1" dirty="0"/>
              <a:t>CP</a:t>
            </a:r>
            <a:r>
              <a:rPr lang="zh-CN" altLang="en-US" sz="2800" b="1" dirty="0">
                <a:solidFill>
                  <a:srgbClr val="0033CC"/>
                </a:solidFill>
              </a:rPr>
              <a:t>下降沿</a:t>
            </a:r>
            <a:r>
              <a:rPr lang="zh-CN" altLang="en-US" sz="2800" b="1" dirty="0"/>
              <a:t> </a:t>
            </a:r>
            <a:r>
              <a:rPr lang="zh-CN" altLang="en-US" sz="2800" b="1" dirty="0">
                <a:solidFill>
                  <a:srgbClr val="FF0000"/>
                </a:solidFill>
              </a:rPr>
              <a:t>时刻有效</a:t>
            </a:r>
          </a:p>
        </p:txBody>
      </p:sp>
      <p:grpSp>
        <p:nvGrpSpPr>
          <p:cNvPr id="22" name="Group 127">
            <a:extLst>
              <a:ext uri="{FF2B5EF4-FFF2-40B4-BE49-F238E27FC236}">
                <a16:creationId xmlns:a16="http://schemas.microsoft.com/office/drawing/2014/main" id="{9416D44B-DB57-0BF2-D08B-A6AC0599B765}"/>
              </a:ext>
            </a:extLst>
          </p:cNvPr>
          <p:cNvGrpSpPr>
            <a:grpSpLocks/>
          </p:cNvGrpSpPr>
          <p:nvPr/>
        </p:nvGrpSpPr>
        <p:grpSpPr bwMode="auto">
          <a:xfrm>
            <a:off x="1638568" y="3503361"/>
            <a:ext cx="1784350" cy="2493963"/>
            <a:chOff x="4273" y="1392"/>
            <a:chExt cx="1124" cy="1571"/>
          </a:xfrm>
        </p:grpSpPr>
        <p:grpSp>
          <p:nvGrpSpPr>
            <p:cNvPr id="23" name="Group 128">
              <a:extLst>
                <a:ext uri="{FF2B5EF4-FFF2-40B4-BE49-F238E27FC236}">
                  <a16:creationId xmlns:a16="http://schemas.microsoft.com/office/drawing/2014/main" id="{F94BD8E9-C5C1-7E41-BF9E-06B9D7AA261B}"/>
                </a:ext>
              </a:extLst>
            </p:cNvPr>
            <p:cNvGrpSpPr>
              <a:grpSpLocks/>
            </p:cNvGrpSpPr>
            <p:nvPr/>
          </p:nvGrpSpPr>
          <p:grpSpPr bwMode="auto">
            <a:xfrm flipV="1">
              <a:off x="4986" y="1535"/>
              <a:ext cx="45" cy="299"/>
              <a:chOff x="2131" y="2070"/>
              <a:chExt cx="45" cy="299"/>
            </a:xfrm>
          </p:grpSpPr>
          <p:sp>
            <p:nvSpPr>
              <p:cNvPr id="47" name="Line 129">
                <a:extLst>
                  <a:ext uri="{FF2B5EF4-FFF2-40B4-BE49-F238E27FC236}">
                    <a16:creationId xmlns:a16="http://schemas.microsoft.com/office/drawing/2014/main" id="{3F620FEA-EFD1-998B-32E3-79E63FAB8AE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8" name="Oval 130">
                <a:extLst>
                  <a:ext uri="{FF2B5EF4-FFF2-40B4-BE49-F238E27FC236}">
                    <a16:creationId xmlns:a16="http://schemas.microsoft.com/office/drawing/2014/main" id="{AD414C22-11D4-E230-C2F2-107A34606A2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24" name="Group 131">
              <a:extLst>
                <a:ext uri="{FF2B5EF4-FFF2-40B4-BE49-F238E27FC236}">
                  <a16:creationId xmlns:a16="http://schemas.microsoft.com/office/drawing/2014/main" id="{C2021A47-C622-042E-DF17-64E69D14CD54}"/>
                </a:ext>
              </a:extLst>
            </p:cNvPr>
            <p:cNvGrpSpPr>
              <a:grpSpLocks/>
            </p:cNvGrpSpPr>
            <p:nvPr/>
          </p:nvGrpSpPr>
          <p:grpSpPr bwMode="auto">
            <a:xfrm flipV="1">
              <a:off x="4488" y="1553"/>
              <a:ext cx="45" cy="299"/>
              <a:chOff x="2131" y="2070"/>
              <a:chExt cx="45" cy="299"/>
            </a:xfrm>
          </p:grpSpPr>
          <p:sp>
            <p:nvSpPr>
              <p:cNvPr id="45" name="Line 132">
                <a:extLst>
                  <a:ext uri="{FF2B5EF4-FFF2-40B4-BE49-F238E27FC236}">
                    <a16:creationId xmlns:a16="http://schemas.microsoft.com/office/drawing/2014/main" id="{C5F3733B-9959-D1AF-48AC-1AC319831A9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6" name="Oval 133">
                <a:extLst>
                  <a:ext uri="{FF2B5EF4-FFF2-40B4-BE49-F238E27FC236}">
                    <a16:creationId xmlns:a16="http://schemas.microsoft.com/office/drawing/2014/main" id="{450F7B54-87AD-D2DD-42DB-F79D8BFBD458}"/>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5" name="Rectangle 134">
              <a:extLst>
                <a:ext uri="{FF2B5EF4-FFF2-40B4-BE49-F238E27FC236}">
                  <a16:creationId xmlns:a16="http://schemas.microsoft.com/office/drawing/2014/main" id="{3D776729-B905-8E5A-D7BF-4A4DB68AEB97}"/>
                </a:ext>
              </a:extLst>
            </p:cNvPr>
            <p:cNvSpPr>
              <a:spLocks noChangeArrowheads="1"/>
            </p:cNvSpPr>
            <p:nvPr/>
          </p:nvSpPr>
          <p:spPr bwMode="auto">
            <a:xfrm>
              <a:off x="5013" y="1440"/>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26" name="Line 135">
              <a:extLst>
                <a:ext uri="{FF2B5EF4-FFF2-40B4-BE49-F238E27FC236}">
                  <a16:creationId xmlns:a16="http://schemas.microsoft.com/office/drawing/2014/main" id="{50631A43-B9AA-3058-21B5-57E434398889}"/>
                </a:ext>
              </a:extLst>
            </p:cNvPr>
            <p:cNvSpPr>
              <a:spLocks noChangeShapeType="1"/>
            </p:cNvSpPr>
            <p:nvPr/>
          </p:nvSpPr>
          <p:spPr bwMode="auto">
            <a:xfrm>
              <a:off x="5097" y="1467"/>
              <a:ext cx="128" cy="0"/>
            </a:xfrm>
            <a:prstGeom prst="line">
              <a:avLst/>
            </a:prstGeom>
            <a:noFill/>
            <a:ln w="28575">
              <a:solidFill>
                <a:srgbClr val="FF0066"/>
              </a:solidFill>
              <a:round/>
              <a:headEnd/>
              <a:tailEnd/>
            </a:ln>
          </p:spPr>
          <p:txBody>
            <a:bodyPr>
              <a:spAutoFit/>
            </a:bodyPr>
            <a:lstStyle/>
            <a:p>
              <a:endParaRPr lang="zh-CN" altLang="en-US"/>
            </a:p>
          </p:txBody>
        </p:sp>
        <p:sp>
          <p:nvSpPr>
            <p:cNvPr id="27" name="Rectangle 136">
              <a:extLst>
                <a:ext uri="{FF2B5EF4-FFF2-40B4-BE49-F238E27FC236}">
                  <a16:creationId xmlns:a16="http://schemas.microsoft.com/office/drawing/2014/main" id="{3DACD6D5-85EB-CA54-8463-B07D7DE96E7D}"/>
                </a:ext>
              </a:extLst>
            </p:cNvPr>
            <p:cNvSpPr>
              <a:spLocks noChangeArrowheads="1"/>
            </p:cNvSpPr>
            <p:nvPr/>
          </p:nvSpPr>
          <p:spPr bwMode="auto">
            <a:xfrm>
              <a:off x="4273" y="1392"/>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28" name="Rectangle 137">
              <a:extLst>
                <a:ext uri="{FF2B5EF4-FFF2-40B4-BE49-F238E27FC236}">
                  <a16:creationId xmlns:a16="http://schemas.microsoft.com/office/drawing/2014/main" id="{44CBD791-12C0-5A20-5465-1B084E998E6F}"/>
                </a:ext>
              </a:extLst>
            </p:cNvPr>
            <p:cNvSpPr>
              <a:spLocks noChangeArrowheads="1"/>
            </p:cNvSpPr>
            <p:nvPr/>
          </p:nvSpPr>
          <p:spPr bwMode="auto">
            <a:xfrm>
              <a:off x="4361" y="1811"/>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29" name="Group 138">
              <a:extLst>
                <a:ext uri="{FF2B5EF4-FFF2-40B4-BE49-F238E27FC236}">
                  <a16:creationId xmlns:a16="http://schemas.microsoft.com/office/drawing/2014/main" id="{8BF8293D-59B1-8201-C3D6-CB78A38A9356}"/>
                </a:ext>
              </a:extLst>
            </p:cNvPr>
            <p:cNvGrpSpPr>
              <a:grpSpLocks/>
            </p:cNvGrpSpPr>
            <p:nvPr/>
          </p:nvGrpSpPr>
          <p:grpSpPr bwMode="auto">
            <a:xfrm>
              <a:off x="4806" y="2375"/>
              <a:ext cx="45" cy="299"/>
              <a:chOff x="2131" y="2070"/>
              <a:chExt cx="45" cy="299"/>
            </a:xfrm>
          </p:grpSpPr>
          <p:sp>
            <p:nvSpPr>
              <p:cNvPr id="43" name="Line 139">
                <a:extLst>
                  <a:ext uri="{FF2B5EF4-FFF2-40B4-BE49-F238E27FC236}">
                    <a16:creationId xmlns:a16="http://schemas.microsoft.com/office/drawing/2014/main" id="{02A4281E-D1D6-9062-284B-BB775FA5613E}"/>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4" name="Oval 140">
                <a:extLst>
                  <a:ext uri="{FF2B5EF4-FFF2-40B4-BE49-F238E27FC236}">
                    <a16:creationId xmlns:a16="http://schemas.microsoft.com/office/drawing/2014/main" id="{951079C6-424C-EC6E-1402-C3B99F4637CB}"/>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30" name="Rectangle 141">
              <a:extLst>
                <a:ext uri="{FF2B5EF4-FFF2-40B4-BE49-F238E27FC236}">
                  <a16:creationId xmlns:a16="http://schemas.microsoft.com/office/drawing/2014/main" id="{EEBE7B60-3E29-5976-7726-B0C7CD8897F5}"/>
                </a:ext>
              </a:extLst>
            </p:cNvPr>
            <p:cNvSpPr>
              <a:spLocks noChangeArrowheads="1"/>
            </p:cNvSpPr>
            <p:nvPr/>
          </p:nvSpPr>
          <p:spPr bwMode="auto">
            <a:xfrm>
              <a:off x="4631" y="2645"/>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31" name="AutoShape 142">
              <a:extLst>
                <a:ext uri="{FF2B5EF4-FFF2-40B4-BE49-F238E27FC236}">
                  <a16:creationId xmlns:a16="http://schemas.microsoft.com/office/drawing/2014/main" id="{65924085-24A8-B32D-AF1B-BA773963997F}"/>
                </a:ext>
              </a:extLst>
            </p:cNvPr>
            <p:cNvSpPr>
              <a:spLocks noChangeArrowheads="1"/>
            </p:cNvSpPr>
            <p:nvPr/>
          </p:nvSpPr>
          <p:spPr bwMode="auto">
            <a:xfrm>
              <a:off x="4729" y="2298"/>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32" name="Oval 143">
              <a:extLst>
                <a:ext uri="{FF2B5EF4-FFF2-40B4-BE49-F238E27FC236}">
                  <a16:creationId xmlns:a16="http://schemas.microsoft.com/office/drawing/2014/main" id="{0CF25797-7EFA-880B-44B1-7563E9FA4E1A}"/>
                </a:ext>
              </a:extLst>
            </p:cNvPr>
            <p:cNvSpPr>
              <a:spLocks noChangeArrowheads="1"/>
            </p:cNvSpPr>
            <p:nvPr/>
          </p:nvSpPr>
          <p:spPr bwMode="auto">
            <a:xfrm>
              <a:off x="4969" y="1716"/>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3" name="Rectangle 144">
              <a:extLst>
                <a:ext uri="{FF2B5EF4-FFF2-40B4-BE49-F238E27FC236}">
                  <a16:creationId xmlns:a16="http://schemas.microsoft.com/office/drawing/2014/main" id="{37E003DA-9069-C899-BA2F-4D60D64A1EB5}"/>
                </a:ext>
              </a:extLst>
            </p:cNvPr>
            <p:cNvSpPr>
              <a:spLocks noChangeArrowheads="1"/>
            </p:cNvSpPr>
            <p:nvPr/>
          </p:nvSpPr>
          <p:spPr bwMode="auto">
            <a:xfrm>
              <a:off x="4621" y="1992"/>
              <a:ext cx="399" cy="288"/>
            </a:xfrm>
            <a:prstGeom prst="rect">
              <a:avLst/>
            </a:prstGeom>
            <a:noFill/>
            <a:ln w="9525">
              <a:noFill/>
              <a:miter lim="800000"/>
              <a:headEnd/>
              <a:tailEnd/>
            </a:ln>
          </p:spPr>
          <p:txBody>
            <a:bodyPr>
              <a:spAutoFit/>
            </a:bodyPr>
            <a:lstStyle/>
            <a:p>
              <a:r>
                <a:rPr lang="en-US" altLang="zh-CN" b="1">
                  <a:solidFill>
                    <a:srgbClr val="FF0066"/>
                  </a:solidFill>
                </a:rPr>
                <a:t>C1</a:t>
              </a:r>
            </a:p>
          </p:txBody>
        </p:sp>
        <p:grpSp>
          <p:nvGrpSpPr>
            <p:cNvPr id="34" name="Group 145">
              <a:extLst>
                <a:ext uri="{FF2B5EF4-FFF2-40B4-BE49-F238E27FC236}">
                  <a16:creationId xmlns:a16="http://schemas.microsoft.com/office/drawing/2014/main" id="{4E540200-71BC-9953-5FD2-2E73810F874C}"/>
                </a:ext>
              </a:extLst>
            </p:cNvPr>
            <p:cNvGrpSpPr>
              <a:grpSpLocks/>
            </p:cNvGrpSpPr>
            <p:nvPr/>
          </p:nvGrpSpPr>
          <p:grpSpPr bwMode="auto">
            <a:xfrm>
              <a:off x="4500" y="2369"/>
              <a:ext cx="45" cy="299"/>
              <a:chOff x="2131" y="2070"/>
              <a:chExt cx="45" cy="299"/>
            </a:xfrm>
          </p:grpSpPr>
          <p:sp>
            <p:nvSpPr>
              <p:cNvPr id="41" name="Line 146">
                <a:extLst>
                  <a:ext uri="{FF2B5EF4-FFF2-40B4-BE49-F238E27FC236}">
                    <a16:creationId xmlns:a16="http://schemas.microsoft.com/office/drawing/2014/main" id="{4BC35411-D1E9-6D14-BAFA-0C91BCA9317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2" name="Oval 147">
                <a:extLst>
                  <a:ext uri="{FF2B5EF4-FFF2-40B4-BE49-F238E27FC236}">
                    <a16:creationId xmlns:a16="http://schemas.microsoft.com/office/drawing/2014/main" id="{D82F5551-18FF-7B44-BA6A-B74205E9762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35" name="Rectangle 148">
              <a:extLst>
                <a:ext uri="{FF2B5EF4-FFF2-40B4-BE49-F238E27FC236}">
                  <a16:creationId xmlns:a16="http://schemas.microsoft.com/office/drawing/2014/main" id="{1E55CC41-5C60-F1B9-E2EF-630BC37AA3B2}"/>
                </a:ext>
              </a:extLst>
            </p:cNvPr>
            <p:cNvSpPr>
              <a:spLocks noChangeArrowheads="1"/>
            </p:cNvSpPr>
            <p:nvPr/>
          </p:nvSpPr>
          <p:spPr bwMode="auto">
            <a:xfrm>
              <a:off x="4333" y="2099"/>
              <a:ext cx="911" cy="233"/>
            </a:xfrm>
            <a:prstGeom prst="rect">
              <a:avLst/>
            </a:prstGeom>
            <a:noFill/>
            <a:ln w="9525">
              <a:noFill/>
              <a:miter lim="800000"/>
              <a:headEnd/>
              <a:tailEnd/>
            </a:ln>
          </p:spPr>
          <p:txBody>
            <a:bodyPr wrap="none">
              <a:spAutoFit/>
            </a:bodyPr>
            <a:lstStyle/>
            <a:p>
              <a:r>
                <a:rPr lang="en-US" altLang="zh-CN" b="1" dirty="0">
                  <a:solidFill>
                    <a:srgbClr val="0033CC"/>
                  </a:solidFill>
                </a:rPr>
                <a:t>1J         </a:t>
              </a:r>
              <a:r>
                <a:rPr lang="zh-CN" altLang="en-US" b="1" dirty="0">
                  <a:solidFill>
                    <a:srgbClr val="0033CC"/>
                  </a:solidFill>
                </a:rPr>
                <a:t>    </a:t>
              </a:r>
              <a:r>
                <a:rPr lang="en-US" altLang="zh-CN" b="1" dirty="0">
                  <a:solidFill>
                    <a:srgbClr val="0033CC"/>
                  </a:solidFill>
                </a:rPr>
                <a:t>IK</a:t>
              </a:r>
            </a:p>
          </p:txBody>
        </p:sp>
        <p:sp>
          <p:nvSpPr>
            <p:cNvPr id="36" name="Rectangle 149">
              <a:extLst>
                <a:ext uri="{FF2B5EF4-FFF2-40B4-BE49-F238E27FC236}">
                  <a16:creationId xmlns:a16="http://schemas.microsoft.com/office/drawing/2014/main" id="{DD1CD8D7-B742-AF4B-2AE8-7DE7A722B5AD}"/>
                </a:ext>
              </a:extLst>
            </p:cNvPr>
            <p:cNvSpPr>
              <a:spLocks noChangeArrowheads="1"/>
            </p:cNvSpPr>
            <p:nvPr/>
          </p:nvSpPr>
          <p:spPr bwMode="auto">
            <a:xfrm>
              <a:off x="4350" y="2675"/>
              <a:ext cx="1047"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 J</a:t>
              </a:r>
              <a:r>
                <a:rPr lang="en-US" altLang="zh-CN" b="1">
                  <a:solidFill>
                    <a:srgbClr val="0033CC"/>
                  </a:solidFill>
                  <a:effectLst>
                    <a:outerShdw blurRad="38100" dist="38100" dir="2700000" algn="tl">
                      <a:srgbClr val="C0C0C0"/>
                    </a:outerShdw>
                  </a:effectLst>
                  <a:ea typeface="宋体" panose="02010600030101010101" pitchFamily="2" charset="-122"/>
                </a:rPr>
                <a:t>           </a:t>
              </a:r>
              <a:r>
                <a:rPr lang="en-US" altLang="zh-CN" b="1" i="1">
                  <a:solidFill>
                    <a:srgbClr val="0033CC"/>
                  </a:solidFill>
                  <a:effectLst>
                    <a:outerShdw blurRad="38100" dist="38100" dir="2700000" algn="tl">
                      <a:srgbClr val="C0C0C0"/>
                    </a:outerShdw>
                  </a:effectLst>
                  <a:ea typeface="宋体" panose="02010600030101010101" pitchFamily="2" charset="-122"/>
                </a:rPr>
                <a:t>K</a:t>
              </a:r>
            </a:p>
          </p:txBody>
        </p:sp>
        <p:sp>
          <p:nvSpPr>
            <p:cNvPr id="37" name="Oval 150">
              <a:extLst>
                <a:ext uri="{FF2B5EF4-FFF2-40B4-BE49-F238E27FC236}">
                  <a16:creationId xmlns:a16="http://schemas.microsoft.com/office/drawing/2014/main" id="{62FA201F-BED0-1A49-DE2D-8955F6ED2E26}"/>
                </a:ext>
              </a:extLst>
            </p:cNvPr>
            <p:cNvSpPr>
              <a:spLocks noChangeArrowheads="1"/>
            </p:cNvSpPr>
            <p:nvPr/>
          </p:nvSpPr>
          <p:spPr bwMode="auto">
            <a:xfrm>
              <a:off x="4789" y="2388"/>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nvGrpSpPr>
            <p:cNvPr id="38" name="Group 151">
              <a:extLst>
                <a:ext uri="{FF2B5EF4-FFF2-40B4-BE49-F238E27FC236}">
                  <a16:creationId xmlns:a16="http://schemas.microsoft.com/office/drawing/2014/main" id="{16698FAA-618A-AB5E-A64E-993CA6EDD9C2}"/>
                </a:ext>
              </a:extLst>
            </p:cNvPr>
            <p:cNvGrpSpPr>
              <a:grpSpLocks/>
            </p:cNvGrpSpPr>
            <p:nvPr/>
          </p:nvGrpSpPr>
          <p:grpSpPr bwMode="auto">
            <a:xfrm>
              <a:off x="5100" y="2381"/>
              <a:ext cx="45" cy="299"/>
              <a:chOff x="2131" y="2070"/>
              <a:chExt cx="45" cy="299"/>
            </a:xfrm>
          </p:grpSpPr>
          <p:sp>
            <p:nvSpPr>
              <p:cNvPr id="39" name="Line 152">
                <a:extLst>
                  <a:ext uri="{FF2B5EF4-FFF2-40B4-BE49-F238E27FC236}">
                    <a16:creationId xmlns:a16="http://schemas.microsoft.com/office/drawing/2014/main" id="{4C34BBA3-624E-7719-BCF4-D0F442DF36F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40" name="Oval 153">
                <a:extLst>
                  <a:ext uri="{FF2B5EF4-FFF2-40B4-BE49-F238E27FC236}">
                    <a16:creationId xmlns:a16="http://schemas.microsoft.com/office/drawing/2014/main" id="{CFC5E4C6-4957-285D-EB4A-913A579FD6AD}"/>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grpSp>
        <p:nvGrpSpPr>
          <p:cNvPr id="49" name="Group 154">
            <a:extLst>
              <a:ext uri="{FF2B5EF4-FFF2-40B4-BE49-F238E27FC236}">
                <a16:creationId xmlns:a16="http://schemas.microsoft.com/office/drawing/2014/main" id="{C046893A-67A7-DA7D-34D0-85D05D7B10F4}"/>
              </a:ext>
            </a:extLst>
          </p:cNvPr>
          <p:cNvGrpSpPr>
            <a:grpSpLocks/>
          </p:cNvGrpSpPr>
          <p:nvPr/>
        </p:nvGrpSpPr>
        <p:grpSpPr bwMode="auto">
          <a:xfrm>
            <a:off x="4807218" y="5713161"/>
            <a:ext cx="1050925" cy="579438"/>
            <a:chOff x="2268" y="3492"/>
            <a:chExt cx="662" cy="365"/>
          </a:xfrm>
        </p:grpSpPr>
        <p:sp>
          <p:nvSpPr>
            <p:cNvPr id="50" name="Text Box 155">
              <a:extLst>
                <a:ext uri="{FF2B5EF4-FFF2-40B4-BE49-F238E27FC236}">
                  <a16:creationId xmlns:a16="http://schemas.microsoft.com/office/drawing/2014/main" id="{1B56F68A-7648-3C87-AA00-E3EB59BAC518}"/>
                </a:ext>
              </a:extLst>
            </p:cNvPr>
            <p:cNvSpPr txBox="1">
              <a:spLocks noChangeArrowheads="1"/>
            </p:cNvSpPr>
            <p:nvPr/>
          </p:nvSpPr>
          <p:spPr bwMode="auto">
            <a:xfrm>
              <a:off x="2268" y="3492"/>
              <a:ext cx="662" cy="365"/>
            </a:xfrm>
            <a:prstGeom prst="rect">
              <a:avLst/>
            </a:prstGeom>
            <a:noFill/>
            <a:ln w="9525">
              <a:noFill/>
              <a:miter lim="800000"/>
              <a:headEnd/>
              <a:tailEnd/>
            </a:ln>
          </p:spPr>
          <p:txBody>
            <a:bodyPr>
              <a:spAutoFit/>
            </a:bodyPr>
            <a:lstStyle/>
            <a:p>
              <a:r>
                <a:rPr lang="en-US" altLang="zh-CN" sz="3200" b="1" i="1">
                  <a:solidFill>
                    <a:srgbClr val="0033CC"/>
                  </a:solidFill>
                </a:rPr>
                <a:t>Q</a:t>
              </a:r>
              <a:r>
                <a:rPr lang="en-US" altLang="zh-CN" sz="3200" b="1" baseline="50000">
                  <a:solidFill>
                    <a:srgbClr val="0033CC"/>
                  </a:solidFill>
                </a:rPr>
                <a:t> </a:t>
              </a:r>
              <a:r>
                <a:rPr lang="en-US" altLang="zh-CN" sz="3200" b="1" i="1" baseline="50000">
                  <a:solidFill>
                    <a:srgbClr val="0033CC"/>
                  </a:solidFill>
                </a:rPr>
                <a:t>n</a:t>
              </a:r>
            </a:p>
          </p:txBody>
        </p:sp>
        <p:sp>
          <p:nvSpPr>
            <p:cNvPr id="51" name="Line 156">
              <a:extLst>
                <a:ext uri="{FF2B5EF4-FFF2-40B4-BE49-F238E27FC236}">
                  <a16:creationId xmlns:a16="http://schemas.microsoft.com/office/drawing/2014/main" id="{3958D930-A1BA-60B1-66A6-B42868DDEC8C}"/>
                </a:ext>
              </a:extLst>
            </p:cNvPr>
            <p:cNvSpPr>
              <a:spLocks noChangeShapeType="1"/>
            </p:cNvSpPr>
            <p:nvPr/>
          </p:nvSpPr>
          <p:spPr bwMode="auto">
            <a:xfrm>
              <a:off x="2352" y="3528"/>
              <a:ext cx="224" cy="0"/>
            </a:xfrm>
            <a:prstGeom prst="line">
              <a:avLst/>
            </a:prstGeom>
            <a:noFill/>
            <a:ln w="28575">
              <a:solidFill>
                <a:srgbClr val="0033CC"/>
              </a:solidFill>
              <a:round/>
              <a:headEnd/>
              <a:tailEnd/>
            </a:ln>
          </p:spPr>
          <p:txBody>
            <a:bodyPr/>
            <a:lstStyle/>
            <a:p>
              <a:endParaRPr lang="zh-CN" altLang="en-US"/>
            </a:p>
          </p:txBody>
        </p:sp>
      </p:grpSp>
      <p:sp>
        <p:nvSpPr>
          <p:cNvPr id="3" name="灯片编号占位符 2">
            <a:extLst>
              <a:ext uri="{FF2B5EF4-FFF2-40B4-BE49-F238E27FC236}">
                <a16:creationId xmlns:a16="http://schemas.microsoft.com/office/drawing/2014/main" id="{86F229E0-5C08-4A5F-DC91-0E8906AD29F4}"/>
              </a:ext>
            </a:extLst>
          </p:cNvPr>
          <p:cNvSpPr>
            <a:spLocks noGrp="1"/>
          </p:cNvSpPr>
          <p:nvPr>
            <p:ph type="sldNum" sz="quarter" idx="12"/>
          </p:nvPr>
        </p:nvSpPr>
        <p:spPr/>
        <p:txBody>
          <a:bodyPr/>
          <a:lstStyle/>
          <a:p>
            <a:fld id="{392CBAA0-59E6-204E-8F03-85E5040D48B8}" type="slidenum">
              <a:rPr kumimoji="1" lang="zh-CN" altLang="en-US" smtClean="0"/>
              <a:t>50</a:t>
            </a:fld>
            <a:r>
              <a:rPr kumimoji="1" lang="en-US" altLang="zh-CN"/>
              <a:t>/70</a:t>
            </a:r>
            <a:endParaRPr kumimoji="1" lang="zh-CN" altLang="en-US" dirty="0"/>
          </a:p>
        </p:txBody>
      </p:sp>
    </p:spTree>
    <p:extLst>
      <p:ext uri="{BB962C8B-B14F-4D97-AF65-F5344CB8AC3E}">
        <p14:creationId xmlns:p14="http://schemas.microsoft.com/office/powerpoint/2010/main" val="348212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
                                            <p:txEl>
                                              <p:pRg st="0" end="0"/>
                                            </p:txEl>
                                          </p:spTgt>
                                        </p:tgtEl>
                                        <p:attrNameLst>
                                          <p:attrName>style.visibility</p:attrName>
                                        </p:attrNameLst>
                                      </p:cBhvr>
                                      <p:to>
                                        <p:strVal val="visible"/>
                                      </p:to>
                                    </p:set>
                                    <p:animEffect transition="in" filter="wipe(left)">
                                      <p:cBhvr>
                                        <p:cTn id="50" dur="500"/>
                                        <p:tgtEl>
                                          <p:spTgt spid="12">
                                            <p:txEl>
                                              <p:pRg st="0" end="0"/>
                                            </p:txEl>
                                          </p:spTgt>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wipe(left)">
                                      <p:cBhvr>
                                        <p:cTn id="54" dur="500"/>
                                        <p:tgtEl>
                                          <p:spTgt spid="13">
                                            <p:txEl>
                                              <p:pRg st="0" end="0"/>
                                            </p:txEl>
                                          </p:spTgt>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Effect transition="in" filter="wipe(left)">
                                      <p:cBhvr>
                                        <p:cTn id="58" dur="500"/>
                                        <p:tgtEl>
                                          <p:spTgt spid="14">
                                            <p:txEl>
                                              <p:pRg st="0" end="0"/>
                                            </p:txEl>
                                          </p:spTgt>
                                        </p:tgtEl>
                                      </p:cBhvr>
                                    </p:animEffect>
                                  </p:childTnLst>
                                </p:cTn>
                              </p:par>
                            </p:childTnLst>
                          </p:cTn>
                        </p:par>
                        <p:par>
                          <p:cTn id="59" fill="hold">
                            <p:stCondLst>
                              <p:cond delay="1500"/>
                            </p:stCondLst>
                            <p:childTnLst>
                              <p:par>
                                <p:cTn id="60" presetID="12" presetClass="entr" presetSubtype="4" fill="hold" nodeType="after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slide(fromBottom)">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
                                            <p:txEl>
                                              <p:pRg st="0" end="0"/>
                                            </p:txEl>
                                          </p:spTgt>
                                        </p:tgtEl>
                                        <p:attrNameLst>
                                          <p:attrName>style.visibility</p:attrName>
                                        </p:attrNameLst>
                                      </p:cBhvr>
                                      <p:to>
                                        <p:strVal val="visible"/>
                                      </p:to>
                                    </p:set>
                                    <p:animEffect transition="in" filter="wipe(left)">
                                      <p:cBhvr>
                                        <p:cTn id="67" dur="500"/>
                                        <p:tgtEl>
                                          <p:spTgt spid="15">
                                            <p:txEl>
                                              <p:pRg st="0" end="0"/>
                                            </p:txEl>
                                          </p:spTgt>
                                        </p:tgtEl>
                                      </p:cBhvr>
                                    </p:animEffect>
                                  </p:childTnLst>
                                </p:cTn>
                              </p:par>
                            </p:childTnLst>
                          </p:cTn>
                        </p:par>
                        <p:par>
                          <p:cTn id="68" fill="hold">
                            <p:stCondLst>
                              <p:cond delay="500"/>
                            </p:stCondLst>
                            <p:childTnLst>
                              <p:par>
                                <p:cTn id="69" presetID="22" presetClass="entr" presetSubtype="8" fill="hold" grpId="0" nodeType="afterEffect">
                                  <p:stCondLst>
                                    <p:cond delay="1000"/>
                                  </p:stCondLst>
                                  <p:childTnLst>
                                    <p:set>
                                      <p:cBhvr>
                                        <p:cTn id="70" dur="1" fill="hold">
                                          <p:stCondLst>
                                            <p:cond delay="0"/>
                                          </p:stCondLst>
                                        </p:cTn>
                                        <p:tgtEl>
                                          <p:spTgt spid="16">
                                            <p:txEl>
                                              <p:pRg st="0" end="0"/>
                                            </p:txEl>
                                          </p:spTgt>
                                        </p:tgtEl>
                                        <p:attrNameLst>
                                          <p:attrName>style.visibility</p:attrName>
                                        </p:attrNameLst>
                                      </p:cBhvr>
                                      <p:to>
                                        <p:strVal val="visible"/>
                                      </p:to>
                                    </p:set>
                                    <p:animEffect transition="in" filter="wipe(left)">
                                      <p:cBhvr>
                                        <p:cTn id="71" dur="500"/>
                                        <p:tgtEl>
                                          <p:spTgt spid="16">
                                            <p:txEl>
                                              <p:pRg st="0" end="0"/>
                                            </p:txEl>
                                          </p:spTgt>
                                        </p:tgtEl>
                                      </p:cBhvr>
                                    </p:animEffect>
                                  </p:childTnLst>
                                </p:cTn>
                              </p:par>
                            </p:childTnLst>
                          </p:cTn>
                        </p:par>
                        <p:par>
                          <p:cTn id="72" fill="hold">
                            <p:stCondLst>
                              <p:cond delay="2000"/>
                            </p:stCondLst>
                            <p:childTnLst>
                              <p:par>
                                <p:cTn id="73" presetID="22" presetClass="entr" presetSubtype="8" fill="hold" grpId="0" nodeType="afterEffect">
                                  <p:stCondLst>
                                    <p:cond delay="1000"/>
                                  </p:stCondLst>
                                  <p:childTnLst>
                                    <p:set>
                                      <p:cBhvr>
                                        <p:cTn id="74" dur="1" fill="hold">
                                          <p:stCondLst>
                                            <p:cond delay="0"/>
                                          </p:stCondLst>
                                        </p:cTn>
                                        <p:tgtEl>
                                          <p:spTgt spid="17">
                                            <p:txEl>
                                              <p:pRg st="0" end="0"/>
                                            </p:txEl>
                                          </p:spTgt>
                                        </p:tgtEl>
                                        <p:attrNameLst>
                                          <p:attrName>style.visibility</p:attrName>
                                        </p:attrNameLst>
                                      </p:cBhvr>
                                      <p:to>
                                        <p:strVal val="visible"/>
                                      </p:to>
                                    </p:set>
                                    <p:animEffect transition="in" filter="wipe(left)">
                                      <p:cBhvr>
                                        <p:cTn id="75" dur="500"/>
                                        <p:tgtEl>
                                          <p:spTgt spid="17">
                                            <p:txEl>
                                              <p:pRg st="0" end="0"/>
                                            </p:txEl>
                                          </p:spTgt>
                                        </p:tgtEl>
                                      </p:cBhvr>
                                    </p:animEffect>
                                  </p:childTnLst>
                                </p:cTn>
                              </p:par>
                            </p:childTnLst>
                          </p:cTn>
                        </p:par>
                        <p:par>
                          <p:cTn id="76" fill="hold">
                            <p:stCondLst>
                              <p:cond delay="3500"/>
                            </p:stCondLst>
                            <p:childTnLst>
                              <p:par>
                                <p:cTn id="77" presetID="22" presetClass="entr" presetSubtype="8" fill="hold" grpId="0" nodeType="afterEffect">
                                  <p:stCondLst>
                                    <p:cond delay="1000"/>
                                  </p:stCondLst>
                                  <p:childTnLst>
                                    <p:set>
                                      <p:cBhvr>
                                        <p:cTn id="78" dur="1" fill="hold">
                                          <p:stCondLst>
                                            <p:cond delay="0"/>
                                          </p:stCondLst>
                                        </p:cTn>
                                        <p:tgtEl>
                                          <p:spTgt spid="18">
                                            <p:txEl>
                                              <p:pRg st="0" end="0"/>
                                            </p:txEl>
                                          </p:spTgt>
                                        </p:tgtEl>
                                        <p:attrNameLst>
                                          <p:attrName>style.visibility</p:attrName>
                                        </p:attrNameLst>
                                      </p:cBhvr>
                                      <p:to>
                                        <p:strVal val="visible"/>
                                      </p:to>
                                    </p:set>
                                    <p:animEffect transition="in" filter="wipe(left)">
                                      <p:cBhvr>
                                        <p:cTn id="79" dur="500"/>
                                        <p:tgtEl>
                                          <p:spTgt spid="18">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left)">
                                      <p:cBhvr>
                                        <p:cTn id="88" dur="500"/>
                                        <p:tgtEl>
                                          <p:spTgt spid="2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1">
                                            <p:txEl>
                                              <p:pRg st="0" end="0"/>
                                            </p:txEl>
                                          </p:spTgt>
                                        </p:tgtEl>
                                        <p:attrNameLst>
                                          <p:attrName>style.visibility</p:attrName>
                                        </p:attrNameLst>
                                      </p:cBhvr>
                                      <p:to>
                                        <p:strVal val="visible"/>
                                      </p:to>
                                    </p:set>
                                    <p:animEffect transition="in" filter="wipe(left)">
                                      <p:cBhvr>
                                        <p:cTn id="9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p:bldP spid="7" grpId="0" build="p" autoUpdateAnimBg="0"/>
      <p:bldP spid="8" grpId="0"/>
      <p:bldP spid="9" grpId="0" autoUpdateAnimBg="0"/>
      <p:bldP spid="10" grpId="0" autoUpdateAnimBg="0"/>
      <p:bldP spid="12" grpId="0" build="p" autoUpdateAnimBg="0"/>
      <p:bldP spid="13" grpId="0" build="p" autoUpdateAnimBg="0" advAuto="0"/>
      <p:bldP spid="14" grpId="0" build="p" autoUpdateAnimBg="0" advAuto="0"/>
      <p:bldP spid="15" grpId="0" build="p" autoUpdateAnimBg="0"/>
      <p:bldP spid="16" grpId="0" build="p" autoUpdateAnimBg="0" advAuto="1000"/>
      <p:bldP spid="17" grpId="0" build="p" autoUpdateAnimBg="0" advAuto="1000"/>
      <p:bldP spid="18" grpId="0" build="p" autoUpdateAnimBg="0" advAuto="1000"/>
      <p:bldP spid="19" grpId="0" autoUpdateAnimBg="0"/>
      <p:bldP spid="2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Text Box 56">
            <a:extLst>
              <a:ext uri="{FF2B5EF4-FFF2-40B4-BE49-F238E27FC236}">
                <a16:creationId xmlns:a16="http://schemas.microsoft.com/office/drawing/2014/main" id="{A7302FEC-0545-264E-5A30-50F95B3942F0}"/>
              </a:ext>
            </a:extLst>
          </p:cNvPr>
          <p:cNvSpPr txBox="1">
            <a:spLocks noChangeArrowheads="1"/>
          </p:cNvSpPr>
          <p:nvPr/>
        </p:nvSpPr>
        <p:spPr bwMode="auto">
          <a:xfrm>
            <a:off x="1821668" y="915473"/>
            <a:ext cx="4191000" cy="519113"/>
          </a:xfrm>
          <a:prstGeom prst="rect">
            <a:avLst/>
          </a:prstGeom>
          <a:noFill/>
          <a:ln w="9525">
            <a:noFill/>
            <a:miter lim="800000"/>
            <a:headEnd/>
            <a:tailEnd/>
          </a:ln>
        </p:spPr>
        <p:txBody>
          <a:bodyPr>
            <a:spAutoFit/>
          </a:bodyPr>
          <a:lstStyle/>
          <a:p>
            <a:r>
              <a:rPr lang="en-US" altLang="zh-CN" sz="2800" b="1"/>
              <a:t>2.  </a:t>
            </a:r>
            <a:r>
              <a:rPr lang="en-US" altLang="zh-CN" sz="2800" b="1" i="1">
                <a:solidFill>
                  <a:srgbClr val="FF0066"/>
                </a:solidFill>
              </a:rPr>
              <a:t>D </a:t>
            </a:r>
            <a:r>
              <a:rPr lang="zh-CN" altLang="en-US" sz="2800" b="1"/>
              <a:t>型触发器</a:t>
            </a:r>
          </a:p>
        </p:txBody>
      </p:sp>
      <p:sp>
        <p:nvSpPr>
          <p:cNvPr id="6" name="Text Box 57">
            <a:extLst>
              <a:ext uri="{FF2B5EF4-FFF2-40B4-BE49-F238E27FC236}">
                <a16:creationId xmlns:a16="http://schemas.microsoft.com/office/drawing/2014/main" id="{C5E094C3-B0B5-F70C-D7C2-1F3B823DCABF}"/>
              </a:ext>
            </a:extLst>
          </p:cNvPr>
          <p:cNvSpPr txBox="1">
            <a:spLocks noChangeArrowheads="1"/>
          </p:cNvSpPr>
          <p:nvPr/>
        </p:nvSpPr>
        <p:spPr bwMode="auto">
          <a:xfrm>
            <a:off x="1718480" y="3149086"/>
            <a:ext cx="1155700" cy="519112"/>
          </a:xfrm>
          <a:prstGeom prst="rect">
            <a:avLst/>
          </a:prstGeom>
          <a:noFill/>
          <a:ln w="9525">
            <a:noFill/>
            <a:miter lim="800000"/>
            <a:headEnd/>
            <a:tailEnd/>
          </a:ln>
        </p:spPr>
        <p:txBody>
          <a:bodyPr>
            <a:spAutoFit/>
          </a:bodyPr>
          <a:lstStyle/>
          <a:p>
            <a:r>
              <a:rPr lang="zh-CN" altLang="en-US" sz="2800" b="1" u="sng">
                <a:solidFill>
                  <a:srgbClr val="0033CC"/>
                </a:solidFill>
              </a:rPr>
              <a:t>符号</a:t>
            </a:r>
          </a:p>
        </p:txBody>
      </p:sp>
      <p:sp>
        <p:nvSpPr>
          <p:cNvPr id="7" name="Text Box 58">
            <a:extLst>
              <a:ext uri="{FF2B5EF4-FFF2-40B4-BE49-F238E27FC236}">
                <a16:creationId xmlns:a16="http://schemas.microsoft.com/office/drawing/2014/main" id="{2B6ED093-A865-70F5-30F0-CE3E319B834C}"/>
              </a:ext>
            </a:extLst>
          </p:cNvPr>
          <p:cNvSpPr txBox="1">
            <a:spLocks noChangeArrowheads="1"/>
          </p:cNvSpPr>
          <p:nvPr/>
        </p:nvSpPr>
        <p:spPr bwMode="auto">
          <a:xfrm>
            <a:off x="4458505" y="3149086"/>
            <a:ext cx="1493838" cy="519112"/>
          </a:xfrm>
          <a:prstGeom prst="rect">
            <a:avLst/>
          </a:prstGeom>
          <a:noFill/>
          <a:ln w="9525">
            <a:noFill/>
            <a:miter lim="800000"/>
            <a:headEnd/>
            <a:tailEnd/>
          </a:ln>
        </p:spPr>
        <p:txBody>
          <a:bodyPr>
            <a:spAutoFit/>
          </a:bodyPr>
          <a:lstStyle/>
          <a:p>
            <a:r>
              <a:rPr lang="zh-CN" altLang="en-US" sz="2800" b="1" u="sng">
                <a:solidFill>
                  <a:srgbClr val="0033CC"/>
                </a:solidFill>
              </a:rPr>
              <a:t>特性表</a:t>
            </a:r>
          </a:p>
        </p:txBody>
      </p:sp>
      <p:sp>
        <p:nvSpPr>
          <p:cNvPr id="8" name="Text Box 59">
            <a:extLst>
              <a:ext uri="{FF2B5EF4-FFF2-40B4-BE49-F238E27FC236}">
                <a16:creationId xmlns:a16="http://schemas.microsoft.com/office/drawing/2014/main" id="{89D9F59E-5436-609D-86E2-DC528B6F2232}"/>
              </a:ext>
            </a:extLst>
          </p:cNvPr>
          <p:cNvSpPr txBox="1">
            <a:spLocks noChangeArrowheads="1"/>
          </p:cNvSpPr>
          <p:nvPr/>
        </p:nvSpPr>
        <p:spPr bwMode="auto">
          <a:xfrm>
            <a:off x="7265205" y="3149086"/>
            <a:ext cx="1927225" cy="519112"/>
          </a:xfrm>
          <a:prstGeom prst="rect">
            <a:avLst/>
          </a:prstGeom>
          <a:noFill/>
          <a:ln w="9525">
            <a:noFill/>
            <a:miter lim="800000"/>
            <a:headEnd/>
            <a:tailEnd/>
          </a:ln>
        </p:spPr>
        <p:txBody>
          <a:bodyPr>
            <a:spAutoFit/>
          </a:bodyPr>
          <a:lstStyle/>
          <a:p>
            <a:r>
              <a:rPr lang="zh-CN" altLang="en-US" sz="2800" b="1" u="sng">
                <a:solidFill>
                  <a:srgbClr val="0033CC"/>
                </a:solidFill>
              </a:rPr>
              <a:t>特性方程</a:t>
            </a:r>
          </a:p>
        </p:txBody>
      </p:sp>
      <p:sp>
        <p:nvSpPr>
          <p:cNvPr id="9" name="Text Box 60">
            <a:extLst>
              <a:ext uri="{FF2B5EF4-FFF2-40B4-BE49-F238E27FC236}">
                <a16:creationId xmlns:a16="http://schemas.microsoft.com/office/drawing/2014/main" id="{7E766AFC-497D-358C-E76E-3FF4BF9DA5D2}"/>
              </a:ext>
            </a:extLst>
          </p:cNvPr>
          <p:cNvSpPr txBox="1">
            <a:spLocks noChangeArrowheads="1"/>
          </p:cNvSpPr>
          <p:nvPr/>
        </p:nvSpPr>
        <p:spPr bwMode="auto">
          <a:xfrm>
            <a:off x="7118361" y="4965979"/>
            <a:ext cx="3378994" cy="519112"/>
          </a:xfrm>
          <a:prstGeom prst="rect">
            <a:avLst/>
          </a:prstGeom>
          <a:noFill/>
          <a:ln w="19050">
            <a:solidFill>
              <a:srgbClr val="7030A0"/>
            </a:solidFill>
            <a:miter lim="800000"/>
            <a:headEnd/>
            <a:tailEnd/>
          </a:ln>
        </p:spPr>
        <p:txBody>
          <a:bodyPr wrap="square">
            <a:spAutoFit/>
          </a:bodyPr>
          <a:lstStyle/>
          <a:p>
            <a:r>
              <a:rPr lang="en-US" altLang="zh-CN" sz="2800" b="1" i="1" dirty="0"/>
              <a:t>CP </a:t>
            </a:r>
            <a:r>
              <a:rPr lang="zh-CN" altLang="en-US" sz="2800" b="1" dirty="0">
                <a:solidFill>
                  <a:srgbClr val="0033CC"/>
                </a:solidFill>
              </a:rPr>
              <a:t>上升沿</a:t>
            </a:r>
            <a:r>
              <a:rPr lang="zh-CN" altLang="en-US" sz="2800" b="1" dirty="0"/>
              <a:t> 时刻有效</a:t>
            </a:r>
          </a:p>
        </p:txBody>
      </p:sp>
      <p:grpSp>
        <p:nvGrpSpPr>
          <p:cNvPr id="10" name="Group 61">
            <a:extLst>
              <a:ext uri="{FF2B5EF4-FFF2-40B4-BE49-F238E27FC236}">
                <a16:creationId xmlns:a16="http://schemas.microsoft.com/office/drawing/2014/main" id="{92F6ED13-C1DC-5C2A-CEE9-5A01A959997E}"/>
              </a:ext>
            </a:extLst>
          </p:cNvPr>
          <p:cNvGrpSpPr>
            <a:grpSpLocks/>
          </p:cNvGrpSpPr>
          <p:nvPr/>
        </p:nvGrpSpPr>
        <p:grpSpPr bwMode="auto">
          <a:xfrm>
            <a:off x="1904218" y="3731698"/>
            <a:ext cx="1731962" cy="2493963"/>
            <a:chOff x="251" y="2269"/>
            <a:chExt cx="1091" cy="1571"/>
          </a:xfrm>
        </p:grpSpPr>
        <p:grpSp>
          <p:nvGrpSpPr>
            <p:cNvPr id="11" name="Group 62">
              <a:extLst>
                <a:ext uri="{FF2B5EF4-FFF2-40B4-BE49-F238E27FC236}">
                  <a16:creationId xmlns:a16="http://schemas.microsoft.com/office/drawing/2014/main" id="{09A5C46C-D5B5-B616-9CAE-2B9EB8A97663}"/>
                </a:ext>
              </a:extLst>
            </p:cNvPr>
            <p:cNvGrpSpPr>
              <a:grpSpLocks/>
            </p:cNvGrpSpPr>
            <p:nvPr/>
          </p:nvGrpSpPr>
          <p:grpSpPr bwMode="auto">
            <a:xfrm flipV="1">
              <a:off x="964" y="2412"/>
              <a:ext cx="45" cy="299"/>
              <a:chOff x="2131" y="2070"/>
              <a:chExt cx="45" cy="299"/>
            </a:xfrm>
          </p:grpSpPr>
          <p:sp>
            <p:nvSpPr>
              <p:cNvPr id="31" name="Line 63">
                <a:extLst>
                  <a:ext uri="{FF2B5EF4-FFF2-40B4-BE49-F238E27FC236}">
                    <a16:creationId xmlns:a16="http://schemas.microsoft.com/office/drawing/2014/main" id="{74CD1B08-6DFE-920D-C0C5-E9FA81E8243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2" name="Oval 64">
                <a:extLst>
                  <a:ext uri="{FF2B5EF4-FFF2-40B4-BE49-F238E27FC236}">
                    <a16:creationId xmlns:a16="http://schemas.microsoft.com/office/drawing/2014/main" id="{8420D4D3-F97F-53A5-731D-7F16A34E4EC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12" name="Group 65">
              <a:extLst>
                <a:ext uri="{FF2B5EF4-FFF2-40B4-BE49-F238E27FC236}">
                  <a16:creationId xmlns:a16="http://schemas.microsoft.com/office/drawing/2014/main" id="{39313D03-157E-EC09-D6D1-46BB0C0EA5A3}"/>
                </a:ext>
              </a:extLst>
            </p:cNvPr>
            <p:cNvGrpSpPr>
              <a:grpSpLocks/>
            </p:cNvGrpSpPr>
            <p:nvPr/>
          </p:nvGrpSpPr>
          <p:grpSpPr bwMode="auto">
            <a:xfrm flipV="1">
              <a:off x="466" y="2430"/>
              <a:ext cx="45" cy="299"/>
              <a:chOff x="2131" y="2070"/>
              <a:chExt cx="45" cy="299"/>
            </a:xfrm>
          </p:grpSpPr>
          <p:sp>
            <p:nvSpPr>
              <p:cNvPr id="29" name="Line 66">
                <a:extLst>
                  <a:ext uri="{FF2B5EF4-FFF2-40B4-BE49-F238E27FC236}">
                    <a16:creationId xmlns:a16="http://schemas.microsoft.com/office/drawing/2014/main" id="{AB98C86E-4589-0D74-7E17-5071E2391F4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30" name="Oval 67">
                <a:extLst>
                  <a:ext uri="{FF2B5EF4-FFF2-40B4-BE49-F238E27FC236}">
                    <a16:creationId xmlns:a16="http://schemas.microsoft.com/office/drawing/2014/main" id="{FCD05191-45BA-012C-4447-5C81E3C6E4E7}"/>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3" name="Rectangle 68">
              <a:extLst>
                <a:ext uri="{FF2B5EF4-FFF2-40B4-BE49-F238E27FC236}">
                  <a16:creationId xmlns:a16="http://schemas.microsoft.com/office/drawing/2014/main" id="{6BFB7C32-5DD9-0324-4F75-591CF9C9ACBD}"/>
                </a:ext>
              </a:extLst>
            </p:cNvPr>
            <p:cNvSpPr>
              <a:spLocks noChangeArrowheads="1"/>
            </p:cNvSpPr>
            <p:nvPr/>
          </p:nvSpPr>
          <p:spPr bwMode="auto">
            <a:xfrm>
              <a:off x="991" y="2317"/>
              <a:ext cx="351" cy="288"/>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4" name="Line 69">
              <a:extLst>
                <a:ext uri="{FF2B5EF4-FFF2-40B4-BE49-F238E27FC236}">
                  <a16:creationId xmlns:a16="http://schemas.microsoft.com/office/drawing/2014/main" id="{BDAF80F9-F2A6-CCA3-195D-73B54207A909}"/>
                </a:ext>
              </a:extLst>
            </p:cNvPr>
            <p:cNvSpPr>
              <a:spLocks noChangeShapeType="1"/>
            </p:cNvSpPr>
            <p:nvPr/>
          </p:nvSpPr>
          <p:spPr bwMode="auto">
            <a:xfrm>
              <a:off x="1075" y="2344"/>
              <a:ext cx="128" cy="0"/>
            </a:xfrm>
            <a:prstGeom prst="line">
              <a:avLst/>
            </a:prstGeom>
            <a:noFill/>
            <a:ln w="28575">
              <a:solidFill>
                <a:srgbClr val="FF0066"/>
              </a:solidFill>
              <a:round/>
              <a:headEnd/>
              <a:tailEnd/>
            </a:ln>
          </p:spPr>
          <p:txBody>
            <a:bodyPr>
              <a:spAutoFit/>
            </a:bodyPr>
            <a:lstStyle/>
            <a:p>
              <a:endParaRPr lang="zh-CN" altLang="en-US"/>
            </a:p>
          </p:txBody>
        </p:sp>
        <p:sp>
          <p:nvSpPr>
            <p:cNvPr id="15" name="Rectangle 70">
              <a:extLst>
                <a:ext uri="{FF2B5EF4-FFF2-40B4-BE49-F238E27FC236}">
                  <a16:creationId xmlns:a16="http://schemas.microsoft.com/office/drawing/2014/main" id="{70B287C3-F6C3-082D-E33A-664EBFEB89B0}"/>
                </a:ext>
              </a:extLst>
            </p:cNvPr>
            <p:cNvSpPr>
              <a:spLocks noChangeArrowheads="1"/>
            </p:cNvSpPr>
            <p:nvPr/>
          </p:nvSpPr>
          <p:spPr bwMode="auto">
            <a:xfrm>
              <a:off x="251" y="2269"/>
              <a:ext cx="255" cy="288"/>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16" name="Rectangle 71">
              <a:extLst>
                <a:ext uri="{FF2B5EF4-FFF2-40B4-BE49-F238E27FC236}">
                  <a16:creationId xmlns:a16="http://schemas.microsoft.com/office/drawing/2014/main" id="{4D2175D1-870F-0101-241F-7AD9272DCF17}"/>
                </a:ext>
              </a:extLst>
            </p:cNvPr>
            <p:cNvSpPr>
              <a:spLocks noChangeArrowheads="1"/>
            </p:cNvSpPr>
            <p:nvPr/>
          </p:nvSpPr>
          <p:spPr bwMode="auto">
            <a:xfrm>
              <a:off x="339" y="2688"/>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17" name="Group 72">
              <a:extLst>
                <a:ext uri="{FF2B5EF4-FFF2-40B4-BE49-F238E27FC236}">
                  <a16:creationId xmlns:a16="http://schemas.microsoft.com/office/drawing/2014/main" id="{42C2FB2D-0AB6-B123-C3DA-02B8B44D31B9}"/>
                </a:ext>
              </a:extLst>
            </p:cNvPr>
            <p:cNvGrpSpPr>
              <a:grpSpLocks/>
            </p:cNvGrpSpPr>
            <p:nvPr/>
          </p:nvGrpSpPr>
          <p:grpSpPr bwMode="auto">
            <a:xfrm>
              <a:off x="784" y="3252"/>
              <a:ext cx="45" cy="299"/>
              <a:chOff x="2131" y="2070"/>
              <a:chExt cx="45" cy="299"/>
            </a:xfrm>
          </p:grpSpPr>
          <p:sp>
            <p:nvSpPr>
              <p:cNvPr id="27" name="Line 73">
                <a:extLst>
                  <a:ext uri="{FF2B5EF4-FFF2-40B4-BE49-F238E27FC236}">
                    <a16:creationId xmlns:a16="http://schemas.microsoft.com/office/drawing/2014/main" id="{77AF24EA-6E92-FC76-45FB-1A2D77F81FD3}"/>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8" name="Oval 74">
                <a:extLst>
                  <a:ext uri="{FF2B5EF4-FFF2-40B4-BE49-F238E27FC236}">
                    <a16:creationId xmlns:a16="http://schemas.microsoft.com/office/drawing/2014/main" id="{97A40A03-1FD2-4219-4034-BA9B7805F0C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8" name="Rectangle 75">
              <a:extLst>
                <a:ext uri="{FF2B5EF4-FFF2-40B4-BE49-F238E27FC236}">
                  <a16:creationId xmlns:a16="http://schemas.microsoft.com/office/drawing/2014/main" id="{B266343B-A2F3-C262-B30D-0EC5997E1515}"/>
                </a:ext>
              </a:extLst>
            </p:cNvPr>
            <p:cNvSpPr>
              <a:spLocks noChangeArrowheads="1"/>
            </p:cNvSpPr>
            <p:nvPr/>
          </p:nvSpPr>
          <p:spPr bwMode="auto">
            <a:xfrm>
              <a:off x="609" y="3522"/>
              <a:ext cx="508" cy="288"/>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19" name="AutoShape 76">
              <a:extLst>
                <a:ext uri="{FF2B5EF4-FFF2-40B4-BE49-F238E27FC236}">
                  <a16:creationId xmlns:a16="http://schemas.microsoft.com/office/drawing/2014/main" id="{48D0ECFF-ADE0-9D11-005D-979A8743FAEC}"/>
                </a:ext>
              </a:extLst>
            </p:cNvPr>
            <p:cNvSpPr>
              <a:spLocks noChangeArrowheads="1"/>
            </p:cNvSpPr>
            <p:nvPr/>
          </p:nvSpPr>
          <p:spPr bwMode="auto">
            <a:xfrm>
              <a:off x="707" y="3175"/>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20" name="Oval 77">
              <a:extLst>
                <a:ext uri="{FF2B5EF4-FFF2-40B4-BE49-F238E27FC236}">
                  <a16:creationId xmlns:a16="http://schemas.microsoft.com/office/drawing/2014/main" id="{7C52897A-E176-AA84-B642-7F877ED11BC2}"/>
                </a:ext>
              </a:extLst>
            </p:cNvPr>
            <p:cNvSpPr>
              <a:spLocks noChangeArrowheads="1"/>
            </p:cNvSpPr>
            <p:nvPr/>
          </p:nvSpPr>
          <p:spPr bwMode="auto">
            <a:xfrm>
              <a:off x="947" y="2593"/>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21" name="Rectangle 78">
              <a:extLst>
                <a:ext uri="{FF2B5EF4-FFF2-40B4-BE49-F238E27FC236}">
                  <a16:creationId xmlns:a16="http://schemas.microsoft.com/office/drawing/2014/main" id="{15474F09-C9E4-9203-3C1D-BBF7E94710F0}"/>
                </a:ext>
              </a:extLst>
            </p:cNvPr>
            <p:cNvSpPr>
              <a:spLocks noChangeArrowheads="1"/>
            </p:cNvSpPr>
            <p:nvPr/>
          </p:nvSpPr>
          <p:spPr bwMode="auto">
            <a:xfrm>
              <a:off x="599" y="2869"/>
              <a:ext cx="399" cy="288"/>
            </a:xfrm>
            <a:prstGeom prst="rect">
              <a:avLst/>
            </a:prstGeom>
            <a:noFill/>
            <a:ln w="9525">
              <a:noFill/>
              <a:miter lim="800000"/>
              <a:headEnd/>
              <a:tailEnd/>
            </a:ln>
          </p:spPr>
          <p:txBody>
            <a:bodyPr>
              <a:spAutoFit/>
            </a:bodyPr>
            <a:lstStyle/>
            <a:p>
              <a:r>
                <a:rPr lang="en-US" altLang="zh-CN" b="1">
                  <a:solidFill>
                    <a:srgbClr val="FF0066"/>
                  </a:solidFill>
                </a:rPr>
                <a:t>C1</a:t>
              </a:r>
            </a:p>
          </p:txBody>
        </p:sp>
        <p:grpSp>
          <p:nvGrpSpPr>
            <p:cNvPr id="22" name="Group 79">
              <a:extLst>
                <a:ext uri="{FF2B5EF4-FFF2-40B4-BE49-F238E27FC236}">
                  <a16:creationId xmlns:a16="http://schemas.microsoft.com/office/drawing/2014/main" id="{C982CB08-B424-140F-5970-66A7F5D0DF53}"/>
                </a:ext>
              </a:extLst>
            </p:cNvPr>
            <p:cNvGrpSpPr>
              <a:grpSpLocks/>
            </p:cNvGrpSpPr>
            <p:nvPr/>
          </p:nvGrpSpPr>
          <p:grpSpPr bwMode="auto">
            <a:xfrm>
              <a:off x="478" y="3246"/>
              <a:ext cx="45" cy="299"/>
              <a:chOff x="2131" y="2070"/>
              <a:chExt cx="45" cy="299"/>
            </a:xfrm>
          </p:grpSpPr>
          <p:sp>
            <p:nvSpPr>
              <p:cNvPr id="25" name="Line 80">
                <a:extLst>
                  <a:ext uri="{FF2B5EF4-FFF2-40B4-BE49-F238E27FC236}">
                    <a16:creationId xmlns:a16="http://schemas.microsoft.com/office/drawing/2014/main" id="{6BC55D53-9D07-C1B3-A1A2-BAD3E5E1A1A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6" name="Oval 81">
                <a:extLst>
                  <a:ext uri="{FF2B5EF4-FFF2-40B4-BE49-F238E27FC236}">
                    <a16:creationId xmlns:a16="http://schemas.microsoft.com/office/drawing/2014/main" id="{2851D417-59C0-0FFC-4F32-1938ACC9F461}"/>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23" name="Rectangle 82">
              <a:extLst>
                <a:ext uri="{FF2B5EF4-FFF2-40B4-BE49-F238E27FC236}">
                  <a16:creationId xmlns:a16="http://schemas.microsoft.com/office/drawing/2014/main" id="{EACC5E42-DE6F-2CCA-4711-BDE9EAC44968}"/>
                </a:ext>
              </a:extLst>
            </p:cNvPr>
            <p:cNvSpPr>
              <a:spLocks noChangeArrowheads="1"/>
            </p:cNvSpPr>
            <p:nvPr/>
          </p:nvSpPr>
          <p:spPr bwMode="auto">
            <a:xfrm>
              <a:off x="311" y="2976"/>
              <a:ext cx="351" cy="288"/>
            </a:xfrm>
            <a:prstGeom prst="rect">
              <a:avLst/>
            </a:prstGeom>
            <a:noFill/>
            <a:ln w="9525">
              <a:noFill/>
              <a:miter lim="800000"/>
              <a:headEnd/>
              <a:tailEnd/>
            </a:ln>
          </p:spPr>
          <p:txBody>
            <a:bodyPr wrap="none">
              <a:spAutoFit/>
            </a:bodyPr>
            <a:lstStyle/>
            <a:p>
              <a:r>
                <a:rPr lang="en-US" altLang="zh-CN" b="1">
                  <a:solidFill>
                    <a:srgbClr val="0033CC"/>
                  </a:solidFill>
                </a:rPr>
                <a:t>1D</a:t>
              </a:r>
            </a:p>
          </p:txBody>
        </p:sp>
        <p:sp>
          <p:nvSpPr>
            <p:cNvPr id="24" name="Rectangle 83">
              <a:extLst>
                <a:ext uri="{FF2B5EF4-FFF2-40B4-BE49-F238E27FC236}">
                  <a16:creationId xmlns:a16="http://schemas.microsoft.com/office/drawing/2014/main" id="{8C9A9D7A-D89E-0BA0-743E-9D1D96937B0C}"/>
                </a:ext>
              </a:extLst>
            </p:cNvPr>
            <p:cNvSpPr>
              <a:spLocks noChangeArrowheads="1"/>
            </p:cNvSpPr>
            <p:nvPr/>
          </p:nvSpPr>
          <p:spPr bwMode="auto">
            <a:xfrm>
              <a:off x="328" y="3552"/>
              <a:ext cx="735" cy="288"/>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 D</a:t>
              </a:r>
              <a:r>
                <a:rPr lang="en-US" altLang="zh-CN" b="1">
                  <a:solidFill>
                    <a:srgbClr val="0033CC"/>
                  </a:solidFill>
                  <a:effectLst>
                    <a:outerShdw blurRad="38100" dist="38100" dir="2700000" algn="tl">
                      <a:srgbClr val="C0C0C0"/>
                    </a:outerShdw>
                  </a:effectLst>
                  <a:ea typeface="宋体" panose="02010600030101010101" pitchFamily="2" charset="-122"/>
                </a:rPr>
                <a:t>        </a:t>
              </a:r>
              <a:endParaRPr lang="en-US" altLang="zh-CN" b="1" i="1">
                <a:solidFill>
                  <a:srgbClr val="0033CC"/>
                </a:solidFill>
                <a:effectLst>
                  <a:outerShdw blurRad="38100" dist="38100" dir="2700000" algn="tl">
                    <a:srgbClr val="C0C0C0"/>
                  </a:outerShdw>
                </a:effectLst>
                <a:ea typeface="宋体" panose="02010600030101010101" pitchFamily="2" charset="-122"/>
              </a:endParaRPr>
            </a:p>
          </p:txBody>
        </p:sp>
      </p:grpSp>
      <p:graphicFrame>
        <p:nvGraphicFramePr>
          <p:cNvPr id="33" name="Group 84">
            <a:extLst>
              <a:ext uri="{FF2B5EF4-FFF2-40B4-BE49-F238E27FC236}">
                <a16:creationId xmlns:a16="http://schemas.microsoft.com/office/drawing/2014/main" id="{AD2B4251-146F-FB44-DC9D-87D19238B696}"/>
              </a:ext>
            </a:extLst>
          </p:cNvPr>
          <p:cNvGraphicFramePr>
            <a:graphicFrameLocks noGrp="1"/>
          </p:cNvGraphicFramePr>
          <p:nvPr>
            <p:extLst>
              <p:ext uri="{D42A27DB-BD31-4B8C-83A1-F6EECF244321}">
                <p14:modId xmlns:p14="http://schemas.microsoft.com/office/powerpoint/2010/main" val="1387011413"/>
              </p:ext>
            </p:extLst>
          </p:nvPr>
        </p:nvGraphicFramePr>
        <p:xfrm>
          <a:off x="3887005" y="3939661"/>
          <a:ext cx="2971800" cy="161544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397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rgbClr val="FF0000"/>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17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89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34" name="Text Box 102">
            <a:extLst>
              <a:ext uri="{FF2B5EF4-FFF2-40B4-BE49-F238E27FC236}">
                <a16:creationId xmlns:a16="http://schemas.microsoft.com/office/drawing/2014/main" id="{8881FF01-E207-A403-F623-576D3857FC6A}"/>
              </a:ext>
            </a:extLst>
          </p:cNvPr>
          <p:cNvSpPr txBox="1">
            <a:spLocks noChangeArrowheads="1"/>
          </p:cNvSpPr>
          <p:nvPr/>
        </p:nvSpPr>
        <p:spPr bwMode="auto">
          <a:xfrm>
            <a:off x="5944405" y="4511161"/>
            <a:ext cx="1101725" cy="519112"/>
          </a:xfrm>
          <a:prstGeom prst="rect">
            <a:avLst/>
          </a:prstGeom>
          <a:noFill/>
          <a:ln w="9525">
            <a:noFill/>
            <a:miter lim="800000"/>
            <a:headEnd/>
            <a:tailEnd/>
          </a:ln>
        </p:spPr>
        <p:txBody>
          <a:bodyPr>
            <a:spAutoFit/>
          </a:bodyPr>
          <a:lstStyle/>
          <a:p>
            <a:r>
              <a:rPr lang="zh-CN" altLang="en-US" sz="2800" b="1">
                <a:solidFill>
                  <a:srgbClr val="0033CC"/>
                </a:solidFill>
              </a:rPr>
              <a:t>置 </a:t>
            </a:r>
            <a:r>
              <a:rPr lang="en-US" altLang="zh-CN" sz="2800" b="1">
                <a:solidFill>
                  <a:srgbClr val="0033CC"/>
                </a:solidFill>
              </a:rPr>
              <a:t>0</a:t>
            </a:r>
          </a:p>
        </p:txBody>
      </p:sp>
      <p:sp>
        <p:nvSpPr>
          <p:cNvPr id="35" name="Text Box 103">
            <a:extLst>
              <a:ext uri="{FF2B5EF4-FFF2-40B4-BE49-F238E27FC236}">
                <a16:creationId xmlns:a16="http://schemas.microsoft.com/office/drawing/2014/main" id="{F2D9969A-16F4-2634-6D4A-2065BDB2FB3B}"/>
              </a:ext>
            </a:extLst>
          </p:cNvPr>
          <p:cNvSpPr txBox="1">
            <a:spLocks noChangeArrowheads="1"/>
          </p:cNvSpPr>
          <p:nvPr/>
        </p:nvSpPr>
        <p:spPr bwMode="auto">
          <a:xfrm>
            <a:off x="5944405" y="5082661"/>
            <a:ext cx="1044575" cy="519112"/>
          </a:xfrm>
          <a:prstGeom prst="rect">
            <a:avLst/>
          </a:prstGeom>
          <a:noFill/>
          <a:ln w="9525">
            <a:noFill/>
            <a:miter lim="800000"/>
            <a:headEnd/>
            <a:tailEnd/>
          </a:ln>
        </p:spPr>
        <p:txBody>
          <a:bodyPr>
            <a:spAutoFit/>
          </a:bodyPr>
          <a:lstStyle/>
          <a:p>
            <a:r>
              <a:rPr lang="zh-CN" altLang="en-US" sz="2800" b="1">
                <a:solidFill>
                  <a:srgbClr val="FF0066"/>
                </a:solidFill>
              </a:rPr>
              <a:t>置 </a:t>
            </a:r>
            <a:r>
              <a:rPr lang="en-US" altLang="zh-CN" sz="2800" b="1">
                <a:solidFill>
                  <a:srgbClr val="FF0066"/>
                </a:solidFill>
              </a:rPr>
              <a:t>1</a:t>
            </a:r>
          </a:p>
        </p:txBody>
      </p:sp>
      <p:graphicFrame>
        <p:nvGraphicFramePr>
          <p:cNvPr id="36" name="Object 112">
            <a:extLst>
              <a:ext uri="{FF2B5EF4-FFF2-40B4-BE49-F238E27FC236}">
                <a16:creationId xmlns:a16="http://schemas.microsoft.com/office/drawing/2014/main" id="{40EEAF64-EFC9-ABCB-48A1-C96D23468D55}"/>
              </a:ext>
            </a:extLst>
          </p:cNvPr>
          <p:cNvGraphicFramePr>
            <a:graphicFrameLocks noChangeAspect="1"/>
          </p:cNvGraphicFramePr>
          <p:nvPr>
            <p:extLst>
              <p:ext uri="{D42A27DB-BD31-4B8C-83A1-F6EECF244321}">
                <p14:modId xmlns:p14="http://schemas.microsoft.com/office/powerpoint/2010/main" val="2574047794"/>
              </p:ext>
            </p:extLst>
          </p:nvPr>
        </p:nvGraphicFramePr>
        <p:xfrm>
          <a:off x="7300130" y="3830123"/>
          <a:ext cx="1651000" cy="654050"/>
        </p:xfrm>
        <a:graphic>
          <a:graphicData uri="http://schemas.openxmlformats.org/presentationml/2006/ole">
            <mc:AlternateContent xmlns:mc="http://schemas.openxmlformats.org/markup-compatibility/2006">
              <mc:Choice xmlns:v="urn:schemas-microsoft-com:vml" Requires="v">
                <p:oleObj name="Equation" r:id="rId2" imgW="458280" imgH="174240" progId="Equation.3">
                  <p:embed/>
                </p:oleObj>
              </mc:Choice>
              <mc:Fallback>
                <p:oleObj name="Equation" r:id="rId2" imgW="458280" imgH="174240" progId="Equation.3">
                  <p:embed/>
                  <p:pic>
                    <p:nvPicPr>
                      <p:cNvPr id="86120" name="Object 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130" y="3830123"/>
                        <a:ext cx="1651000" cy="6540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FF0000"/>
                            </a:solidFill>
                            <a:miter lim="800000"/>
                            <a:headEnd/>
                            <a:tailEnd/>
                          </a14:hiddenLine>
                        </a:ext>
                      </a:extLst>
                    </p:spPr>
                  </p:pic>
                </p:oleObj>
              </mc:Fallback>
            </mc:AlternateContent>
          </a:graphicData>
        </a:graphic>
      </p:graphicFrame>
      <p:sp>
        <p:nvSpPr>
          <p:cNvPr id="37" name="Text Box 105">
            <a:extLst>
              <a:ext uri="{FF2B5EF4-FFF2-40B4-BE49-F238E27FC236}">
                <a16:creationId xmlns:a16="http://schemas.microsoft.com/office/drawing/2014/main" id="{31C5E971-9BD5-F877-C11E-3098B71ACD4C}"/>
              </a:ext>
            </a:extLst>
          </p:cNvPr>
          <p:cNvSpPr txBox="1">
            <a:spLocks noChangeArrowheads="1"/>
          </p:cNvSpPr>
          <p:nvPr/>
        </p:nvSpPr>
        <p:spPr bwMode="auto">
          <a:xfrm>
            <a:off x="1718480" y="1602861"/>
            <a:ext cx="1042988" cy="519112"/>
          </a:xfrm>
          <a:prstGeom prst="rect">
            <a:avLst/>
          </a:prstGeom>
          <a:noFill/>
          <a:ln w="9525">
            <a:noFill/>
            <a:miter lim="800000"/>
            <a:headEnd/>
            <a:tailEnd/>
          </a:ln>
        </p:spPr>
        <p:txBody>
          <a:bodyPr>
            <a:spAutoFit/>
          </a:bodyPr>
          <a:lstStyle/>
          <a:p>
            <a:r>
              <a:rPr lang="zh-CN" altLang="en-US" sz="2800" b="1" u="sng">
                <a:solidFill>
                  <a:srgbClr val="0033CC"/>
                </a:solidFill>
              </a:rPr>
              <a:t>定义</a:t>
            </a:r>
          </a:p>
        </p:txBody>
      </p:sp>
      <p:sp>
        <p:nvSpPr>
          <p:cNvPr id="38" name="Text Box 106">
            <a:extLst>
              <a:ext uri="{FF2B5EF4-FFF2-40B4-BE49-F238E27FC236}">
                <a16:creationId xmlns:a16="http://schemas.microsoft.com/office/drawing/2014/main" id="{CD6D3682-5B34-4A93-E784-532E27F2CD0F}"/>
              </a:ext>
            </a:extLst>
          </p:cNvPr>
          <p:cNvSpPr txBox="1">
            <a:spLocks noChangeArrowheads="1"/>
          </p:cNvSpPr>
          <p:nvPr/>
        </p:nvSpPr>
        <p:spPr bwMode="auto">
          <a:xfrm>
            <a:off x="2628118" y="1602861"/>
            <a:ext cx="7448550" cy="1076961"/>
          </a:xfrm>
          <a:prstGeom prst="rect">
            <a:avLst/>
          </a:prstGeom>
          <a:noFill/>
          <a:ln w="9525">
            <a:noFill/>
            <a:miter lim="800000"/>
            <a:headEnd/>
            <a:tailEnd/>
          </a:ln>
        </p:spPr>
        <p:txBody>
          <a:bodyPr>
            <a:spAutoFit/>
          </a:bodyPr>
          <a:lstStyle/>
          <a:p>
            <a:pPr>
              <a:lnSpc>
                <a:spcPct val="120000"/>
              </a:lnSpc>
            </a:pPr>
            <a:r>
              <a:rPr lang="zh-CN" altLang="en-US" sz="2800" b="1" dirty="0"/>
              <a:t>在</a:t>
            </a:r>
            <a:r>
              <a:rPr lang="en-US" altLang="zh-CN" sz="2800" b="1" i="1" dirty="0">
                <a:solidFill>
                  <a:srgbClr val="FF0000"/>
                </a:solidFill>
              </a:rPr>
              <a:t>CP</a:t>
            </a:r>
            <a:r>
              <a:rPr lang="zh-CN" altLang="en-US" sz="2800" b="1" dirty="0">
                <a:solidFill>
                  <a:srgbClr val="FF0000"/>
                </a:solidFill>
              </a:rPr>
              <a:t>沿的作用下</a:t>
            </a:r>
            <a:r>
              <a:rPr lang="zh-CN" altLang="en-US" sz="2800" b="1" dirty="0"/>
              <a:t>，</a:t>
            </a:r>
            <a:r>
              <a:rPr lang="en-US" altLang="zh-CN" sz="2800" b="1" i="1" dirty="0"/>
              <a:t>D </a:t>
            </a:r>
            <a:r>
              <a:rPr lang="zh-CN" altLang="en-US" sz="2800" b="1" dirty="0"/>
              <a:t>取值不同时， 具有</a:t>
            </a:r>
            <a:r>
              <a:rPr lang="zh-CN" altLang="en-US" sz="2800" b="1" dirty="0">
                <a:solidFill>
                  <a:srgbClr val="FF0066"/>
                </a:solidFill>
              </a:rPr>
              <a:t>置</a:t>
            </a:r>
            <a:r>
              <a:rPr lang="en-US" altLang="zh-CN" sz="2800" b="1" dirty="0">
                <a:solidFill>
                  <a:srgbClr val="FF0066"/>
                </a:solidFill>
              </a:rPr>
              <a:t>0</a:t>
            </a:r>
            <a:r>
              <a:rPr lang="zh-CN" altLang="en-US" sz="2800" b="1" dirty="0"/>
              <a:t>、</a:t>
            </a:r>
            <a:r>
              <a:rPr lang="zh-CN" altLang="en-US" sz="2800" b="1" dirty="0">
                <a:solidFill>
                  <a:srgbClr val="FF0066"/>
                </a:solidFill>
              </a:rPr>
              <a:t>置</a:t>
            </a:r>
            <a:r>
              <a:rPr lang="en-US" altLang="zh-CN" sz="2800" b="1" dirty="0">
                <a:solidFill>
                  <a:srgbClr val="FF0066"/>
                </a:solidFill>
              </a:rPr>
              <a:t>1</a:t>
            </a:r>
            <a:r>
              <a:rPr lang="zh-CN" altLang="en-US" sz="2800" b="1" dirty="0"/>
              <a:t>功能的电路，都叫做 </a:t>
            </a:r>
            <a:r>
              <a:rPr lang="en-US" altLang="zh-CN" sz="2800" b="1" i="1" dirty="0">
                <a:solidFill>
                  <a:srgbClr val="FF0066"/>
                </a:solidFill>
              </a:rPr>
              <a:t>D </a:t>
            </a:r>
            <a:r>
              <a:rPr lang="zh-CN" altLang="en-US" sz="2800" b="1" dirty="0"/>
              <a:t>型时钟</a:t>
            </a:r>
            <a:r>
              <a:rPr lang="zh-CN" altLang="en-US" sz="2800" b="1" dirty="0">
                <a:solidFill>
                  <a:srgbClr val="FF0066"/>
                </a:solidFill>
              </a:rPr>
              <a:t>触发器</a:t>
            </a:r>
            <a:r>
              <a:rPr lang="zh-CN" altLang="en-US" sz="2800" b="1" dirty="0"/>
              <a:t>。</a:t>
            </a:r>
          </a:p>
        </p:txBody>
      </p:sp>
      <p:sp>
        <p:nvSpPr>
          <p:cNvPr id="3" name="灯片编号占位符 2">
            <a:extLst>
              <a:ext uri="{FF2B5EF4-FFF2-40B4-BE49-F238E27FC236}">
                <a16:creationId xmlns:a16="http://schemas.microsoft.com/office/drawing/2014/main" id="{26028CD7-1AE4-96F3-9421-E2E0C923153B}"/>
              </a:ext>
            </a:extLst>
          </p:cNvPr>
          <p:cNvSpPr>
            <a:spLocks noGrp="1"/>
          </p:cNvSpPr>
          <p:nvPr>
            <p:ph type="sldNum" sz="quarter" idx="12"/>
          </p:nvPr>
        </p:nvSpPr>
        <p:spPr/>
        <p:txBody>
          <a:bodyPr/>
          <a:lstStyle/>
          <a:p>
            <a:fld id="{392CBAA0-59E6-204E-8F03-85E5040D48B8}" type="slidenum">
              <a:rPr kumimoji="1" lang="zh-CN" altLang="en-US" smtClean="0"/>
              <a:t>51</a:t>
            </a:fld>
            <a:r>
              <a:rPr kumimoji="1" lang="en-US" altLang="zh-CN"/>
              <a:t>/70</a:t>
            </a:r>
            <a:endParaRPr kumimoji="1" lang="zh-CN" altLang="en-US" dirty="0"/>
          </a:p>
        </p:txBody>
      </p:sp>
    </p:spTree>
    <p:extLst>
      <p:ext uri="{BB962C8B-B14F-4D97-AF65-F5344CB8AC3E}">
        <p14:creationId xmlns:p14="http://schemas.microsoft.com/office/powerpoint/2010/main" val="7672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
                                            <p:txEl>
                                              <p:pRg st="0" end="0"/>
                                            </p:txEl>
                                          </p:spTgt>
                                        </p:tgtEl>
                                        <p:attrNameLst>
                                          <p:attrName>style.visibility</p:attrName>
                                        </p:attrNameLst>
                                      </p:cBhvr>
                                      <p:to>
                                        <p:strVal val="visible"/>
                                      </p:to>
                                    </p:set>
                                    <p:animEffect transition="in" filter="wipe(left)">
                                      <p:cBhvr>
                                        <p:cTn id="17" dur="500"/>
                                        <p:tgtEl>
                                          <p:spTgt spid="3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1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lide(fromTo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4">
                                            <p:txEl>
                                              <p:pRg st="0" end="0"/>
                                            </p:txEl>
                                          </p:spTgt>
                                        </p:tgtEl>
                                        <p:attrNameLst>
                                          <p:attrName>style.visibility</p:attrName>
                                        </p:attrNameLst>
                                      </p:cBhvr>
                                      <p:to>
                                        <p:strVal val="visible"/>
                                      </p:to>
                                    </p:set>
                                    <p:animEffect transition="in" filter="wipe(left)">
                                      <p:cBhvr>
                                        <p:cTn id="40" dur="500"/>
                                        <p:tgtEl>
                                          <p:spTgt spid="34">
                                            <p:txEl>
                                              <p:pRg st="0" end="0"/>
                                            </p:txEl>
                                          </p:spTgt>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35">
                                            <p:txEl>
                                              <p:pRg st="0" end="0"/>
                                            </p:txEl>
                                          </p:spTgt>
                                        </p:tgtEl>
                                        <p:attrNameLst>
                                          <p:attrName>style.visibility</p:attrName>
                                        </p:attrNameLst>
                                      </p:cBhvr>
                                      <p:to>
                                        <p:strVal val="visible"/>
                                      </p:to>
                                    </p:set>
                                    <p:animEffect transition="in" filter="wipe(left)">
                                      <p:cBhvr>
                                        <p:cTn id="44" dur="500"/>
                                        <p:tgtEl>
                                          <p:spTgt spid="35">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
                                            <p:txEl>
                                              <p:pRg st="0" end="0"/>
                                            </p:txEl>
                                          </p:spTgt>
                                        </p:tgtEl>
                                        <p:attrNameLst>
                                          <p:attrName>style.visibility</p:attrName>
                                        </p:attrNameLst>
                                      </p:cBhvr>
                                      <p:to>
                                        <p:strVal val="visible"/>
                                      </p:to>
                                    </p:set>
                                    <p:animEffect transition="in" filter="wipe(left)">
                                      <p:cBhvr>
                                        <p:cTn id="58"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utoUpdateAnimBg="0"/>
      <p:bldP spid="7" grpId="0" autoUpdateAnimBg="0"/>
      <p:bldP spid="8" grpId="0" autoUpdateAnimBg="0"/>
      <p:bldP spid="9" grpId="0" build="p" autoUpdateAnimBg="0"/>
      <p:bldP spid="34" grpId="0" build="p" autoUpdateAnimBg="0"/>
      <p:bldP spid="35" grpId="0" build="p" autoUpdateAnimBg="0" advAuto="0"/>
      <p:bldP spid="37" grpId="0"/>
      <p:bldP spid="38"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Text Box 4">
            <a:extLst>
              <a:ext uri="{FF2B5EF4-FFF2-40B4-BE49-F238E27FC236}">
                <a16:creationId xmlns:a16="http://schemas.microsoft.com/office/drawing/2014/main" id="{87ECDBA5-C12B-6D8E-508D-93CF7FCFF043}"/>
              </a:ext>
            </a:extLst>
          </p:cNvPr>
          <p:cNvSpPr txBox="1">
            <a:spLocks noChangeArrowheads="1"/>
          </p:cNvSpPr>
          <p:nvPr/>
        </p:nvSpPr>
        <p:spPr bwMode="auto">
          <a:xfrm>
            <a:off x="2473080" y="619433"/>
            <a:ext cx="2638425" cy="523220"/>
          </a:xfrm>
          <a:prstGeom prst="rect">
            <a:avLst/>
          </a:prstGeom>
          <a:noFill/>
          <a:ln w="9525">
            <a:noFill/>
            <a:miter lim="800000"/>
            <a:headEnd/>
            <a:tailEnd/>
          </a:ln>
        </p:spPr>
        <p:txBody>
          <a:bodyPr wrap="square">
            <a:spAutoFit/>
          </a:bodyPr>
          <a:lstStyle/>
          <a:p>
            <a:r>
              <a:rPr lang="en-US" altLang="zh-CN" sz="2800" b="1" dirty="0"/>
              <a:t>3. </a:t>
            </a:r>
            <a:r>
              <a:rPr lang="en-US" altLang="zh-CN" sz="2800" b="1" i="1" dirty="0">
                <a:solidFill>
                  <a:srgbClr val="FF0066"/>
                </a:solidFill>
              </a:rPr>
              <a:t>T</a:t>
            </a:r>
            <a:r>
              <a:rPr lang="en-US" altLang="zh-CN" sz="2800" b="1" i="1" dirty="0"/>
              <a:t> </a:t>
            </a:r>
            <a:r>
              <a:rPr lang="zh-CN" altLang="en-US" sz="2800" b="1" dirty="0"/>
              <a:t>型触发器</a:t>
            </a:r>
            <a:endParaRPr lang="zh-CN" altLang="en-US" sz="2800" b="1" dirty="0">
              <a:solidFill>
                <a:srgbClr val="FF0000"/>
              </a:solidFill>
            </a:endParaRPr>
          </a:p>
        </p:txBody>
      </p:sp>
      <p:grpSp>
        <p:nvGrpSpPr>
          <p:cNvPr id="6" name="Group 5">
            <a:extLst>
              <a:ext uri="{FF2B5EF4-FFF2-40B4-BE49-F238E27FC236}">
                <a16:creationId xmlns:a16="http://schemas.microsoft.com/office/drawing/2014/main" id="{10535980-C4C9-E839-C328-7EB67CDEB854}"/>
              </a:ext>
            </a:extLst>
          </p:cNvPr>
          <p:cNvGrpSpPr>
            <a:grpSpLocks/>
          </p:cNvGrpSpPr>
          <p:nvPr/>
        </p:nvGrpSpPr>
        <p:grpSpPr bwMode="auto">
          <a:xfrm>
            <a:off x="1995242" y="2188872"/>
            <a:ext cx="1644650" cy="2028825"/>
            <a:chOff x="311" y="1429"/>
            <a:chExt cx="1115" cy="1400"/>
          </a:xfrm>
        </p:grpSpPr>
        <p:grpSp>
          <p:nvGrpSpPr>
            <p:cNvPr id="7" name="Group 6">
              <a:extLst>
                <a:ext uri="{FF2B5EF4-FFF2-40B4-BE49-F238E27FC236}">
                  <a16:creationId xmlns:a16="http://schemas.microsoft.com/office/drawing/2014/main" id="{A0B50E5C-0165-B13E-72E8-E5CABABF1690}"/>
                </a:ext>
              </a:extLst>
            </p:cNvPr>
            <p:cNvGrpSpPr>
              <a:grpSpLocks/>
            </p:cNvGrpSpPr>
            <p:nvPr/>
          </p:nvGrpSpPr>
          <p:grpSpPr bwMode="auto">
            <a:xfrm>
              <a:off x="562" y="2238"/>
              <a:ext cx="45" cy="299"/>
              <a:chOff x="2131" y="2070"/>
              <a:chExt cx="45" cy="299"/>
            </a:xfrm>
          </p:grpSpPr>
          <p:sp>
            <p:nvSpPr>
              <p:cNvPr id="28" name="Line 7">
                <a:extLst>
                  <a:ext uri="{FF2B5EF4-FFF2-40B4-BE49-F238E27FC236}">
                    <a16:creationId xmlns:a16="http://schemas.microsoft.com/office/drawing/2014/main" id="{6ECAC6A2-BE9C-8D7F-D76D-0DC4C94C6838}"/>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9" name="Oval 8">
                <a:extLst>
                  <a:ext uri="{FF2B5EF4-FFF2-40B4-BE49-F238E27FC236}">
                    <a16:creationId xmlns:a16="http://schemas.microsoft.com/office/drawing/2014/main" id="{5EC1BCA7-4EA3-8ECD-EB8C-CB3F18D43B1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8" name="Group 9">
              <a:extLst>
                <a:ext uri="{FF2B5EF4-FFF2-40B4-BE49-F238E27FC236}">
                  <a16:creationId xmlns:a16="http://schemas.microsoft.com/office/drawing/2014/main" id="{CB2D9413-BD8F-D1D5-C445-D12B1917193F}"/>
                </a:ext>
              </a:extLst>
            </p:cNvPr>
            <p:cNvGrpSpPr>
              <a:grpSpLocks/>
            </p:cNvGrpSpPr>
            <p:nvPr/>
          </p:nvGrpSpPr>
          <p:grpSpPr bwMode="auto">
            <a:xfrm flipV="1">
              <a:off x="1048" y="1548"/>
              <a:ext cx="45" cy="299"/>
              <a:chOff x="2131" y="2070"/>
              <a:chExt cx="45" cy="299"/>
            </a:xfrm>
          </p:grpSpPr>
          <p:sp>
            <p:nvSpPr>
              <p:cNvPr id="26" name="Line 10">
                <a:extLst>
                  <a:ext uri="{FF2B5EF4-FFF2-40B4-BE49-F238E27FC236}">
                    <a16:creationId xmlns:a16="http://schemas.microsoft.com/office/drawing/2014/main" id="{4CCE56C7-E8DC-8AAA-D4D3-C565C34B93C4}"/>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7" name="Oval 11">
                <a:extLst>
                  <a:ext uri="{FF2B5EF4-FFF2-40B4-BE49-F238E27FC236}">
                    <a16:creationId xmlns:a16="http://schemas.microsoft.com/office/drawing/2014/main" id="{D906E6AD-B82B-5C72-AD00-9E7BD114450F}"/>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9" name="Group 12">
              <a:extLst>
                <a:ext uri="{FF2B5EF4-FFF2-40B4-BE49-F238E27FC236}">
                  <a16:creationId xmlns:a16="http://schemas.microsoft.com/office/drawing/2014/main" id="{4A664A36-EE8C-D976-0548-60175378DA30}"/>
                </a:ext>
              </a:extLst>
            </p:cNvPr>
            <p:cNvGrpSpPr>
              <a:grpSpLocks/>
            </p:cNvGrpSpPr>
            <p:nvPr/>
          </p:nvGrpSpPr>
          <p:grpSpPr bwMode="auto">
            <a:xfrm flipV="1">
              <a:off x="550" y="1566"/>
              <a:ext cx="45" cy="299"/>
              <a:chOff x="2131" y="2070"/>
              <a:chExt cx="45" cy="299"/>
            </a:xfrm>
          </p:grpSpPr>
          <p:sp>
            <p:nvSpPr>
              <p:cNvPr id="24" name="Line 13">
                <a:extLst>
                  <a:ext uri="{FF2B5EF4-FFF2-40B4-BE49-F238E27FC236}">
                    <a16:creationId xmlns:a16="http://schemas.microsoft.com/office/drawing/2014/main" id="{58A01207-DEBF-1045-0525-53F52E302CC7}"/>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25" name="Oval 14">
                <a:extLst>
                  <a:ext uri="{FF2B5EF4-FFF2-40B4-BE49-F238E27FC236}">
                    <a16:creationId xmlns:a16="http://schemas.microsoft.com/office/drawing/2014/main" id="{EDBAEC48-6230-A308-B4DB-548E80D98243}"/>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0" name="Rectangle 15">
              <a:extLst>
                <a:ext uri="{FF2B5EF4-FFF2-40B4-BE49-F238E27FC236}">
                  <a16:creationId xmlns:a16="http://schemas.microsoft.com/office/drawing/2014/main" id="{5F8A404F-4A9A-6DC5-BC4D-0D408C8C757B}"/>
                </a:ext>
              </a:extLst>
            </p:cNvPr>
            <p:cNvSpPr>
              <a:spLocks noChangeArrowheads="1"/>
            </p:cNvSpPr>
            <p:nvPr/>
          </p:nvSpPr>
          <p:spPr bwMode="auto">
            <a:xfrm>
              <a:off x="1075" y="1477"/>
              <a:ext cx="351" cy="316"/>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11" name="Line 16">
              <a:extLst>
                <a:ext uri="{FF2B5EF4-FFF2-40B4-BE49-F238E27FC236}">
                  <a16:creationId xmlns:a16="http://schemas.microsoft.com/office/drawing/2014/main" id="{045865E1-19FD-E7D5-5E8D-DF3EEF331860}"/>
                </a:ext>
              </a:extLst>
            </p:cNvPr>
            <p:cNvSpPr>
              <a:spLocks noChangeShapeType="1"/>
            </p:cNvSpPr>
            <p:nvPr/>
          </p:nvSpPr>
          <p:spPr bwMode="auto">
            <a:xfrm>
              <a:off x="1159" y="1504"/>
              <a:ext cx="128" cy="0"/>
            </a:xfrm>
            <a:prstGeom prst="line">
              <a:avLst/>
            </a:prstGeom>
            <a:noFill/>
            <a:ln w="28575">
              <a:solidFill>
                <a:srgbClr val="FF0066"/>
              </a:solidFill>
              <a:round/>
              <a:headEnd/>
              <a:tailEnd/>
            </a:ln>
          </p:spPr>
          <p:txBody>
            <a:bodyPr>
              <a:spAutoFit/>
            </a:bodyPr>
            <a:lstStyle/>
            <a:p>
              <a:endParaRPr lang="zh-CN" altLang="en-US"/>
            </a:p>
          </p:txBody>
        </p:sp>
        <p:sp>
          <p:nvSpPr>
            <p:cNvPr id="12" name="Rectangle 17">
              <a:extLst>
                <a:ext uri="{FF2B5EF4-FFF2-40B4-BE49-F238E27FC236}">
                  <a16:creationId xmlns:a16="http://schemas.microsoft.com/office/drawing/2014/main" id="{05C72B52-C9C6-A86A-2273-C04D1219ADC6}"/>
                </a:ext>
              </a:extLst>
            </p:cNvPr>
            <p:cNvSpPr>
              <a:spLocks noChangeArrowheads="1"/>
            </p:cNvSpPr>
            <p:nvPr/>
          </p:nvSpPr>
          <p:spPr bwMode="auto">
            <a:xfrm>
              <a:off x="311" y="1429"/>
              <a:ext cx="274" cy="315"/>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13" name="Rectangle 18">
              <a:extLst>
                <a:ext uri="{FF2B5EF4-FFF2-40B4-BE49-F238E27FC236}">
                  <a16:creationId xmlns:a16="http://schemas.microsoft.com/office/drawing/2014/main" id="{CB19A390-4704-F680-D6E7-B2CBCDE119B5}"/>
                </a:ext>
              </a:extLst>
            </p:cNvPr>
            <p:cNvSpPr>
              <a:spLocks noChangeArrowheads="1"/>
            </p:cNvSpPr>
            <p:nvPr/>
          </p:nvSpPr>
          <p:spPr bwMode="auto">
            <a:xfrm>
              <a:off x="423" y="1752"/>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14" name="Group 19">
              <a:extLst>
                <a:ext uri="{FF2B5EF4-FFF2-40B4-BE49-F238E27FC236}">
                  <a16:creationId xmlns:a16="http://schemas.microsoft.com/office/drawing/2014/main" id="{10686952-F1BE-E825-E51C-6794FD29650F}"/>
                </a:ext>
              </a:extLst>
            </p:cNvPr>
            <p:cNvGrpSpPr>
              <a:grpSpLocks/>
            </p:cNvGrpSpPr>
            <p:nvPr/>
          </p:nvGrpSpPr>
          <p:grpSpPr bwMode="auto">
            <a:xfrm>
              <a:off x="868" y="2220"/>
              <a:ext cx="45" cy="323"/>
              <a:chOff x="868" y="2220"/>
              <a:chExt cx="45" cy="323"/>
            </a:xfrm>
          </p:grpSpPr>
          <p:sp>
            <p:nvSpPr>
              <p:cNvPr id="22" name="Line 20">
                <a:extLst>
                  <a:ext uri="{FF2B5EF4-FFF2-40B4-BE49-F238E27FC236}">
                    <a16:creationId xmlns:a16="http://schemas.microsoft.com/office/drawing/2014/main" id="{5F2EF480-1848-4E88-368A-B7B1FF9F7201}"/>
                  </a:ext>
                </a:extLst>
              </p:cNvPr>
              <p:cNvSpPr>
                <a:spLocks noChangeShapeType="1"/>
              </p:cNvSpPr>
              <p:nvPr/>
            </p:nvSpPr>
            <p:spPr bwMode="auto">
              <a:xfrm flipH="1">
                <a:off x="891" y="2220"/>
                <a:ext cx="0" cy="272"/>
              </a:xfrm>
              <a:prstGeom prst="line">
                <a:avLst/>
              </a:prstGeom>
              <a:noFill/>
              <a:ln w="28575">
                <a:solidFill>
                  <a:schemeClr val="tx1"/>
                </a:solidFill>
                <a:round/>
                <a:headEnd/>
                <a:tailEnd/>
              </a:ln>
            </p:spPr>
            <p:txBody>
              <a:bodyPr/>
              <a:lstStyle/>
              <a:p>
                <a:endParaRPr lang="zh-CN" altLang="en-US"/>
              </a:p>
            </p:txBody>
          </p:sp>
          <p:sp>
            <p:nvSpPr>
              <p:cNvPr id="23" name="Oval 21">
                <a:extLst>
                  <a:ext uri="{FF2B5EF4-FFF2-40B4-BE49-F238E27FC236}">
                    <a16:creationId xmlns:a16="http://schemas.microsoft.com/office/drawing/2014/main" id="{B6E1BC42-5862-376B-DA5B-460C06EADDE1}"/>
                  </a:ext>
                </a:extLst>
              </p:cNvPr>
              <p:cNvSpPr>
                <a:spLocks noChangeArrowheads="1"/>
              </p:cNvSpPr>
              <p:nvPr/>
            </p:nvSpPr>
            <p:spPr bwMode="auto">
              <a:xfrm flipH="1">
                <a:off x="868" y="2498"/>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15" name="Rectangle 22">
              <a:extLst>
                <a:ext uri="{FF2B5EF4-FFF2-40B4-BE49-F238E27FC236}">
                  <a16:creationId xmlns:a16="http://schemas.microsoft.com/office/drawing/2014/main" id="{B0A2B2F7-12C8-B721-6025-3BDEDA26D534}"/>
                </a:ext>
              </a:extLst>
            </p:cNvPr>
            <p:cNvSpPr>
              <a:spLocks noChangeArrowheads="1"/>
            </p:cNvSpPr>
            <p:nvPr/>
          </p:nvSpPr>
          <p:spPr bwMode="auto">
            <a:xfrm>
              <a:off x="693" y="2514"/>
              <a:ext cx="508" cy="315"/>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16" name="AutoShape 23">
              <a:extLst>
                <a:ext uri="{FF2B5EF4-FFF2-40B4-BE49-F238E27FC236}">
                  <a16:creationId xmlns:a16="http://schemas.microsoft.com/office/drawing/2014/main" id="{FBC54012-8935-3E77-97C1-AAE953796FB2}"/>
                </a:ext>
              </a:extLst>
            </p:cNvPr>
            <p:cNvSpPr>
              <a:spLocks noChangeArrowheads="1"/>
            </p:cNvSpPr>
            <p:nvPr/>
          </p:nvSpPr>
          <p:spPr bwMode="auto">
            <a:xfrm>
              <a:off x="791" y="2239"/>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17" name="Oval 24">
              <a:extLst>
                <a:ext uri="{FF2B5EF4-FFF2-40B4-BE49-F238E27FC236}">
                  <a16:creationId xmlns:a16="http://schemas.microsoft.com/office/drawing/2014/main" id="{5CB8219B-C578-FC39-48F1-003069796AFF}"/>
                </a:ext>
              </a:extLst>
            </p:cNvPr>
            <p:cNvSpPr>
              <a:spLocks noChangeArrowheads="1"/>
            </p:cNvSpPr>
            <p:nvPr/>
          </p:nvSpPr>
          <p:spPr bwMode="auto">
            <a:xfrm>
              <a:off x="1031" y="1657"/>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18" name="Rectangle 25">
              <a:extLst>
                <a:ext uri="{FF2B5EF4-FFF2-40B4-BE49-F238E27FC236}">
                  <a16:creationId xmlns:a16="http://schemas.microsoft.com/office/drawing/2014/main" id="{A9DBC68B-6694-9E2C-7B41-6234D822FF28}"/>
                </a:ext>
              </a:extLst>
            </p:cNvPr>
            <p:cNvSpPr>
              <a:spLocks noChangeArrowheads="1"/>
            </p:cNvSpPr>
            <p:nvPr/>
          </p:nvSpPr>
          <p:spPr bwMode="auto">
            <a:xfrm>
              <a:off x="683" y="1933"/>
              <a:ext cx="399" cy="316"/>
            </a:xfrm>
            <a:prstGeom prst="rect">
              <a:avLst/>
            </a:prstGeom>
            <a:noFill/>
            <a:ln w="9525">
              <a:noFill/>
              <a:miter lim="800000"/>
              <a:headEnd/>
              <a:tailEnd/>
            </a:ln>
          </p:spPr>
          <p:txBody>
            <a:bodyPr>
              <a:spAutoFit/>
            </a:bodyPr>
            <a:lstStyle/>
            <a:p>
              <a:r>
                <a:rPr lang="en-US" altLang="zh-CN" b="1">
                  <a:solidFill>
                    <a:srgbClr val="FF0066"/>
                  </a:solidFill>
                </a:rPr>
                <a:t>C1</a:t>
              </a:r>
            </a:p>
          </p:txBody>
        </p:sp>
        <p:sp>
          <p:nvSpPr>
            <p:cNvPr id="19" name="Rectangle 26">
              <a:extLst>
                <a:ext uri="{FF2B5EF4-FFF2-40B4-BE49-F238E27FC236}">
                  <a16:creationId xmlns:a16="http://schemas.microsoft.com/office/drawing/2014/main" id="{239E49B8-AC86-AC4A-A1F4-1BA1C3502088}"/>
                </a:ext>
              </a:extLst>
            </p:cNvPr>
            <p:cNvSpPr>
              <a:spLocks noChangeArrowheads="1"/>
            </p:cNvSpPr>
            <p:nvPr/>
          </p:nvSpPr>
          <p:spPr bwMode="auto">
            <a:xfrm>
              <a:off x="395" y="2040"/>
              <a:ext cx="366" cy="316"/>
            </a:xfrm>
            <a:prstGeom prst="rect">
              <a:avLst/>
            </a:prstGeom>
            <a:noFill/>
            <a:ln w="9525">
              <a:noFill/>
              <a:miter lim="800000"/>
              <a:headEnd/>
              <a:tailEnd/>
            </a:ln>
          </p:spPr>
          <p:txBody>
            <a:bodyPr wrap="none">
              <a:spAutoFit/>
            </a:bodyPr>
            <a:lstStyle/>
            <a:p>
              <a:r>
                <a:rPr lang="en-US" altLang="zh-CN" b="1">
                  <a:solidFill>
                    <a:srgbClr val="0033CC"/>
                  </a:solidFill>
                </a:rPr>
                <a:t>1T</a:t>
              </a:r>
            </a:p>
          </p:txBody>
        </p:sp>
        <p:sp>
          <p:nvSpPr>
            <p:cNvPr id="20" name="Rectangle 27">
              <a:extLst>
                <a:ext uri="{FF2B5EF4-FFF2-40B4-BE49-F238E27FC236}">
                  <a16:creationId xmlns:a16="http://schemas.microsoft.com/office/drawing/2014/main" id="{737DF7A0-5829-038B-C158-7E69A31F064A}"/>
                </a:ext>
              </a:extLst>
            </p:cNvPr>
            <p:cNvSpPr>
              <a:spLocks noChangeArrowheads="1"/>
            </p:cNvSpPr>
            <p:nvPr/>
          </p:nvSpPr>
          <p:spPr bwMode="auto">
            <a:xfrm>
              <a:off x="424" y="2484"/>
              <a:ext cx="651" cy="317"/>
            </a:xfrm>
            <a:prstGeom prst="rect">
              <a:avLst/>
            </a:prstGeom>
            <a:noFill/>
            <a:ln>
              <a:noFill/>
            </a:ln>
            <a:effectLst/>
          </p:spPr>
          <p:txBody>
            <a:bodyPr>
              <a:spAutoFit/>
            </a:bodyPr>
            <a:lstStyle/>
            <a:p>
              <a:pPr>
                <a:defRPr/>
              </a:pPr>
              <a:r>
                <a:rPr lang="en-US" altLang="zh-CN" b="1" i="1">
                  <a:solidFill>
                    <a:srgbClr val="0033CC"/>
                  </a:solidFill>
                  <a:effectLst>
                    <a:outerShdw blurRad="38100" dist="38100" dir="2700000" algn="tl">
                      <a:srgbClr val="C0C0C0"/>
                    </a:outerShdw>
                  </a:effectLst>
                  <a:ea typeface="宋体" panose="02010600030101010101" pitchFamily="2" charset="-122"/>
                </a:rPr>
                <a:t>T</a:t>
              </a:r>
              <a:r>
                <a:rPr lang="en-US" altLang="zh-CN" b="1">
                  <a:solidFill>
                    <a:srgbClr val="0033CC"/>
                  </a:solidFill>
                  <a:effectLst>
                    <a:outerShdw blurRad="38100" dist="38100" dir="2700000" algn="tl">
                      <a:srgbClr val="C0C0C0"/>
                    </a:outerShdw>
                  </a:effectLst>
                  <a:ea typeface="宋体" panose="02010600030101010101" pitchFamily="2" charset="-122"/>
                </a:rPr>
                <a:t>        </a:t>
              </a:r>
              <a:endParaRPr lang="en-US" altLang="zh-CN" b="1" i="1">
                <a:solidFill>
                  <a:srgbClr val="0033CC"/>
                </a:solidFill>
                <a:effectLst>
                  <a:outerShdw blurRad="38100" dist="38100" dir="2700000" algn="tl">
                    <a:srgbClr val="C0C0C0"/>
                  </a:outerShdw>
                </a:effectLst>
                <a:ea typeface="宋体" panose="02010600030101010101" pitchFamily="2" charset="-122"/>
              </a:endParaRPr>
            </a:p>
          </p:txBody>
        </p:sp>
        <p:sp>
          <p:nvSpPr>
            <p:cNvPr id="21" name="Oval 28">
              <a:extLst>
                <a:ext uri="{FF2B5EF4-FFF2-40B4-BE49-F238E27FC236}">
                  <a16:creationId xmlns:a16="http://schemas.microsoft.com/office/drawing/2014/main" id="{4482C694-C2B0-BA47-B27B-685B8040843F}"/>
                </a:ext>
              </a:extLst>
            </p:cNvPr>
            <p:cNvSpPr>
              <a:spLocks noChangeArrowheads="1"/>
            </p:cNvSpPr>
            <p:nvPr/>
          </p:nvSpPr>
          <p:spPr bwMode="auto">
            <a:xfrm>
              <a:off x="851" y="2317"/>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aphicFrame>
        <p:nvGraphicFramePr>
          <p:cNvPr id="30" name="Group 99">
            <a:extLst>
              <a:ext uri="{FF2B5EF4-FFF2-40B4-BE49-F238E27FC236}">
                <a16:creationId xmlns:a16="http://schemas.microsoft.com/office/drawing/2014/main" id="{B3326B21-6A43-5DF6-263C-BE5FADFA15E4}"/>
              </a:ext>
            </a:extLst>
          </p:cNvPr>
          <p:cNvGraphicFramePr>
            <a:graphicFrameLocks noGrp="1"/>
          </p:cNvGraphicFramePr>
          <p:nvPr>
            <p:extLst>
              <p:ext uri="{D42A27DB-BD31-4B8C-83A1-F6EECF244321}">
                <p14:modId xmlns:p14="http://schemas.microsoft.com/office/powerpoint/2010/main" val="2334278225"/>
              </p:ext>
            </p:extLst>
          </p:nvPr>
        </p:nvGraphicFramePr>
        <p:xfrm>
          <a:off x="3979617" y="2353972"/>
          <a:ext cx="2954338" cy="1441514"/>
        </p:xfrm>
        <a:graphic>
          <a:graphicData uri="http://schemas.openxmlformats.org/drawingml/2006/table">
            <a:tbl>
              <a:tblPr/>
              <a:tblGrid>
                <a:gridCol w="744538">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302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r>
                        <a:rPr kumimoji="1" lang="en-US" altLang="zh-CN" sz="28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397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4000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40000">
                          <a:ln>
                            <a:noFill/>
                          </a:ln>
                          <a:solidFill>
                            <a:srgbClr val="0033CC"/>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905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800" b="0"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endParaRPr kumimoji="1" lang="zh-CN" altLang="zh-CN" sz="28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31" name="Line 47">
            <a:extLst>
              <a:ext uri="{FF2B5EF4-FFF2-40B4-BE49-F238E27FC236}">
                <a16:creationId xmlns:a16="http://schemas.microsoft.com/office/drawing/2014/main" id="{DE82613E-419D-5241-71AD-364F51E64E1A}"/>
              </a:ext>
            </a:extLst>
          </p:cNvPr>
          <p:cNvSpPr>
            <a:spLocks noChangeShapeType="1"/>
          </p:cNvSpPr>
          <p:nvPr/>
        </p:nvSpPr>
        <p:spPr bwMode="auto">
          <a:xfrm>
            <a:off x="5111505" y="3355685"/>
            <a:ext cx="304800" cy="0"/>
          </a:xfrm>
          <a:prstGeom prst="line">
            <a:avLst/>
          </a:prstGeom>
          <a:noFill/>
          <a:ln w="38100">
            <a:solidFill>
              <a:srgbClr val="FF0066"/>
            </a:solidFill>
            <a:round/>
            <a:headEnd/>
            <a:tailEnd/>
          </a:ln>
        </p:spPr>
        <p:txBody>
          <a:bodyPr/>
          <a:lstStyle/>
          <a:p>
            <a:endParaRPr lang="zh-CN" altLang="en-US"/>
          </a:p>
        </p:txBody>
      </p:sp>
      <p:sp>
        <p:nvSpPr>
          <p:cNvPr id="32" name="Text Box 48">
            <a:extLst>
              <a:ext uri="{FF2B5EF4-FFF2-40B4-BE49-F238E27FC236}">
                <a16:creationId xmlns:a16="http://schemas.microsoft.com/office/drawing/2014/main" id="{FA1F7C91-46C0-4D39-A2CD-3B12D7EE59CD}"/>
              </a:ext>
            </a:extLst>
          </p:cNvPr>
          <p:cNvSpPr txBox="1">
            <a:spLocks noChangeArrowheads="1"/>
          </p:cNvSpPr>
          <p:nvPr/>
        </p:nvSpPr>
        <p:spPr bwMode="auto">
          <a:xfrm>
            <a:off x="5997330" y="2774660"/>
            <a:ext cx="1257300" cy="488950"/>
          </a:xfrm>
          <a:prstGeom prst="rect">
            <a:avLst/>
          </a:prstGeom>
          <a:noFill/>
          <a:ln w="9525">
            <a:noFill/>
            <a:miter lim="800000"/>
            <a:headEnd/>
            <a:tailEnd/>
          </a:ln>
        </p:spPr>
        <p:txBody>
          <a:bodyPr>
            <a:spAutoFit/>
          </a:bodyPr>
          <a:lstStyle/>
          <a:p>
            <a:r>
              <a:rPr lang="zh-CN" altLang="en-US" sz="2600" b="1">
                <a:solidFill>
                  <a:srgbClr val="0033CC"/>
                </a:solidFill>
              </a:rPr>
              <a:t>保持</a:t>
            </a:r>
          </a:p>
        </p:txBody>
      </p:sp>
      <p:sp>
        <p:nvSpPr>
          <p:cNvPr id="33" name="Text Box 49">
            <a:extLst>
              <a:ext uri="{FF2B5EF4-FFF2-40B4-BE49-F238E27FC236}">
                <a16:creationId xmlns:a16="http://schemas.microsoft.com/office/drawing/2014/main" id="{1B4DA963-EB36-641B-5C7A-69AE2AAB12A6}"/>
              </a:ext>
            </a:extLst>
          </p:cNvPr>
          <p:cNvSpPr txBox="1">
            <a:spLocks noChangeArrowheads="1"/>
          </p:cNvSpPr>
          <p:nvPr/>
        </p:nvSpPr>
        <p:spPr bwMode="auto">
          <a:xfrm>
            <a:off x="5997330" y="3247735"/>
            <a:ext cx="1203325" cy="488950"/>
          </a:xfrm>
          <a:prstGeom prst="rect">
            <a:avLst/>
          </a:prstGeom>
          <a:noFill/>
          <a:ln w="9525">
            <a:noFill/>
            <a:miter lim="800000"/>
            <a:headEnd/>
            <a:tailEnd/>
          </a:ln>
        </p:spPr>
        <p:txBody>
          <a:bodyPr>
            <a:spAutoFit/>
          </a:bodyPr>
          <a:lstStyle/>
          <a:p>
            <a:r>
              <a:rPr lang="zh-CN" altLang="en-US" sz="2600" b="1">
                <a:solidFill>
                  <a:srgbClr val="FF0066"/>
                </a:solidFill>
              </a:rPr>
              <a:t>翻转</a:t>
            </a:r>
          </a:p>
        </p:txBody>
      </p:sp>
      <p:graphicFrame>
        <p:nvGraphicFramePr>
          <p:cNvPr id="34" name="Object 108">
            <a:extLst>
              <a:ext uri="{FF2B5EF4-FFF2-40B4-BE49-F238E27FC236}">
                <a16:creationId xmlns:a16="http://schemas.microsoft.com/office/drawing/2014/main" id="{3DD852FE-7216-EC50-229B-1CBB4E09B966}"/>
              </a:ext>
            </a:extLst>
          </p:cNvPr>
          <p:cNvGraphicFramePr>
            <a:graphicFrameLocks noChangeAspect="1"/>
          </p:cNvGraphicFramePr>
          <p:nvPr>
            <p:extLst>
              <p:ext uri="{D42A27DB-BD31-4B8C-83A1-F6EECF244321}">
                <p14:modId xmlns:p14="http://schemas.microsoft.com/office/powerpoint/2010/main" val="1410512696"/>
              </p:ext>
            </p:extLst>
          </p:nvPr>
        </p:nvGraphicFramePr>
        <p:xfrm>
          <a:off x="7141917" y="2244435"/>
          <a:ext cx="2736850" cy="1000125"/>
        </p:xfrm>
        <a:graphic>
          <a:graphicData uri="http://schemas.openxmlformats.org/presentationml/2006/ole">
            <mc:AlternateContent xmlns:mc="http://schemas.openxmlformats.org/markup-compatibility/2006">
              <mc:Choice xmlns:v="urn:schemas-microsoft-com:vml" Requires="v">
                <p:oleObj name="Equation" r:id="rId2" imgW="807480" imgH="290520" progId="Equation.3">
                  <p:embed/>
                </p:oleObj>
              </mc:Choice>
              <mc:Fallback>
                <p:oleObj name="Equation" r:id="rId2" imgW="807480" imgH="290520" progId="Equation.3">
                  <p:embed/>
                  <p:pic>
                    <p:nvPicPr>
                      <p:cNvPr id="88114" name="Object 1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1917" y="2244435"/>
                        <a:ext cx="2736850" cy="100012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FF0000"/>
                            </a:solidFill>
                            <a:miter lim="800000"/>
                            <a:headEnd/>
                            <a:tailEnd/>
                          </a14:hiddenLine>
                        </a:ext>
                      </a:extLst>
                    </p:spPr>
                  </p:pic>
                </p:oleObj>
              </mc:Fallback>
            </mc:AlternateContent>
          </a:graphicData>
        </a:graphic>
      </p:graphicFrame>
      <p:sp>
        <p:nvSpPr>
          <p:cNvPr id="35" name="Text Box 51">
            <a:extLst>
              <a:ext uri="{FF2B5EF4-FFF2-40B4-BE49-F238E27FC236}">
                <a16:creationId xmlns:a16="http://schemas.microsoft.com/office/drawing/2014/main" id="{AB4114C4-1F04-839F-9510-481739871537}"/>
              </a:ext>
            </a:extLst>
          </p:cNvPr>
          <p:cNvSpPr txBox="1">
            <a:spLocks noChangeArrowheads="1"/>
          </p:cNvSpPr>
          <p:nvPr/>
        </p:nvSpPr>
        <p:spPr bwMode="auto">
          <a:xfrm>
            <a:off x="7141917" y="3344636"/>
            <a:ext cx="3155931" cy="488950"/>
          </a:xfrm>
          <a:prstGeom prst="rect">
            <a:avLst/>
          </a:prstGeom>
          <a:noFill/>
          <a:ln w="9525">
            <a:noFill/>
            <a:miter lim="800000"/>
            <a:headEnd/>
            <a:tailEnd/>
          </a:ln>
        </p:spPr>
        <p:txBody>
          <a:bodyPr wrap="square">
            <a:spAutoFit/>
          </a:bodyPr>
          <a:lstStyle/>
          <a:p>
            <a:r>
              <a:rPr lang="en-US" altLang="zh-CN" sz="2600" b="1" i="1" dirty="0"/>
              <a:t>CP </a:t>
            </a:r>
            <a:r>
              <a:rPr lang="zh-CN" altLang="en-US" sz="2600" b="1" dirty="0">
                <a:solidFill>
                  <a:srgbClr val="0033CC"/>
                </a:solidFill>
              </a:rPr>
              <a:t>下降沿</a:t>
            </a:r>
            <a:r>
              <a:rPr lang="zh-CN" altLang="en-US" sz="2600" b="1" dirty="0"/>
              <a:t>时刻有效</a:t>
            </a:r>
          </a:p>
        </p:txBody>
      </p:sp>
      <p:sp>
        <p:nvSpPr>
          <p:cNvPr id="36" name="Text Box 52">
            <a:extLst>
              <a:ext uri="{FF2B5EF4-FFF2-40B4-BE49-F238E27FC236}">
                <a16:creationId xmlns:a16="http://schemas.microsoft.com/office/drawing/2014/main" id="{B5B869E3-97BE-09BD-756D-D178F1FC0256}"/>
              </a:ext>
            </a:extLst>
          </p:cNvPr>
          <p:cNvSpPr txBox="1">
            <a:spLocks noChangeArrowheads="1"/>
          </p:cNvSpPr>
          <p:nvPr/>
        </p:nvSpPr>
        <p:spPr bwMode="auto">
          <a:xfrm>
            <a:off x="1670415" y="4206117"/>
            <a:ext cx="4439049" cy="523220"/>
          </a:xfrm>
          <a:prstGeom prst="rect">
            <a:avLst/>
          </a:prstGeom>
          <a:noFill/>
          <a:ln w="9525">
            <a:noFill/>
            <a:miter lim="800000"/>
            <a:headEnd/>
            <a:tailEnd/>
          </a:ln>
        </p:spPr>
        <p:txBody>
          <a:bodyPr wrap="square">
            <a:spAutoFit/>
          </a:bodyPr>
          <a:lstStyle/>
          <a:p>
            <a:r>
              <a:rPr lang="en-US" altLang="zh-CN" sz="2800" b="1" dirty="0"/>
              <a:t>4. </a:t>
            </a:r>
            <a:r>
              <a:rPr lang="en-US" altLang="zh-CN" sz="2800" b="1" i="1" dirty="0">
                <a:solidFill>
                  <a:srgbClr val="FF0066"/>
                </a:solidFill>
              </a:rPr>
              <a:t>T’</a:t>
            </a:r>
            <a:r>
              <a:rPr lang="zh-CN" altLang="en-US" sz="2800" b="1" i="1" dirty="0">
                <a:solidFill>
                  <a:srgbClr val="FF0066"/>
                </a:solidFill>
              </a:rPr>
              <a:t> </a:t>
            </a:r>
            <a:r>
              <a:rPr lang="zh-CN" altLang="en-US" sz="2800" b="1" dirty="0"/>
              <a:t>型触发器  在 </a:t>
            </a:r>
            <a:r>
              <a:rPr lang="en-US" altLang="zh-CN" sz="2800" b="1" dirty="0">
                <a:solidFill>
                  <a:srgbClr val="FF0000"/>
                </a:solidFill>
              </a:rPr>
              <a:t>T=1</a:t>
            </a:r>
            <a:r>
              <a:rPr lang="zh-CN" altLang="en-US" sz="2800" b="1" dirty="0">
                <a:solidFill>
                  <a:srgbClr val="FF0000"/>
                </a:solidFill>
              </a:rPr>
              <a:t>后</a:t>
            </a:r>
          </a:p>
        </p:txBody>
      </p:sp>
      <p:grpSp>
        <p:nvGrpSpPr>
          <p:cNvPr id="37" name="Group 53">
            <a:extLst>
              <a:ext uri="{FF2B5EF4-FFF2-40B4-BE49-F238E27FC236}">
                <a16:creationId xmlns:a16="http://schemas.microsoft.com/office/drawing/2014/main" id="{9C95EB95-902D-F6C1-F65A-6B589381469A}"/>
              </a:ext>
            </a:extLst>
          </p:cNvPr>
          <p:cNvGrpSpPr>
            <a:grpSpLocks/>
          </p:cNvGrpSpPr>
          <p:nvPr/>
        </p:nvGrpSpPr>
        <p:grpSpPr bwMode="auto">
          <a:xfrm>
            <a:off x="1883301" y="5350378"/>
            <a:ext cx="1644650" cy="1690687"/>
            <a:chOff x="347" y="2947"/>
            <a:chExt cx="1115" cy="1257"/>
          </a:xfrm>
        </p:grpSpPr>
        <p:grpSp>
          <p:nvGrpSpPr>
            <p:cNvPr id="38" name="Group 54">
              <a:extLst>
                <a:ext uri="{FF2B5EF4-FFF2-40B4-BE49-F238E27FC236}">
                  <a16:creationId xmlns:a16="http://schemas.microsoft.com/office/drawing/2014/main" id="{5F9B1077-3818-AC0C-4CD7-187CFDA7C0FC}"/>
                </a:ext>
              </a:extLst>
            </p:cNvPr>
            <p:cNvGrpSpPr>
              <a:grpSpLocks/>
            </p:cNvGrpSpPr>
            <p:nvPr/>
          </p:nvGrpSpPr>
          <p:grpSpPr bwMode="auto">
            <a:xfrm flipV="1">
              <a:off x="1084" y="3066"/>
              <a:ext cx="45" cy="299"/>
              <a:chOff x="2131" y="2070"/>
              <a:chExt cx="45" cy="299"/>
            </a:xfrm>
          </p:grpSpPr>
          <p:sp>
            <p:nvSpPr>
              <p:cNvPr id="54" name="Line 55">
                <a:extLst>
                  <a:ext uri="{FF2B5EF4-FFF2-40B4-BE49-F238E27FC236}">
                    <a16:creationId xmlns:a16="http://schemas.microsoft.com/office/drawing/2014/main" id="{32ED8448-19B0-BD4B-2B55-A2CF6989824A}"/>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5" name="Oval 56">
                <a:extLst>
                  <a:ext uri="{FF2B5EF4-FFF2-40B4-BE49-F238E27FC236}">
                    <a16:creationId xmlns:a16="http://schemas.microsoft.com/office/drawing/2014/main" id="{D3DB25F8-DAB8-AA84-5193-64493AE192F6}"/>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39" name="Group 57">
              <a:extLst>
                <a:ext uri="{FF2B5EF4-FFF2-40B4-BE49-F238E27FC236}">
                  <a16:creationId xmlns:a16="http://schemas.microsoft.com/office/drawing/2014/main" id="{A32CD3A6-DFFC-31F0-C85C-CBCB3BCB6C45}"/>
                </a:ext>
              </a:extLst>
            </p:cNvPr>
            <p:cNvGrpSpPr>
              <a:grpSpLocks/>
            </p:cNvGrpSpPr>
            <p:nvPr/>
          </p:nvGrpSpPr>
          <p:grpSpPr bwMode="auto">
            <a:xfrm flipV="1">
              <a:off x="586" y="3084"/>
              <a:ext cx="45" cy="299"/>
              <a:chOff x="2131" y="2070"/>
              <a:chExt cx="45" cy="299"/>
            </a:xfrm>
          </p:grpSpPr>
          <p:sp>
            <p:nvSpPr>
              <p:cNvPr id="52" name="Line 58">
                <a:extLst>
                  <a:ext uri="{FF2B5EF4-FFF2-40B4-BE49-F238E27FC236}">
                    <a16:creationId xmlns:a16="http://schemas.microsoft.com/office/drawing/2014/main" id="{AA998C5D-1D1E-CB54-E8BD-DBEE37F64256}"/>
                  </a:ext>
                </a:extLst>
              </p:cNvPr>
              <p:cNvSpPr>
                <a:spLocks noChangeShapeType="1"/>
              </p:cNvSpPr>
              <p:nvPr/>
            </p:nvSpPr>
            <p:spPr bwMode="auto">
              <a:xfrm flipH="1">
                <a:off x="2154" y="2070"/>
                <a:ext cx="0" cy="272"/>
              </a:xfrm>
              <a:prstGeom prst="line">
                <a:avLst/>
              </a:prstGeom>
              <a:noFill/>
              <a:ln w="28575">
                <a:solidFill>
                  <a:schemeClr val="tx1"/>
                </a:solidFill>
                <a:round/>
                <a:headEnd/>
                <a:tailEnd/>
              </a:ln>
            </p:spPr>
            <p:txBody>
              <a:bodyPr/>
              <a:lstStyle/>
              <a:p>
                <a:endParaRPr lang="zh-CN" altLang="en-US"/>
              </a:p>
            </p:txBody>
          </p:sp>
          <p:sp>
            <p:nvSpPr>
              <p:cNvPr id="53" name="Oval 59">
                <a:extLst>
                  <a:ext uri="{FF2B5EF4-FFF2-40B4-BE49-F238E27FC236}">
                    <a16:creationId xmlns:a16="http://schemas.microsoft.com/office/drawing/2014/main" id="{8842646E-0172-0CDD-2B55-6D481544F8BA}"/>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40" name="Rectangle 60">
              <a:extLst>
                <a:ext uri="{FF2B5EF4-FFF2-40B4-BE49-F238E27FC236}">
                  <a16:creationId xmlns:a16="http://schemas.microsoft.com/office/drawing/2014/main" id="{EDF8A1EF-950B-782E-A5DD-75D02B44D9AA}"/>
                </a:ext>
              </a:extLst>
            </p:cNvPr>
            <p:cNvSpPr>
              <a:spLocks noChangeArrowheads="1"/>
            </p:cNvSpPr>
            <p:nvPr/>
          </p:nvSpPr>
          <p:spPr bwMode="auto">
            <a:xfrm>
              <a:off x="1111" y="2995"/>
              <a:ext cx="351" cy="340"/>
            </a:xfrm>
            <a:prstGeom prst="rect">
              <a:avLst/>
            </a:prstGeom>
            <a:noFill/>
            <a:ln w="9525">
              <a:noFill/>
              <a:miter lim="800000"/>
              <a:headEnd/>
              <a:tailEnd/>
            </a:ln>
          </p:spPr>
          <p:txBody>
            <a:bodyPr>
              <a:spAutoFit/>
            </a:bodyPr>
            <a:lstStyle/>
            <a:p>
              <a:pPr algn="just">
                <a:spcBef>
                  <a:spcPct val="50000"/>
                </a:spcBef>
              </a:pPr>
              <a:r>
                <a:rPr lang="en-US" altLang="zh-CN" b="1" i="1">
                  <a:solidFill>
                    <a:srgbClr val="FF0066"/>
                  </a:solidFill>
                </a:rPr>
                <a:t>Q</a:t>
              </a:r>
            </a:p>
          </p:txBody>
        </p:sp>
        <p:sp>
          <p:nvSpPr>
            <p:cNvPr id="41" name="Line 61">
              <a:extLst>
                <a:ext uri="{FF2B5EF4-FFF2-40B4-BE49-F238E27FC236}">
                  <a16:creationId xmlns:a16="http://schemas.microsoft.com/office/drawing/2014/main" id="{181AAC22-8CAB-8C0C-B5DD-CA8FA44EFC4E}"/>
                </a:ext>
              </a:extLst>
            </p:cNvPr>
            <p:cNvSpPr>
              <a:spLocks noChangeShapeType="1"/>
            </p:cNvSpPr>
            <p:nvPr/>
          </p:nvSpPr>
          <p:spPr bwMode="auto">
            <a:xfrm>
              <a:off x="1195" y="3022"/>
              <a:ext cx="128" cy="0"/>
            </a:xfrm>
            <a:prstGeom prst="line">
              <a:avLst/>
            </a:prstGeom>
            <a:noFill/>
            <a:ln w="28575">
              <a:solidFill>
                <a:srgbClr val="FF0066"/>
              </a:solidFill>
              <a:round/>
              <a:headEnd/>
              <a:tailEnd/>
            </a:ln>
          </p:spPr>
          <p:txBody>
            <a:bodyPr>
              <a:spAutoFit/>
            </a:bodyPr>
            <a:lstStyle/>
            <a:p>
              <a:endParaRPr lang="zh-CN" altLang="en-US"/>
            </a:p>
          </p:txBody>
        </p:sp>
        <p:sp>
          <p:nvSpPr>
            <p:cNvPr id="42" name="Rectangle 62">
              <a:extLst>
                <a:ext uri="{FF2B5EF4-FFF2-40B4-BE49-F238E27FC236}">
                  <a16:creationId xmlns:a16="http://schemas.microsoft.com/office/drawing/2014/main" id="{AD980603-93FE-19F6-DF77-BE58CC295B1E}"/>
                </a:ext>
              </a:extLst>
            </p:cNvPr>
            <p:cNvSpPr>
              <a:spLocks noChangeArrowheads="1"/>
            </p:cNvSpPr>
            <p:nvPr/>
          </p:nvSpPr>
          <p:spPr bwMode="auto">
            <a:xfrm>
              <a:off x="347" y="2947"/>
              <a:ext cx="274" cy="340"/>
            </a:xfrm>
            <a:prstGeom prst="rect">
              <a:avLst/>
            </a:prstGeom>
            <a:noFill/>
            <a:ln w="9525">
              <a:noFill/>
              <a:miter lim="800000"/>
              <a:headEnd/>
              <a:tailEnd/>
            </a:ln>
          </p:spPr>
          <p:txBody>
            <a:bodyPr wrap="none">
              <a:spAutoFit/>
            </a:bodyPr>
            <a:lstStyle/>
            <a:p>
              <a:pPr algn="just">
                <a:spcBef>
                  <a:spcPct val="50000"/>
                </a:spcBef>
              </a:pPr>
              <a:r>
                <a:rPr lang="en-US" altLang="zh-CN" b="1" i="1">
                  <a:solidFill>
                    <a:srgbClr val="FF0066"/>
                  </a:solidFill>
                </a:rPr>
                <a:t>Q</a:t>
              </a:r>
            </a:p>
          </p:txBody>
        </p:sp>
        <p:sp>
          <p:nvSpPr>
            <p:cNvPr id="43" name="Rectangle 63">
              <a:extLst>
                <a:ext uri="{FF2B5EF4-FFF2-40B4-BE49-F238E27FC236}">
                  <a16:creationId xmlns:a16="http://schemas.microsoft.com/office/drawing/2014/main" id="{51C8F2A9-0121-D508-3DA3-4489C789F3CC}"/>
                </a:ext>
              </a:extLst>
            </p:cNvPr>
            <p:cNvSpPr>
              <a:spLocks noChangeArrowheads="1"/>
            </p:cNvSpPr>
            <p:nvPr/>
          </p:nvSpPr>
          <p:spPr bwMode="auto">
            <a:xfrm>
              <a:off x="459" y="3270"/>
              <a:ext cx="924" cy="564"/>
            </a:xfrm>
            <a:prstGeom prst="rect">
              <a:avLst/>
            </a:prstGeom>
            <a:solidFill>
              <a:schemeClr val="bg1"/>
            </a:solidFill>
            <a:ln w="38100">
              <a:solidFill>
                <a:schemeClr val="tx1"/>
              </a:solidFill>
              <a:miter lim="800000"/>
              <a:headEnd/>
              <a:tailEnd/>
            </a:ln>
          </p:spPr>
          <p:txBody>
            <a:bodyPr wrap="none" anchor="ctr"/>
            <a:lstStyle/>
            <a:p>
              <a:pPr algn="ctr"/>
              <a:endParaRPr lang="zh-CN" altLang="zh-CN">
                <a:ea typeface="隶书"/>
                <a:cs typeface="隶书"/>
              </a:endParaRPr>
            </a:p>
          </p:txBody>
        </p:sp>
        <p:grpSp>
          <p:nvGrpSpPr>
            <p:cNvPr id="44" name="Group 64">
              <a:extLst>
                <a:ext uri="{FF2B5EF4-FFF2-40B4-BE49-F238E27FC236}">
                  <a16:creationId xmlns:a16="http://schemas.microsoft.com/office/drawing/2014/main" id="{E04C1887-E9CE-D76D-521C-9B7A2E7D3661}"/>
                </a:ext>
              </a:extLst>
            </p:cNvPr>
            <p:cNvGrpSpPr>
              <a:grpSpLocks/>
            </p:cNvGrpSpPr>
            <p:nvPr/>
          </p:nvGrpSpPr>
          <p:grpSpPr bwMode="auto">
            <a:xfrm>
              <a:off x="904" y="3738"/>
              <a:ext cx="45" cy="323"/>
              <a:chOff x="868" y="2220"/>
              <a:chExt cx="45" cy="323"/>
            </a:xfrm>
          </p:grpSpPr>
          <p:sp>
            <p:nvSpPr>
              <p:cNvPr id="50" name="Line 65">
                <a:extLst>
                  <a:ext uri="{FF2B5EF4-FFF2-40B4-BE49-F238E27FC236}">
                    <a16:creationId xmlns:a16="http://schemas.microsoft.com/office/drawing/2014/main" id="{CB97C330-44D3-9B90-046F-179B22202E06}"/>
                  </a:ext>
                </a:extLst>
              </p:cNvPr>
              <p:cNvSpPr>
                <a:spLocks noChangeShapeType="1"/>
              </p:cNvSpPr>
              <p:nvPr/>
            </p:nvSpPr>
            <p:spPr bwMode="auto">
              <a:xfrm flipH="1">
                <a:off x="891" y="2220"/>
                <a:ext cx="0" cy="272"/>
              </a:xfrm>
              <a:prstGeom prst="line">
                <a:avLst/>
              </a:prstGeom>
              <a:noFill/>
              <a:ln w="28575">
                <a:solidFill>
                  <a:schemeClr val="tx1"/>
                </a:solidFill>
                <a:round/>
                <a:headEnd/>
                <a:tailEnd/>
              </a:ln>
            </p:spPr>
            <p:txBody>
              <a:bodyPr/>
              <a:lstStyle/>
              <a:p>
                <a:endParaRPr lang="zh-CN" altLang="en-US"/>
              </a:p>
            </p:txBody>
          </p:sp>
          <p:sp>
            <p:nvSpPr>
              <p:cNvPr id="51" name="Oval 66">
                <a:extLst>
                  <a:ext uri="{FF2B5EF4-FFF2-40B4-BE49-F238E27FC236}">
                    <a16:creationId xmlns:a16="http://schemas.microsoft.com/office/drawing/2014/main" id="{3EC8BED6-172C-3DB2-7378-BB63A138B0BF}"/>
                  </a:ext>
                </a:extLst>
              </p:cNvPr>
              <p:cNvSpPr>
                <a:spLocks noChangeArrowheads="1"/>
              </p:cNvSpPr>
              <p:nvPr/>
            </p:nvSpPr>
            <p:spPr bwMode="auto">
              <a:xfrm flipH="1">
                <a:off x="868" y="2498"/>
                <a:ext cx="45" cy="45"/>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45" name="Rectangle 67">
              <a:extLst>
                <a:ext uri="{FF2B5EF4-FFF2-40B4-BE49-F238E27FC236}">
                  <a16:creationId xmlns:a16="http://schemas.microsoft.com/office/drawing/2014/main" id="{E2FB6E79-D8D4-7A3D-4C08-89BC4B2D6D3E}"/>
                </a:ext>
              </a:extLst>
            </p:cNvPr>
            <p:cNvSpPr>
              <a:spLocks noChangeArrowheads="1"/>
            </p:cNvSpPr>
            <p:nvPr/>
          </p:nvSpPr>
          <p:spPr bwMode="auto">
            <a:xfrm>
              <a:off x="501" y="3864"/>
              <a:ext cx="509" cy="340"/>
            </a:xfrm>
            <a:prstGeom prst="rect">
              <a:avLst/>
            </a:prstGeom>
            <a:noFill/>
            <a:ln w="9525">
              <a:noFill/>
              <a:miter lim="800000"/>
              <a:headEnd/>
              <a:tailEnd/>
            </a:ln>
          </p:spPr>
          <p:txBody>
            <a:bodyPr>
              <a:spAutoFit/>
            </a:bodyPr>
            <a:lstStyle/>
            <a:p>
              <a:pPr algn="just">
                <a:spcBef>
                  <a:spcPct val="50000"/>
                </a:spcBef>
              </a:pPr>
              <a:r>
                <a:rPr lang="en-US" altLang="zh-CN" b="1" i="1" dirty="0">
                  <a:solidFill>
                    <a:srgbClr val="FF0066"/>
                  </a:solidFill>
                </a:rPr>
                <a:t>CP</a:t>
              </a:r>
              <a:endParaRPr lang="en-US" altLang="zh-CN" b="1" baseline="-25000" dirty="0">
                <a:solidFill>
                  <a:srgbClr val="FF0066"/>
                </a:solidFill>
              </a:endParaRPr>
            </a:p>
          </p:txBody>
        </p:sp>
        <p:sp>
          <p:nvSpPr>
            <p:cNvPr id="46" name="AutoShape 68">
              <a:extLst>
                <a:ext uri="{FF2B5EF4-FFF2-40B4-BE49-F238E27FC236}">
                  <a16:creationId xmlns:a16="http://schemas.microsoft.com/office/drawing/2014/main" id="{01FA0CA0-06E4-7BB8-C344-6021BB852134}"/>
                </a:ext>
              </a:extLst>
            </p:cNvPr>
            <p:cNvSpPr>
              <a:spLocks noChangeArrowheads="1"/>
            </p:cNvSpPr>
            <p:nvPr/>
          </p:nvSpPr>
          <p:spPr bwMode="auto">
            <a:xfrm>
              <a:off x="827" y="3757"/>
              <a:ext cx="192" cy="70"/>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47" name="Oval 69">
              <a:extLst>
                <a:ext uri="{FF2B5EF4-FFF2-40B4-BE49-F238E27FC236}">
                  <a16:creationId xmlns:a16="http://schemas.microsoft.com/office/drawing/2014/main" id="{253DB025-DD7B-BBD7-9BD1-2FEEADF4DAE4}"/>
                </a:ext>
              </a:extLst>
            </p:cNvPr>
            <p:cNvSpPr>
              <a:spLocks noChangeArrowheads="1"/>
            </p:cNvSpPr>
            <p:nvPr/>
          </p:nvSpPr>
          <p:spPr bwMode="auto">
            <a:xfrm>
              <a:off x="1067" y="3175"/>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8" name="Rectangle 70">
              <a:extLst>
                <a:ext uri="{FF2B5EF4-FFF2-40B4-BE49-F238E27FC236}">
                  <a16:creationId xmlns:a16="http://schemas.microsoft.com/office/drawing/2014/main" id="{FA3B3258-3AF1-14A7-2A71-B8F2B57CB9D6}"/>
                </a:ext>
              </a:extLst>
            </p:cNvPr>
            <p:cNvSpPr>
              <a:spLocks noChangeArrowheads="1"/>
            </p:cNvSpPr>
            <p:nvPr/>
          </p:nvSpPr>
          <p:spPr bwMode="auto">
            <a:xfrm>
              <a:off x="719" y="3451"/>
              <a:ext cx="399" cy="340"/>
            </a:xfrm>
            <a:prstGeom prst="rect">
              <a:avLst/>
            </a:prstGeom>
            <a:noFill/>
            <a:ln w="9525">
              <a:noFill/>
              <a:miter lim="800000"/>
              <a:headEnd/>
              <a:tailEnd/>
            </a:ln>
          </p:spPr>
          <p:txBody>
            <a:bodyPr>
              <a:spAutoFit/>
            </a:bodyPr>
            <a:lstStyle/>
            <a:p>
              <a:r>
                <a:rPr lang="en-US" altLang="zh-CN" b="1">
                  <a:solidFill>
                    <a:srgbClr val="FF0066"/>
                  </a:solidFill>
                </a:rPr>
                <a:t>C1</a:t>
              </a:r>
            </a:p>
          </p:txBody>
        </p:sp>
        <p:sp>
          <p:nvSpPr>
            <p:cNvPr id="49" name="Oval 71">
              <a:extLst>
                <a:ext uri="{FF2B5EF4-FFF2-40B4-BE49-F238E27FC236}">
                  <a16:creationId xmlns:a16="http://schemas.microsoft.com/office/drawing/2014/main" id="{6243F834-43EB-D9E9-559E-549B307E59DC}"/>
                </a:ext>
              </a:extLst>
            </p:cNvPr>
            <p:cNvSpPr>
              <a:spLocks noChangeArrowheads="1"/>
            </p:cNvSpPr>
            <p:nvPr/>
          </p:nvSpPr>
          <p:spPr bwMode="auto">
            <a:xfrm>
              <a:off x="887" y="3835"/>
              <a:ext cx="79" cy="79"/>
            </a:xfrm>
            <a:prstGeom prst="ellipse">
              <a:avLst/>
            </a:prstGeom>
            <a:solidFill>
              <a:schemeClr val="bg1"/>
            </a:solidFill>
            <a:ln w="28575">
              <a:solidFill>
                <a:schemeClr val="tx1"/>
              </a:solidFill>
              <a:round/>
              <a:headEnd/>
              <a:tailEnd/>
            </a:ln>
          </p:spPr>
          <p:txBody>
            <a:bodyPr wrap="none" anchor="ctr"/>
            <a:lstStyle/>
            <a:p>
              <a:endParaRPr lang="zh-CN" altLang="en-US"/>
            </a:p>
          </p:txBody>
        </p:sp>
      </p:grpSp>
      <p:graphicFrame>
        <p:nvGraphicFramePr>
          <p:cNvPr id="56" name="Group 101">
            <a:extLst>
              <a:ext uri="{FF2B5EF4-FFF2-40B4-BE49-F238E27FC236}">
                <a16:creationId xmlns:a16="http://schemas.microsoft.com/office/drawing/2014/main" id="{47BAB084-F638-46AF-8BC6-AA787875BD38}"/>
              </a:ext>
            </a:extLst>
          </p:cNvPr>
          <p:cNvGraphicFramePr>
            <a:graphicFrameLocks noGrp="1"/>
          </p:cNvGraphicFramePr>
          <p:nvPr>
            <p:extLst>
              <p:ext uri="{D42A27DB-BD31-4B8C-83A1-F6EECF244321}">
                <p14:modId xmlns:p14="http://schemas.microsoft.com/office/powerpoint/2010/main" val="3007843826"/>
              </p:ext>
            </p:extLst>
          </p:nvPr>
        </p:nvGraphicFramePr>
        <p:xfrm>
          <a:off x="3947867" y="5509922"/>
          <a:ext cx="2984500" cy="1405319"/>
        </p:xfrm>
        <a:graphic>
          <a:graphicData uri="http://schemas.openxmlformats.org/drawingml/2006/table">
            <a:tbl>
              <a:tblPr/>
              <a:tblGrid>
                <a:gridCol w="8509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500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6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Q</a:t>
                      </a:r>
                      <a:r>
                        <a:rPr kumimoji="1" lang="en-US" altLang="zh-CN" sz="2600" b="1" i="0" u="none" strike="noStrike" cap="none" normalizeH="0" baseline="40000">
                          <a:ln>
                            <a:noFill/>
                          </a:ln>
                          <a:solidFill>
                            <a:srgbClr val="0033CC"/>
                          </a:solidFill>
                          <a:effectLst/>
                          <a:latin typeface="Times New Roman" panose="02020603050405020304" pitchFamily="18" charset="0"/>
                          <a:ea typeface="宋体" panose="02010600030101010101" pitchFamily="2" charset="-122"/>
                        </a:rPr>
                        <a:t> </a:t>
                      </a:r>
                      <a:r>
                        <a:rPr kumimoji="1" lang="en-US" altLang="zh-CN" sz="2600" b="1" i="1" u="none" strike="noStrike" cap="none" normalizeH="0" baseline="40000">
                          <a:ln>
                            <a:noFill/>
                          </a:ln>
                          <a:solidFill>
                            <a:srgbClr val="0033CC"/>
                          </a:solidFill>
                          <a:effectLst/>
                          <a:latin typeface="Times New Roman" panose="02020603050405020304" pitchFamily="18" charset="0"/>
                          <a:ea typeface="宋体" panose="02010600030101010101" pitchFamily="2" charset="-122"/>
                        </a:rPr>
                        <a:t>n</a:t>
                      </a:r>
                      <a:r>
                        <a:rPr kumimoji="1" lang="en-US" altLang="zh-CN" sz="2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  </a:t>
                      </a:r>
                      <a:endParaRPr kumimoji="1" lang="en-US" altLang="zh-CN" sz="26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en-US" altLang="zh-CN" sz="2600" b="1" i="1" u="none" strike="noStrike" cap="none" normalizeH="0" baseline="0">
                          <a:ln>
                            <a:noFill/>
                          </a:ln>
                          <a:solidFill>
                            <a:srgbClr val="FF0000"/>
                          </a:solidFill>
                          <a:effectLst/>
                          <a:latin typeface="Times New Roman" panose="02020603050405020304" pitchFamily="18" charset="0"/>
                          <a:ea typeface="宋体" panose="02010600030101010101" pitchFamily="2" charset="-122"/>
                        </a:rPr>
                        <a:t>Q</a:t>
                      </a:r>
                      <a:r>
                        <a:rPr kumimoji="1" lang="en-US" altLang="zh-CN" sz="26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 </a:t>
                      </a:r>
                      <a:r>
                        <a:rPr kumimoji="1" lang="en-US" altLang="zh-CN" sz="2600" b="1" i="1"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n</a:t>
                      </a:r>
                      <a:r>
                        <a:rPr kumimoji="1" lang="en-US" altLang="zh-CN" sz="26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1" lang="zh-CN" altLang="en-US"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445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endParaRPr kumimoji="1" lang="en-US" altLang="zh-CN" sz="26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endParaRPr kumimoji="1" lang="zh-CN" altLang="zh-CN" sz="2600" b="0"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1"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600" b="1" i="0" u="none" strike="noStrike" cap="none" normalizeH="0" baseline="4000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vMerge="1">
                  <a:txBody>
                    <a:bodyPr/>
                    <a:lstStyle/>
                    <a:p>
                      <a:endParaRPr lang="zh-CN" altLang="en-US"/>
                    </a:p>
                  </a:txBody>
                  <a:tcPr/>
                </a:tc>
                <a:extLst>
                  <a:ext uri="{0D108BD9-81ED-4DB2-BD59-A6C34878D82A}">
                    <a16:rowId xmlns:a16="http://schemas.microsoft.com/office/drawing/2014/main" val="10002"/>
                  </a:ext>
                </a:extLst>
              </a:tr>
            </a:tbl>
          </a:graphicData>
        </a:graphic>
      </p:graphicFrame>
      <p:sp>
        <p:nvSpPr>
          <p:cNvPr id="57" name="Text Box 89">
            <a:extLst>
              <a:ext uri="{FF2B5EF4-FFF2-40B4-BE49-F238E27FC236}">
                <a16:creationId xmlns:a16="http://schemas.microsoft.com/office/drawing/2014/main" id="{D508FD20-B7D5-FA25-880A-22A1E509F5C9}"/>
              </a:ext>
            </a:extLst>
          </p:cNvPr>
          <p:cNvSpPr txBox="1">
            <a:spLocks noChangeArrowheads="1"/>
          </p:cNvSpPr>
          <p:nvPr/>
        </p:nvSpPr>
        <p:spPr bwMode="auto">
          <a:xfrm>
            <a:off x="5979867" y="6195722"/>
            <a:ext cx="1050925" cy="488950"/>
          </a:xfrm>
          <a:prstGeom prst="rect">
            <a:avLst/>
          </a:prstGeom>
          <a:noFill/>
          <a:ln w="9525">
            <a:noFill/>
            <a:miter lim="800000"/>
            <a:headEnd/>
            <a:tailEnd/>
          </a:ln>
        </p:spPr>
        <p:txBody>
          <a:bodyPr>
            <a:spAutoFit/>
          </a:bodyPr>
          <a:lstStyle/>
          <a:p>
            <a:r>
              <a:rPr lang="zh-CN" altLang="en-US" sz="2600" b="1">
                <a:solidFill>
                  <a:srgbClr val="FF0066"/>
                </a:solidFill>
              </a:rPr>
              <a:t>翻转</a:t>
            </a:r>
          </a:p>
        </p:txBody>
      </p:sp>
      <p:graphicFrame>
        <p:nvGraphicFramePr>
          <p:cNvPr id="58" name="Object 109">
            <a:extLst>
              <a:ext uri="{FF2B5EF4-FFF2-40B4-BE49-F238E27FC236}">
                <a16:creationId xmlns:a16="http://schemas.microsoft.com/office/drawing/2014/main" id="{2D5BB062-F421-8562-3BCB-966C33307489}"/>
              </a:ext>
            </a:extLst>
          </p:cNvPr>
          <p:cNvGraphicFramePr>
            <a:graphicFrameLocks noChangeAspect="1"/>
          </p:cNvGraphicFramePr>
          <p:nvPr>
            <p:extLst>
              <p:ext uri="{D42A27DB-BD31-4B8C-83A1-F6EECF244321}">
                <p14:modId xmlns:p14="http://schemas.microsoft.com/office/powerpoint/2010/main" val="1401957399"/>
              </p:ext>
            </p:extLst>
          </p:nvPr>
        </p:nvGraphicFramePr>
        <p:xfrm>
          <a:off x="7359405" y="5330535"/>
          <a:ext cx="1593850" cy="663575"/>
        </p:xfrm>
        <a:graphic>
          <a:graphicData uri="http://schemas.openxmlformats.org/presentationml/2006/ole">
            <mc:AlternateContent xmlns:mc="http://schemas.openxmlformats.org/markup-compatibility/2006">
              <mc:Choice xmlns:v="urn:schemas-microsoft-com:vml" Requires="v">
                <p:oleObj name="Equation" r:id="rId4" imgW="458280" imgH="189000" progId="Equation.3">
                  <p:embed/>
                </p:oleObj>
              </mc:Choice>
              <mc:Fallback>
                <p:oleObj name="Equation" r:id="rId4" imgW="458280" imgH="189000" progId="Equation.3">
                  <p:embed/>
                  <p:pic>
                    <p:nvPicPr>
                      <p:cNvPr id="88154"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9405" y="5330535"/>
                        <a:ext cx="1593850" cy="6635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5875">
                            <a:solidFill>
                              <a:srgbClr val="FF0000"/>
                            </a:solidFill>
                            <a:miter lim="800000"/>
                            <a:headEnd/>
                            <a:tailEnd/>
                          </a14:hiddenLine>
                        </a:ext>
                      </a:extLst>
                    </p:spPr>
                  </p:pic>
                </p:oleObj>
              </mc:Fallback>
            </mc:AlternateContent>
          </a:graphicData>
        </a:graphic>
      </p:graphicFrame>
      <p:sp>
        <p:nvSpPr>
          <p:cNvPr id="59" name="Text Box 91">
            <a:extLst>
              <a:ext uri="{FF2B5EF4-FFF2-40B4-BE49-F238E27FC236}">
                <a16:creationId xmlns:a16="http://schemas.microsoft.com/office/drawing/2014/main" id="{287B779D-150F-526E-7BBC-7CE2278CA5F0}"/>
              </a:ext>
            </a:extLst>
          </p:cNvPr>
          <p:cNvSpPr txBox="1">
            <a:spLocks noChangeArrowheads="1"/>
          </p:cNvSpPr>
          <p:nvPr/>
        </p:nvSpPr>
        <p:spPr bwMode="auto">
          <a:xfrm>
            <a:off x="6991105" y="6086185"/>
            <a:ext cx="3621087" cy="488950"/>
          </a:xfrm>
          <a:prstGeom prst="rect">
            <a:avLst/>
          </a:prstGeom>
          <a:noFill/>
          <a:ln w="9525">
            <a:noFill/>
            <a:miter lim="800000"/>
            <a:headEnd/>
            <a:tailEnd/>
          </a:ln>
        </p:spPr>
        <p:txBody>
          <a:bodyPr>
            <a:spAutoFit/>
          </a:bodyPr>
          <a:lstStyle/>
          <a:p>
            <a:r>
              <a:rPr lang="en-US" altLang="zh-CN" sz="2600" b="1" dirty="0"/>
              <a:t>  </a:t>
            </a:r>
            <a:r>
              <a:rPr lang="en-US" altLang="zh-CN" sz="2600" b="1" i="1" dirty="0"/>
              <a:t>CP </a:t>
            </a:r>
            <a:r>
              <a:rPr lang="zh-CN" altLang="en-US" sz="2600" b="1" dirty="0">
                <a:solidFill>
                  <a:srgbClr val="0033CC"/>
                </a:solidFill>
              </a:rPr>
              <a:t>下降沿</a:t>
            </a:r>
            <a:r>
              <a:rPr lang="zh-CN" altLang="en-US" sz="2600" b="1" dirty="0"/>
              <a:t>时刻有效</a:t>
            </a:r>
          </a:p>
        </p:txBody>
      </p:sp>
      <p:sp>
        <p:nvSpPr>
          <p:cNvPr id="60" name="Text Box 93">
            <a:extLst>
              <a:ext uri="{FF2B5EF4-FFF2-40B4-BE49-F238E27FC236}">
                <a16:creationId xmlns:a16="http://schemas.microsoft.com/office/drawing/2014/main" id="{B526AA34-6B50-31CF-C60F-471948F7899C}"/>
              </a:ext>
            </a:extLst>
          </p:cNvPr>
          <p:cNvSpPr txBox="1">
            <a:spLocks noChangeArrowheads="1"/>
          </p:cNvSpPr>
          <p:nvPr/>
        </p:nvSpPr>
        <p:spPr bwMode="auto">
          <a:xfrm>
            <a:off x="1660279" y="1206185"/>
            <a:ext cx="9145096" cy="885825"/>
          </a:xfrm>
          <a:prstGeom prst="rect">
            <a:avLst/>
          </a:prstGeom>
          <a:noFill/>
          <a:ln w="9525">
            <a:noFill/>
            <a:miter lim="800000"/>
            <a:headEnd/>
            <a:tailEnd/>
          </a:ln>
        </p:spPr>
        <p:txBody>
          <a:bodyPr wrap="square">
            <a:spAutoFit/>
          </a:bodyPr>
          <a:lstStyle/>
          <a:p>
            <a:r>
              <a:rPr lang="en-US" altLang="zh-CN" sz="2600" b="1" dirty="0"/>
              <a:t>      </a:t>
            </a:r>
            <a:r>
              <a:rPr lang="zh-CN" altLang="en-US" sz="2600" b="1" dirty="0"/>
              <a:t>在</a:t>
            </a:r>
            <a:r>
              <a:rPr lang="en-US" altLang="zh-CN" sz="2600" b="1" i="1" dirty="0"/>
              <a:t>CP</a:t>
            </a:r>
            <a:r>
              <a:rPr lang="zh-CN" altLang="en-US" sz="2600" b="1" dirty="0"/>
              <a:t>作用下，当</a:t>
            </a:r>
            <a:r>
              <a:rPr lang="en-US" altLang="zh-CN" sz="2600" b="1" i="1" dirty="0"/>
              <a:t>T </a:t>
            </a:r>
            <a:r>
              <a:rPr lang="en-US" altLang="zh-CN" sz="2600" b="1" dirty="0"/>
              <a:t>= 0</a:t>
            </a:r>
            <a:r>
              <a:rPr lang="zh-CN" altLang="en-US" sz="2600" b="1" dirty="0"/>
              <a:t>时</a:t>
            </a:r>
            <a:r>
              <a:rPr lang="zh-CN" altLang="en-US" sz="2600" b="1" dirty="0">
                <a:solidFill>
                  <a:srgbClr val="FF0066"/>
                </a:solidFill>
              </a:rPr>
              <a:t>保持</a:t>
            </a:r>
            <a:r>
              <a:rPr lang="zh-CN" altLang="en-US" sz="2600" b="1" dirty="0"/>
              <a:t>状态不变，</a:t>
            </a:r>
            <a:r>
              <a:rPr lang="en-US" altLang="zh-CN" sz="2600" b="1" i="1" dirty="0"/>
              <a:t>T </a:t>
            </a:r>
            <a:r>
              <a:rPr lang="en-US" altLang="zh-CN" sz="2600" b="1" dirty="0"/>
              <a:t>=1 </a:t>
            </a:r>
            <a:r>
              <a:rPr lang="zh-CN" altLang="en-US" sz="2600" b="1" dirty="0"/>
              <a:t>时状态</a:t>
            </a:r>
          </a:p>
          <a:p>
            <a:r>
              <a:rPr lang="zh-CN" altLang="en-US" sz="2600" b="1" dirty="0">
                <a:solidFill>
                  <a:srgbClr val="FF0066"/>
                </a:solidFill>
              </a:rPr>
              <a:t>翻转</a:t>
            </a:r>
            <a:r>
              <a:rPr lang="zh-CN" altLang="en-US" sz="2600" b="1" dirty="0"/>
              <a:t>的电路，叫</a:t>
            </a:r>
            <a:r>
              <a:rPr lang="en-US" altLang="zh-CN" sz="2600" b="1" i="1" dirty="0">
                <a:solidFill>
                  <a:srgbClr val="FF0000"/>
                </a:solidFill>
              </a:rPr>
              <a:t>T </a:t>
            </a:r>
            <a:r>
              <a:rPr lang="zh-CN" altLang="en-US" sz="2600" b="1" dirty="0"/>
              <a:t>型时钟</a:t>
            </a:r>
            <a:r>
              <a:rPr lang="zh-CN" altLang="en-US" sz="2600" b="1" dirty="0">
                <a:solidFill>
                  <a:srgbClr val="FF0000"/>
                </a:solidFill>
              </a:rPr>
              <a:t>触发器</a:t>
            </a:r>
            <a:r>
              <a:rPr lang="zh-CN" altLang="en-US" sz="2600" b="1" dirty="0"/>
              <a:t>。</a:t>
            </a:r>
          </a:p>
        </p:txBody>
      </p:sp>
      <p:sp>
        <p:nvSpPr>
          <p:cNvPr id="61" name="Text Box 94">
            <a:extLst>
              <a:ext uri="{FF2B5EF4-FFF2-40B4-BE49-F238E27FC236}">
                <a16:creationId xmlns:a16="http://schemas.microsoft.com/office/drawing/2014/main" id="{B4B44C43-0992-E215-688E-85598981373D}"/>
              </a:ext>
            </a:extLst>
          </p:cNvPr>
          <p:cNvSpPr txBox="1">
            <a:spLocks noChangeArrowheads="1"/>
          </p:cNvSpPr>
          <p:nvPr/>
        </p:nvSpPr>
        <p:spPr bwMode="auto">
          <a:xfrm>
            <a:off x="1761412" y="4820450"/>
            <a:ext cx="8548696" cy="369332"/>
          </a:xfrm>
          <a:prstGeom prst="rect">
            <a:avLst/>
          </a:prstGeom>
          <a:noFill/>
          <a:ln w="9525">
            <a:solidFill>
              <a:srgbClr val="7030A0"/>
            </a:solidFill>
            <a:miter lim="800000"/>
            <a:headEnd/>
            <a:tailEnd/>
          </a:ln>
        </p:spPr>
        <p:txBody>
          <a:bodyPr wrap="square">
            <a:spAutoFit/>
          </a:bodyPr>
          <a:lstStyle/>
          <a:p>
            <a:r>
              <a:rPr lang="zh-CN" altLang="en-US" b="1" dirty="0"/>
              <a:t>每来</a:t>
            </a:r>
            <a:r>
              <a:rPr lang="zh-CN" altLang="en-US" b="1" dirty="0">
                <a:solidFill>
                  <a:srgbClr val="FF0000"/>
                </a:solidFill>
              </a:rPr>
              <a:t>一个</a:t>
            </a:r>
            <a:r>
              <a:rPr lang="en-US" altLang="zh-CN" b="1" i="1" dirty="0">
                <a:solidFill>
                  <a:srgbClr val="FF0000"/>
                </a:solidFill>
              </a:rPr>
              <a:t>CP </a:t>
            </a:r>
            <a:r>
              <a:rPr lang="zh-CN" altLang="en-US" b="1" i="1" dirty="0"/>
              <a:t>，</a:t>
            </a:r>
            <a:r>
              <a:rPr lang="zh-CN" altLang="en-US" b="1" dirty="0"/>
              <a:t>就</a:t>
            </a:r>
            <a:r>
              <a:rPr lang="zh-CN" altLang="en-US" b="1" dirty="0">
                <a:solidFill>
                  <a:srgbClr val="FF0066"/>
                </a:solidFill>
              </a:rPr>
              <a:t>翻转</a:t>
            </a:r>
            <a:r>
              <a:rPr lang="zh-CN" altLang="en-US" b="1" dirty="0"/>
              <a:t>一次电平，这个电路叫</a:t>
            </a:r>
            <a:r>
              <a:rPr lang="en-US" altLang="zh-CN" b="1" i="1" dirty="0">
                <a:solidFill>
                  <a:srgbClr val="FF0066"/>
                </a:solidFill>
              </a:rPr>
              <a:t>T’</a:t>
            </a:r>
            <a:r>
              <a:rPr lang="zh-CN" altLang="en-US" b="1" i="1" dirty="0">
                <a:solidFill>
                  <a:srgbClr val="FF0066"/>
                </a:solidFill>
              </a:rPr>
              <a:t> </a:t>
            </a:r>
            <a:r>
              <a:rPr lang="zh-CN" altLang="en-US" b="1" dirty="0"/>
              <a:t>型时钟触发器</a:t>
            </a:r>
            <a:r>
              <a:rPr lang="en-US" altLang="zh-CN" b="1" dirty="0"/>
              <a:t>.</a:t>
            </a:r>
          </a:p>
        </p:txBody>
      </p:sp>
      <p:sp>
        <p:nvSpPr>
          <p:cNvPr id="63" name="矩形 62">
            <a:extLst>
              <a:ext uri="{FF2B5EF4-FFF2-40B4-BE49-F238E27FC236}">
                <a16:creationId xmlns:a16="http://schemas.microsoft.com/office/drawing/2014/main" id="{D7B7D265-5E27-33DB-81FC-5167EC65A764}"/>
              </a:ext>
            </a:extLst>
          </p:cNvPr>
          <p:cNvSpPr/>
          <p:nvPr/>
        </p:nvSpPr>
        <p:spPr>
          <a:xfrm>
            <a:off x="5051180" y="666450"/>
            <a:ext cx="2090737" cy="584775"/>
          </a:xfrm>
          <a:prstGeom prst="rect">
            <a:avLst/>
          </a:prstGeom>
          <a:noFill/>
          <a:ln w="28575">
            <a:solidFill>
              <a:schemeClr val="accent2"/>
            </a:solidFill>
          </a:ln>
        </p:spPr>
        <p:txBody>
          <a:bodyPr wrap="square">
            <a:spAutoFit/>
          </a:bodyPr>
          <a:lstStyle/>
          <a:p>
            <a:r>
              <a:rPr lang="en-US" altLang="zh-CN" sz="3200" b="1" dirty="0">
                <a:solidFill>
                  <a:srgbClr val="FF0000"/>
                </a:solidFill>
              </a:rPr>
              <a:t>J=K=T </a:t>
            </a:r>
            <a:r>
              <a:rPr lang="zh-CN" altLang="en-US" sz="3200" b="1" dirty="0">
                <a:solidFill>
                  <a:srgbClr val="FF0000"/>
                </a:solidFill>
              </a:rPr>
              <a:t>后</a:t>
            </a:r>
            <a:endParaRPr lang="zh-CN" altLang="en-US" sz="3200" dirty="0"/>
          </a:p>
        </p:txBody>
      </p:sp>
      <p:sp>
        <p:nvSpPr>
          <p:cNvPr id="3" name="灯片编号占位符 2">
            <a:extLst>
              <a:ext uri="{FF2B5EF4-FFF2-40B4-BE49-F238E27FC236}">
                <a16:creationId xmlns:a16="http://schemas.microsoft.com/office/drawing/2014/main" id="{DEC386F7-4569-000D-40CD-47CB92848C23}"/>
              </a:ext>
            </a:extLst>
          </p:cNvPr>
          <p:cNvSpPr>
            <a:spLocks noGrp="1"/>
          </p:cNvSpPr>
          <p:nvPr>
            <p:ph type="sldNum" sz="quarter" idx="12"/>
          </p:nvPr>
        </p:nvSpPr>
        <p:spPr/>
        <p:txBody>
          <a:bodyPr/>
          <a:lstStyle/>
          <a:p>
            <a:fld id="{392CBAA0-59E6-204E-8F03-85E5040D48B8}" type="slidenum">
              <a:rPr kumimoji="1" lang="zh-CN" altLang="en-US" smtClean="0"/>
              <a:t>52</a:t>
            </a:fld>
            <a:r>
              <a:rPr kumimoji="1" lang="en-US" altLang="zh-CN"/>
              <a:t>/70</a:t>
            </a:r>
            <a:endParaRPr kumimoji="1" lang="zh-CN" altLang="en-US" dirty="0"/>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48FA1759-8D0D-138A-D9AE-74FE30CF9C43}"/>
                  </a:ext>
                </a:extLst>
              </p:cNvPr>
              <p:cNvSpPr txBox="1"/>
              <p:nvPr/>
            </p:nvSpPr>
            <p:spPr>
              <a:xfrm>
                <a:off x="6109464" y="4233403"/>
                <a:ext cx="4029308" cy="44063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kumimoji="1" lang="en-US" altLang="zh-CN" sz="2800" b="1" i="1" smtClean="0">
                              <a:latin typeface="Cambria Math" panose="02040503050406030204" pitchFamily="18" charset="0"/>
                            </a:rPr>
                          </m:ctrlPr>
                        </m:sSupPr>
                        <m:e>
                          <m:r>
                            <a:rPr kumimoji="1" lang="en-US" altLang="zh-CN" sz="2800" b="1" i="1" smtClean="0">
                              <a:latin typeface="Cambria Math" panose="02040503050406030204" pitchFamily="18" charset="0"/>
                            </a:rPr>
                            <m:t>𝑸</m:t>
                          </m:r>
                        </m:e>
                        <m:sup>
                          <m:r>
                            <a:rPr kumimoji="1" lang="en-US" altLang="zh-CN" sz="2800" b="1" i="1" smtClean="0">
                              <a:latin typeface="Cambria Math" panose="02040503050406030204" pitchFamily="18" charset="0"/>
                            </a:rPr>
                            <m:t>𝒏</m:t>
                          </m:r>
                          <m:r>
                            <a:rPr kumimoji="1" lang="en-US" altLang="zh-CN" sz="2800" b="1" i="1" smtClean="0">
                              <a:latin typeface="Cambria Math" panose="02040503050406030204" pitchFamily="18" charset="0"/>
                            </a:rPr>
                            <m:t>+</m:t>
                          </m:r>
                          <m:r>
                            <a:rPr kumimoji="1" lang="en-US" altLang="zh-CN" sz="2800" b="1" i="1" smtClean="0">
                              <a:latin typeface="Cambria Math" panose="02040503050406030204" pitchFamily="18" charset="0"/>
                            </a:rPr>
                            <m:t>𝟏</m:t>
                          </m:r>
                        </m:sup>
                      </m:sSup>
                      <m:r>
                        <a:rPr kumimoji="1" lang="en-US" altLang="zh-CN" sz="2800" b="1" i="1" smtClean="0">
                          <a:latin typeface="Cambria Math" panose="02040503050406030204" pitchFamily="18" charset="0"/>
                        </a:rPr>
                        <m:t>=</m:t>
                      </m:r>
                      <m:r>
                        <a:rPr kumimoji="1" lang="en-US" altLang="zh-CN" sz="2800" b="1" i="1" smtClean="0">
                          <a:latin typeface="Cambria Math" panose="02040503050406030204" pitchFamily="18" charset="0"/>
                        </a:rPr>
                        <m:t>𝟏</m:t>
                      </m:r>
                      <m:sSup>
                        <m:sSupPr>
                          <m:ctrlPr>
                            <a:rPr kumimoji="1" lang="en-US" altLang="zh-CN" sz="2800" b="1" i="1" smtClean="0">
                              <a:latin typeface="Cambria Math" panose="02040503050406030204" pitchFamily="18" charset="0"/>
                            </a:rPr>
                          </m:ctrlPr>
                        </m:sSupPr>
                        <m:e>
                          <m:acc>
                            <m:accPr>
                              <m:chr m:val="̅"/>
                              <m:ctrlPr>
                                <a:rPr kumimoji="1" lang="en-US" altLang="zh-CN" sz="2800" b="1" i="1" smtClean="0">
                                  <a:latin typeface="Cambria Math" panose="02040503050406030204" pitchFamily="18" charset="0"/>
                                </a:rPr>
                              </m:ctrlPr>
                            </m:accPr>
                            <m:e>
                              <m:r>
                                <a:rPr kumimoji="1" lang="en-US" altLang="zh-CN" sz="2800" b="1" i="1" smtClean="0">
                                  <a:latin typeface="Cambria Math" panose="02040503050406030204" pitchFamily="18" charset="0"/>
                                </a:rPr>
                                <m:t>𝑸</m:t>
                              </m:r>
                            </m:e>
                          </m:acc>
                        </m:e>
                        <m:sup>
                          <m:r>
                            <a:rPr kumimoji="1" lang="en-US" altLang="zh-CN" sz="2800" b="1" i="1" smtClean="0">
                              <a:latin typeface="Cambria Math" panose="02040503050406030204" pitchFamily="18" charset="0"/>
                            </a:rPr>
                            <m:t>𝒏</m:t>
                          </m:r>
                        </m:sup>
                      </m:sSup>
                      <m:r>
                        <a:rPr kumimoji="1" lang="en-US" altLang="zh-CN" sz="2800" b="1" i="1" smtClean="0">
                          <a:latin typeface="Cambria Math" panose="02040503050406030204" pitchFamily="18" charset="0"/>
                        </a:rPr>
                        <m:t>+</m:t>
                      </m:r>
                      <m:r>
                        <a:rPr kumimoji="1" lang="en-US" altLang="zh-CN" sz="2800" b="1" i="1" smtClean="0">
                          <a:latin typeface="Cambria Math" panose="02040503050406030204" pitchFamily="18" charset="0"/>
                        </a:rPr>
                        <m:t>𝟎</m:t>
                      </m:r>
                      <m:sSup>
                        <m:sSupPr>
                          <m:ctrlPr>
                            <a:rPr kumimoji="1" lang="en-US" altLang="zh-CN" sz="2800" b="1" i="1" smtClean="0">
                              <a:latin typeface="Cambria Math" panose="02040503050406030204" pitchFamily="18" charset="0"/>
                            </a:rPr>
                          </m:ctrlPr>
                        </m:sSupPr>
                        <m:e>
                          <m:r>
                            <a:rPr kumimoji="1" lang="en-US" altLang="zh-CN" sz="2800" b="1" i="1" smtClean="0">
                              <a:latin typeface="Cambria Math" panose="02040503050406030204" pitchFamily="18" charset="0"/>
                            </a:rPr>
                            <m:t>𝑸</m:t>
                          </m:r>
                        </m:e>
                        <m:sup>
                          <m:r>
                            <a:rPr kumimoji="1" lang="en-US" altLang="zh-CN" sz="2800" b="1" i="1" smtClean="0">
                              <a:latin typeface="Cambria Math" panose="02040503050406030204" pitchFamily="18" charset="0"/>
                            </a:rPr>
                            <m:t>𝒏</m:t>
                          </m:r>
                        </m:sup>
                      </m:sSup>
                      <m:r>
                        <a:rPr kumimoji="1" lang="en-US" altLang="zh-CN" sz="2800" b="1" i="1" smtClean="0">
                          <a:latin typeface="Cambria Math" panose="02040503050406030204" pitchFamily="18" charset="0"/>
                        </a:rPr>
                        <m:t>=</m:t>
                      </m:r>
                      <m:sSup>
                        <m:sSupPr>
                          <m:ctrlPr>
                            <a:rPr kumimoji="1" lang="en-US" altLang="zh-CN" sz="2800" b="1" i="1" smtClean="0">
                              <a:latin typeface="Cambria Math" panose="02040503050406030204" pitchFamily="18" charset="0"/>
                            </a:rPr>
                          </m:ctrlPr>
                        </m:sSupPr>
                        <m:e>
                          <m:acc>
                            <m:accPr>
                              <m:chr m:val="̅"/>
                              <m:ctrlPr>
                                <a:rPr kumimoji="1" lang="en-US" altLang="zh-CN" sz="2800" b="1" i="1" smtClean="0">
                                  <a:latin typeface="Cambria Math" panose="02040503050406030204" pitchFamily="18" charset="0"/>
                                </a:rPr>
                              </m:ctrlPr>
                            </m:accPr>
                            <m:e>
                              <m:r>
                                <a:rPr kumimoji="1" lang="en-US" altLang="zh-CN" sz="2800" b="1" i="1" smtClean="0">
                                  <a:latin typeface="Cambria Math" panose="02040503050406030204" pitchFamily="18" charset="0"/>
                                </a:rPr>
                                <m:t>𝑸</m:t>
                              </m:r>
                            </m:e>
                          </m:acc>
                        </m:e>
                        <m:sup>
                          <m:r>
                            <a:rPr kumimoji="1" lang="en-US" altLang="zh-CN" sz="2800" b="1" i="1" smtClean="0">
                              <a:latin typeface="Cambria Math" panose="02040503050406030204" pitchFamily="18" charset="0"/>
                            </a:rPr>
                            <m:t>𝒏</m:t>
                          </m:r>
                        </m:sup>
                      </m:sSup>
                    </m:oMath>
                  </m:oMathPara>
                </a14:m>
                <a:endParaRPr kumimoji="1" lang="zh-CN" altLang="en-US" sz="2800" b="1" dirty="0"/>
              </a:p>
            </p:txBody>
          </p:sp>
        </mc:Choice>
        <mc:Fallback>
          <p:sp>
            <p:nvSpPr>
              <p:cNvPr id="2" name="文本框 1">
                <a:extLst>
                  <a:ext uri="{FF2B5EF4-FFF2-40B4-BE49-F238E27FC236}">
                    <a16:creationId xmlns:a16="http://schemas.microsoft.com/office/drawing/2014/main" id="{48FA1759-8D0D-138A-D9AE-74FE30CF9C43}"/>
                  </a:ext>
                </a:extLst>
              </p:cNvPr>
              <p:cNvSpPr txBox="1">
                <a:spLocks noRot="1" noChangeAspect="1" noMove="1" noResize="1" noEditPoints="1" noAdjustHandles="1" noChangeArrowheads="1" noChangeShapeType="1" noTextEdit="1"/>
              </p:cNvSpPr>
              <p:nvPr/>
            </p:nvSpPr>
            <p:spPr>
              <a:xfrm>
                <a:off x="6109464" y="4233403"/>
                <a:ext cx="4029308" cy="440633"/>
              </a:xfrm>
              <a:prstGeom prst="rect">
                <a:avLst/>
              </a:prstGeom>
              <a:blipFill>
                <a:blip r:embed="rId6"/>
                <a:stretch>
                  <a:fillRect l="-1881" t="-2778" b="-2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326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wipe(left)">
                                      <p:cBhvr>
                                        <p:cTn id="7" dur="2000"/>
                                        <p:tgtEl>
                                          <p:spTgt spid="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
                                            <p:txEl>
                                              <p:pRg st="1" end="1"/>
                                            </p:txEl>
                                          </p:spTgt>
                                        </p:tgtEl>
                                        <p:attrNameLst>
                                          <p:attrName>style.visibility</p:attrName>
                                        </p:attrNameLst>
                                      </p:cBhvr>
                                      <p:to>
                                        <p:strVal val="visible"/>
                                      </p:to>
                                    </p:set>
                                    <p:animEffect transition="in" filter="wipe(left)">
                                      <p:cBhvr>
                                        <p:cTn id="12" dur="2000"/>
                                        <p:tgtEl>
                                          <p:spTgt spid="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2">
                                            <p:txEl>
                                              <p:pRg st="0" end="0"/>
                                            </p:txEl>
                                          </p:spTgt>
                                        </p:tgtEl>
                                        <p:attrNameLst>
                                          <p:attrName>style.visibility</p:attrName>
                                        </p:attrNameLst>
                                      </p:cBhvr>
                                      <p:to>
                                        <p:strVal val="visible"/>
                                      </p:to>
                                    </p:set>
                                    <p:animEffect transition="in" filter="wipe(left)">
                                      <p:cBhvr>
                                        <p:cTn id="31" dur="500"/>
                                        <p:tgtEl>
                                          <p:spTgt spid="3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left)">
                                      <p:cBhvr>
                                        <p:cTn id="36" dur="500"/>
                                        <p:tgtEl>
                                          <p:spTgt spid="3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5">
                                            <p:txEl>
                                              <p:pRg st="0" end="0"/>
                                            </p:txEl>
                                          </p:spTgt>
                                        </p:tgtEl>
                                        <p:attrNameLst>
                                          <p:attrName>style.visibility</p:attrName>
                                        </p:attrNameLst>
                                      </p:cBhvr>
                                      <p:to>
                                        <p:strVal val="visible"/>
                                      </p:to>
                                    </p:set>
                                    <p:animEffect transition="in" filter="wipe(left)">
                                      <p:cBhvr>
                                        <p:cTn id="46" dur="500"/>
                                        <p:tgtEl>
                                          <p:spTgt spid="3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1">
                                            <p:txEl>
                                              <p:pRg st="0" end="0"/>
                                            </p:txEl>
                                          </p:spTgt>
                                        </p:tgtEl>
                                        <p:attrNameLst>
                                          <p:attrName>style.visibility</p:attrName>
                                        </p:attrNameLst>
                                      </p:cBhvr>
                                      <p:to>
                                        <p:strVal val="visible"/>
                                      </p:to>
                                    </p:set>
                                    <p:animEffect transition="in" filter="wipe(left)">
                                      <p:cBhvr>
                                        <p:cTn id="60" dur="500"/>
                                        <p:tgtEl>
                                          <p:spTgt spid="61">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left)">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wipe(left)">
                                      <p:cBhvr>
                                        <p:cTn id="70" dur="500"/>
                                        <p:tgtEl>
                                          <p:spTgt spid="5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7">
                                            <p:txEl>
                                              <p:pRg st="0" end="0"/>
                                            </p:txEl>
                                          </p:spTgt>
                                        </p:tgtEl>
                                        <p:attrNameLst>
                                          <p:attrName>style.visibility</p:attrName>
                                        </p:attrNameLst>
                                      </p:cBhvr>
                                      <p:to>
                                        <p:strVal val="visible"/>
                                      </p:to>
                                    </p:set>
                                    <p:animEffect transition="in" filter="wipe(left)">
                                      <p:cBhvr>
                                        <p:cTn id="75" dur="500"/>
                                        <p:tgtEl>
                                          <p:spTgt spid="57">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wipe(left)">
                                      <p:cBhvr>
                                        <p:cTn id="80" dur="500"/>
                                        <p:tgtEl>
                                          <p:spTgt spid="5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9">
                                            <p:txEl>
                                              <p:pRg st="0" end="0"/>
                                            </p:txEl>
                                          </p:spTgt>
                                        </p:tgtEl>
                                        <p:attrNameLst>
                                          <p:attrName>style.visibility</p:attrName>
                                        </p:attrNameLst>
                                      </p:cBhvr>
                                      <p:to>
                                        <p:strVal val="visible"/>
                                      </p:to>
                                    </p:set>
                                    <p:animEffect transition="in" filter="wipe(left)">
                                      <p:cBhvr>
                                        <p:cTn id="8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build="p" autoUpdateAnimBg="0"/>
      <p:bldP spid="33" grpId="0" build="p" autoUpdateAnimBg="0"/>
      <p:bldP spid="35" grpId="0" build="p" autoUpdateAnimBg="0"/>
      <p:bldP spid="36" grpId="0" build="p" autoUpdateAnimBg="0"/>
      <p:bldP spid="57" grpId="0" build="p" autoUpdateAnimBg="0"/>
      <p:bldP spid="59" grpId="0" build="p" autoUpdateAnimBg="0"/>
      <p:bldP spid="60" grpId="0" build="p"/>
      <p:bldP spid="61" grpId="0" build="p" autoUpdateAnimBg="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Text Box 93">
            <a:extLst>
              <a:ext uri="{FF2B5EF4-FFF2-40B4-BE49-F238E27FC236}">
                <a16:creationId xmlns:a16="http://schemas.microsoft.com/office/drawing/2014/main" id="{0EB66EEA-0609-2348-9742-44C02CA7276B}"/>
              </a:ext>
            </a:extLst>
          </p:cNvPr>
          <p:cNvSpPr txBox="1">
            <a:spLocks noChangeArrowheads="1"/>
          </p:cNvSpPr>
          <p:nvPr/>
        </p:nvSpPr>
        <p:spPr bwMode="auto">
          <a:xfrm>
            <a:off x="2203234" y="926942"/>
            <a:ext cx="6386512" cy="519112"/>
          </a:xfrm>
          <a:prstGeom prst="rect">
            <a:avLst/>
          </a:prstGeom>
          <a:noFill/>
          <a:ln w="9525">
            <a:noFill/>
            <a:miter lim="800000"/>
            <a:headEnd/>
            <a:tailEnd/>
          </a:ln>
        </p:spPr>
        <p:txBody>
          <a:bodyPr>
            <a:spAutoFit/>
          </a:bodyPr>
          <a:lstStyle/>
          <a:p>
            <a:r>
              <a:rPr lang="zh-CN" altLang="en-US" sz="2800" b="1" dirty="0">
                <a:solidFill>
                  <a:srgbClr val="0033CC"/>
                </a:solidFill>
              </a:rPr>
              <a:t>二、边沿触发器逻辑功能表示方法</a:t>
            </a:r>
          </a:p>
        </p:txBody>
      </p:sp>
      <p:sp>
        <p:nvSpPr>
          <p:cNvPr id="6" name="Text Box 95">
            <a:extLst>
              <a:ext uri="{FF2B5EF4-FFF2-40B4-BE49-F238E27FC236}">
                <a16:creationId xmlns:a16="http://schemas.microsoft.com/office/drawing/2014/main" id="{5803B45C-A482-37DD-1700-4BE3BE86AB76}"/>
              </a:ext>
            </a:extLst>
          </p:cNvPr>
          <p:cNvSpPr txBox="1">
            <a:spLocks noChangeArrowheads="1"/>
          </p:cNvSpPr>
          <p:nvPr/>
        </p:nvSpPr>
        <p:spPr bwMode="auto">
          <a:xfrm>
            <a:off x="1444848" y="2378105"/>
            <a:ext cx="5791200" cy="519113"/>
          </a:xfrm>
          <a:prstGeom prst="rect">
            <a:avLst/>
          </a:prstGeom>
          <a:noFill/>
          <a:ln w="9525">
            <a:noFill/>
            <a:miter lim="800000"/>
            <a:headEnd/>
            <a:tailEnd/>
          </a:ln>
        </p:spPr>
        <p:txBody>
          <a:bodyPr>
            <a:spAutoFit/>
          </a:bodyPr>
          <a:lstStyle/>
          <a:p>
            <a:r>
              <a:rPr lang="en-US" altLang="zh-CN" sz="2800" b="1" dirty="0">
                <a:latin typeface="宋体" charset="-122"/>
              </a:rPr>
              <a:t>1.</a:t>
            </a:r>
            <a:r>
              <a:rPr lang="en-US" altLang="zh-CN" sz="1000" b="1" dirty="0">
                <a:latin typeface="宋体" charset="-122"/>
              </a:rPr>
              <a:t> </a:t>
            </a:r>
            <a:r>
              <a:rPr lang="zh-CN" altLang="en-US" sz="2800" b="1" dirty="0"/>
              <a:t>特性表、卡诺图、特性方程</a:t>
            </a:r>
          </a:p>
        </p:txBody>
      </p:sp>
      <p:sp>
        <p:nvSpPr>
          <p:cNvPr id="7" name="Text Box 96">
            <a:extLst>
              <a:ext uri="{FF2B5EF4-FFF2-40B4-BE49-F238E27FC236}">
                <a16:creationId xmlns:a16="http://schemas.microsoft.com/office/drawing/2014/main" id="{CF90A38D-6C57-C23A-4E4F-AB3E0C7A466E}"/>
              </a:ext>
            </a:extLst>
          </p:cNvPr>
          <p:cNvSpPr txBox="1">
            <a:spLocks noChangeArrowheads="1"/>
          </p:cNvSpPr>
          <p:nvPr/>
        </p:nvSpPr>
        <p:spPr bwMode="auto">
          <a:xfrm>
            <a:off x="1444848" y="1729233"/>
            <a:ext cx="8229600" cy="519112"/>
          </a:xfrm>
          <a:prstGeom prst="rect">
            <a:avLst/>
          </a:prstGeom>
          <a:noFill/>
          <a:ln w="9525">
            <a:noFill/>
            <a:miter lim="800000"/>
            <a:headEnd/>
            <a:tailEnd/>
          </a:ln>
        </p:spPr>
        <p:txBody>
          <a:bodyPr>
            <a:spAutoFit/>
          </a:bodyPr>
          <a:lstStyle/>
          <a:p>
            <a:r>
              <a:rPr lang="zh-CN" altLang="en-US" sz="2800" b="1" dirty="0">
                <a:solidFill>
                  <a:srgbClr val="0033CC"/>
                </a:solidFill>
              </a:rPr>
              <a:t>特性表、</a:t>
            </a:r>
            <a:r>
              <a:rPr lang="zh-CN" altLang="en-US" sz="2800" b="1" dirty="0">
                <a:solidFill>
                  <a:srgbClr val="FF0066"/>
                </a:solidFill>
              </a:rPr>
              <a:t>卡诺图</a:t>
            </a:r>
            <a:r>
              <a:rPr lang="zh-CN" altLang="en-US" sz="2800" b="1" dirty="0">
                <a:solidFill>
                  <a:srgbClr val="0033CC"/>
                </a:solidFill>
              </a:rPr>
              <a:t>、特性方程、</a:t>
            </a:r>
            <a:r>
              <a:rPr lang="zh-CN" altLang="en-US" sz="2800" b="1" dirty="0">
                <a:solidFill>
                  <a:srgbClr val="FF0066"/>
                </a:solidFill>
              </a:rPr>
              <a:t>状态图</a:t>
            </a:r>
            <a:r>
              <a:rPr lang="zh-CN" altLang="en-US" sz="2800" b="1" dirty="0">
                <a:solidFill>
                  <a:srgbClr val="0033CC"/>
                </a:solidFill>
              </a:rPr>
              <a:t>和时序图。</a:t>
            </a:r>
          </a:p>
        </p:txBody>
      </p:sp>
      <p:sp>
        <p:nvSpPr>
          <p:cNvPr id="8" name="Rectangle 97">
            <a:extLst>
              <a:ext uri="{FF2B5EF4-FFF2-40B4-BE49-F238E27FC236}">
                <a16:creationId xmlns:a16="http://schemas.microsoft.com/office/drawing/2014/main" id="{F7529CD3-C0A8-5C7D-D4F4-68EF4A11F90D}"/>
              </a:ext>
            </a:extLst>
          </p:cNvPr>
          <p:cNvSpPr>
            <a:spLocks noChangeArrowheads="1"/>
          </p:cNvSpPr>
          <p:nvPr/>
        </p:nvSpPr>
        <p:spPr bwMode="auto">
          <a:xfrm>
            <a:off x="1444848" y="3195572"/>
            <a:ext cx="3441123" cy="519113"/>
          </a:xfrm>
          <a:prstGeom prst="rect">
            <a:avLst/>
          </a:prstGeom>
          <a:noFill/>
          <a:ln w="9525">
            <a:noFill/>
            <a:miter lim="800000"/>
            <a:headEnd/>
            <a:tailEnd/>
          </a:ln>
        </p:spPr>
        <p:txBody>
          <a:bodyPr wrap="square">
            <a:spAutoFit/>
          </a:bodyPr>
          <a:lstStyle/>
          <a:p>
            <a:r>
              <a:rPr lang="en-US" altLang="zh-CN" sz="2800" b="1" dirty="0">
                <a:solidFill>
                  <a:srgbClr val="0033CC"/>
                </a:solidFill>
                <a:latin typeface="宋体" charset="-122"/>
              </a:rPr>
              <a:t>(1) </a:t>
            </a:r>
            <a:r>
              <a:rPr lang="zh-CN" altLang="en-US" sz="2800" b="1" dirty="0">
                <a:solidFill>
                  <a:srgbClr val="0033CC"/>
                </a:solidFill>
              </a:rPr>
              <a:t>特性表</a:t>
            </a:r>
            <a:r>
              <a:rPr lang="en-US" altLang="zh-CN" sz="2800" b="1" dirty="0">
                <a:solidFill>
                  <a:srgbClr val="0033CC"/>
                </a:solidFill>
                <a:latin typeface="宋体" charset="-122"/>
              </a:rPr>
              <a:t>(</a:t>
            </a:r>
            <a:r>
              <a:rPr lang="zh-CN" altLang="en-US" sz="2800" b="1" dirty="0">
                <a:solidFill>
                  <a:srgbClr val="0033CC"/>
                </a:solidFill>
              </a:rPr>
              <a:t>真值表</a:t>
            </a:r>
            <a:r>
              <a:rPr lang="en-US" altLang="zh-CN" sz="2800" b="1" dirty="0">
                <a:solidFill>
                  <a:srgbClr val="0033CC"/>
                </a:solidFill>
                <a:latin typeface="宋体" charset="-122"/>
              </a:rPr>
              <a:t>)</a:t>
            </a:r>
          </a:p>
        </p:txBody>
      </p:sp>
      <p:graphicFrame>
        <p:nvGraphicFramePr>
          <p:cNvPr id="9" name="Group 98">
            <a:extLst>
              <a:ext uri="{FF2B5EF4-FFF2-40B4-BE49-F238E27FC236}">
                <a16:creationId xmlns:a16="http://schemas.microsoft.com/office/drawing/2014/main" id="{80B9BDF8-EB08-A710-D454-A9FB2D8A2843}"/>
              </a:ext>
            </a:extLst>
          </p:cNvPr>
          <p:cNvGraphicFramePr>
            <a:graphicFrameLocks noGrp="1"/>
          </p:cNvGraphicFramePr>
          <p:nvPr>
            <p:extLst>
              <p:ext uri="{D42A27DB-BD31-4B8C-83A1-F6EECF244321}">
                <p14:modId xmlns:p14="http://schemas.microsoft.com/office/powerpoint/2010/main" val="3970794841"/>
              </p:ext>
            </p:extLst>
          </p:nvPr>
        </p:nvGraphicFramePr>
        <p:xfrm>
          <a:off x="1746184" y="4179613"/>
          <a:ext cx="2838450" cy="1615440"/>
        </p:xfrm>
        <a:graphic>
          <a:graphicData uri="http://schemas.openxmlformats.org/drawingml/2006/table">
            <a:tbl>
              <a:tblPr/>
              <a:tblGrid>
                <a:gridCol w="766762">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27113">
                  <a:extLst>
                    <a:ext uri="{9D8B030D-6E8A-4147-A177-3AD203B41FA5}">
                      <a16:colId xmlns:a16="http://schemas.microsoft.com/office/drawing/2014/main" val="20002"/>
                    </a:ext>
                  </a:extLst>
                </a:gridCol>
              </a:tblGrid>
              <a:tr h="4953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rgbClr val="FF0000"/>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a:ln>
                            <a:noFill/>
                          </a:ln>
                          <a:solidFill>
                            <a:srgbClr val="FF00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4810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置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4810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置 </a:t>
                      </a:r>
                      <a:r>
                        <a:rPr kumimoji="1" lang="en-US" altLang="zh-CN"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10" name="Group 116">
            <a:extLst>
              <a:ext uri="{FF2B5EF4-FFF2-40B4-BE49-F238E27FC236}">
                <a16:creationId xmlns:a16="http://schemas.microsoft.com/office/drawing/2014/main" id="{8F513D8D-814F-6AF5-1775-D5186B917FC6}"/>
              </a:ext>
            </a:extLst>
          </p:cNvPr>
          <p:cNvGraphicFramePr>
            <a:graphicFrameLocks noGrp="1"/>
          </p:cNvGraphicFramePr>
          <p:nvPr>
            <p:extLst>
              <p:ext uri="{D42A27DB-BD31-4B8C-83A1-F6EECF244321}">
                <p14:modId xmlns:p14="http://schemas.microsoft.com/office/powerpoint/2010/main" val="965821861"/>
              </p:ext>
            </p:extLst>
          </p:nvPr>
        </p:nvGraphicFramePr>
        <p:xfrm>
          <a:off x="5156805" y="3243071"/>
          <a:ext cx="4667250" cy="3614928"/>
        </p:xfrm>
        <a:graphic>
          <a:graphicData uri="http://schemas.openxmlformats.org/drawingml/2006/table">
            <a:tbl>
              <a:tblPr/>
              <a:tblGrid>
                <a:gridCol w="148590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123950">
                  <a:extLst>
                    <a:ext uri="{9D8B030D-6E8A-4147-A177-3AD203B41FA5}">
                      <a16:colId xmlns:a16="http://schemas.microsoft.com/office/drawing/2014/main" val="20002"/>
                    </a:ext>
                  </a:extLst>
                </a:gridCol>
                <a:gridCol w="1123950">
                  <a:extLst>
                    <a:ext uri="{9D8B030D-6E8A-4147-A177-3AD203B41FA5}">
                      <a16:colId xmlns:a16="http://schemas.microsoft.com/office/drawing/2014/main" val="20003"/>
                    </a:ext>
                  </a:extLst>
                </a:gridCol>
              </a:tblGrid>
              <a:tr h="500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J      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4889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0      0</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0      0</a:t>
                      </a:r>
                      <a:endParaRPr kumimoji="1" lang="en-US" altLang="zh-CN" sz="28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6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50000">
                          <a:ln>
                            <a:noFill/>
                          </a:ln>
                          <a:solidFill>
                            <a:srgbClr val="0033CC"/>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50000">
                          <a:ln>
                            <a:noFill/>
                          </a:ln>
                          <a:solidFill>
                            <a:srgbClr val="0033CC"/>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4889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置 </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5159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置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6096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32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5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50000">
                          <a:ln>
                            <a:noFill/>
                          </a:ln>
                          <a:solidFill>
                            <a:srgbClr val="FF0066"/>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en-US" altLang="zh-CN" sz="1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dirty="0">
                          <a:ln>
                            <a:noFill/>
                          </a:ln>
                          <a:solidFill>
                            <a:srgbClr val="FF0066"/>
                          </a:solidFill>
                          <a:effectLst/>
                          <a:latin typeface="Times New Roman" panose="02020603050405020304" pitchFamily="18" charset="0"/>
                          <a:ea typeface="宋体" panose="02010600030101010101" pitchFamily="2" charset="-122"/>
                        </a:rPr>
                        <a:t>翻转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bl>
          </a:graphicData>
        </a:graphic>
      </p:graphicFrame>
      <p:sp>
        <p:nvSpPr>
          <p:cNvPr id="11" name="Line 148">
            <a:extLst>
              <a:ext uri="{FF2B5EF4-FFF2-40B4-BE49-F238E27FC236}">
                <a16:creationId xmlns:a16="http://schemas.microsoft.com/office/drawing/2014/main" id="{A8A2D64C-D55E-1DBD-5C19-922DA1A35596}"/>
              </a:ext>
            </a:extLst>
          </p:cNvPr>
          <p:cNvSpPr>
            <a:spLocks noChangeShapeType="1"/>
          </p:cNvSpPr>
          <p:nvPr/>
        </p:nvSpPr>
        <p:spPr bwMode="auto">
          <a:xfrm>
            <a:off x="8001223" y="6183479"/>
            <a:ext cx="355600" cy="0"/>
          </a:xfrm>
          <a:prstGeom prst="line">
            <a:avLst/>
          </a:prstGeom>
          <a:noFill/>
          <a:ln w="28575">
            <a:solidFill>
              <a:srgbClr val="FF0066"/>
            </a:solidFill>
            <a:round/>
            <a:headEnd/>
            <a:tailEnd/>
          </a:ln>
        </p:spPr>
        <p:txBody>
          <a:bodyPr/>
          <a:lstStyle/>
          <a:p>
            <a:endParaRPr lang="zh-CN" altLang="en-US"/>
          </a:p>
        </p:txBody>
      </p:sp>
      <p:sp>
        <p:nvSpPr>
          <p:cNvPr id="3" name="灯片编号占位符 2">
            <a:extLst>
              <a:ext uri="{FF2B5EF4-FFF2-40B4-BE49-F238E27FC236}">
                <a16:creationId xmlns:a16="http://schemas.microsoft.com/office/drawing/2014/main" id="{37CBA6E2-4328-8614-4B8C-2FACA533D9ED}"/>
              </a:ext>
            </a:extLst>
          </p:cNvPr>
          <p:cNvSpPr>
            <a:spLocks noGrp="1"/>
          </p:cNvSpPr>
          <p:nvPr>
            <p:ph type="sldNum" sz="quarter" idx="12"/>
          </p:nvPr>
        </p:nvSpPr>
        <p:spPr/>
        <p:txBody>
          <a:bodyPr/>
          <a:lstStyle/>
          <a:p>
            <a:fld id="{392CBAA0-59E6-204E-8F03-85E5040D48B8}" type="slidenum">
              <a:rPr kumimoji="1" lang="zh-CN" altLang="en-US" smtClean="0"/>
              <a:t>53</a:t>
            </a:fld>
            <a:r>
              <a:rPr kumimoji="1" lang="en-US" altLang="zh-CN"/>
              <a:t>/70</a:t>
            </a:r>
            <a:endParaRPr kumimoji="1" lang="zh-CN" altLang="en-US" dirty="0"/>
          </a:p>
        </p:txBody>
      </p:sp>
    </p:spTree>
    <p:extLst>
      <p:ext uri="{BB962C8B-B14F-4D97-AF65-F5344CB8AC3E}">
        <p14:creationId xmlns:p14="http://schemas.microsoft.com/office/powerpoint/2010/main" val="322667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7"/>
                                        </p:tgtEl>
                                        <p:attrNameLst>
                                          <p:attrName>style.visibility</p:attrName>
                                        </p:attrNameLst>
                                      </p:cBhvr>
                                      <p:to>
                                        <p:strVal val="visible"/>
                                      </p:to>
                                    </p:set>
                                    <p:animEffect transition="in" filter="wipe(left)">
                                      <p:cBhvr>
                                        <p:cTn id="12" dur="3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autoUpdateAnimBg="0"/>
      <p:bldP spid="8" grpId="0" build="p" autoUpdateAnimBg="0"/>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Rectangle 4">
            <a:extLst>
              <a:ext uri="{FF2B5EF4-FFF2-40B4-BE49-F238E27FC236}">
                <a16:creationId xmlns:a16="http://schemas.microsoft.com/office/drawing/2014/main" id="{DAA7EB0D-A0E0-7F8C-12D9-D729792314AB}"/>
              </a:ext>
            </a:extLst>
          </p:cNvPr>
          <p:cNvSpPr>
            <a:spLocks noChangeArrowheads="1"/>
          </p:cNvSpPr>
          <p:nvPr/>
        </p:nvSpPr>
        <p:spPr bwMode="auto">
          <a:xfrm>
            <a:off x="1942574" y="744225"/>
            <a:ext cx="2552700" cy="519113"/>
          </a:xfrm>
          <a:prstGeom prst="rect">
            <a:avLst/>
          </a:prstGeom>
          <a:noFill/>
          <a:ln w="9525">
            <a:noFill/>
            <a:miter lim="800000"/>
            <a:headEnd/>
            <a:tailEnd/>
          </a:ln>
        </p:spPr>
        <p:txBody>
          <a:bodyPr>
            <a:spAutoFit/>
          </a:bodyPr>
          <a:lstStyle/>
          <a:p>
            <a:r>
              <a:rPr lang="en-US" altLang="zh-CN" sz="2800" b="1">
                <a:solidFill>
                  <a:srgbClr val="0033CC"/>
                </a:solidFill>
              </a:rPr>
              <a:t>(2) </a:t>
            </a:r>
            <a:r>
              <a:rPr lang="zh-CN" altLang="en-US" sz="2800" b="1">
                <a:solidFill>
                  <a:srgbClr val="0033CC"/>
                </a:solidFill>
              </a:rPr>
              <a:t>卡诺图</a:t>
            </a:r>
          </a:p>
        </p:txBody>
      </p:sp>
      <p:sp>
        <p:nvSpPr>
          <p:cNvPr id="6" name="Text Box 5">
            <a:extLst>
              <a:ext uri="{FF2B5EF4-FFF2-40B4-BE49-F238E27FC236}">
                <a16:creationId xmlns:a16="http://schemas.microsoft.com/office/drawing/2014/main" id="{057BBF74-3DCD-C891-6F40-95DD8DFC8C76}"/>
              </a:ext>
            </a:extLst>
          </p:cNvPr>
          <p:cNvSpPr txBox="1">
            <a:spLocks noChangeArrowheads="1"/>
          </p:cNvSpPr>
          <p:nvPr/>
        </p:nvSpPr>
        <p:spPr bwMode="auto">
          <a:xfrm>
            <a:off x="1981468" y="1425262"/>
            <a:ext cx="3690938" cy="519113"/>
          </a:xfrm>
          <a:prstGeom prst="rect">
            <a:avLst/>
          </a:prstGeom>
          <a:noFill/>
          <a:ln w="9525">
            <a:noFill/>
            <a:miter lim="800000"/>
            <a:headEnd/>
            <a:tailEnd/>
          </a:ln>
        </p:spPr>
        <p:txBody>
          <a:bodyPr>
            <a:spAutoFit/>
          </a:bodyPr>
          <a:lstStyle/>
          <a:p>
            <a:r>
              <a:rPr lang="en-US" altLang="zh-CN" sz="2800" b="1" i="1">
                <a:solidFill>
                  <a:srgbClr val="0033CC"/>
                </a:solidFill>
              </a:rPr>
              <a:t>D </a:t>
            </a:r>
            <a:r>
              <a:rPr lang="zh-CN" altLang="en-US" sz="2800" b="1">
                <a:solidFill>
                  <a:srgbClr val="0033CC"/>
                </a:solidFill>
              </a:rPr>
              <a:t>触发器：</a:t>
            </a:r>
          </a:p>
        </p:txBody>
      </p:sp>
      <p:sp>
        <p:nvSpPr>
          <p:cNvPr id="7" name="Text Box 6">
            <a:extLst>
              <a:ext uri="{FF2B5EF4-FFF2-40B4-BE49-F238E27FC236}">
                <a16:creationId xmlns:a16="http://schemas.microsoft.com/office/drawing/2014/main" id="{4165706B-C9C4-03A7-CCB6-A3EFF0C9C775}"/>
              </a:ext>
            </a:extLst>
          </p:cNvPr>
          <p:cNvSpPr txBox="1">
            <a:spLocks noChangeArrowheads="1"/>
          </p:cNvSpPr>
          <p:nvPr/>
        </p:nvSpPr>
        <p:spPr bwMode="auto">
          <a:xfrm>
            <a:off x="3905518" y="1387162"/>
            <a:ext cx="5689600" cy="519113"/>
          </a:xfrm>
          <a:prstGeom prst="rect">
            <a:avLst/>
          </a:prstGeom>
          <a:noFill/>
          <a:ln w="9525">
            <a:noFill/>
            <a:miter lim="800000"/>
            <a:headEnd/>
            <a:tailEnd/>
          </a:ln>
        </p:spPr>
        <p:txBody>
          <a:bodyPr>
            <a:spAutoFit/>
          </a:bodyPr>
          <a:lstStyle/>
          <a:p>
            <a:r>
              <a:rPr lang="zh-CN" altLang="en-US" sz="2800" b="1"/>
              <a:t>单变量的函数，其卡诺图无意义。</a:t>
            </a:r>
          </a:p>
        </p:txBody>
      </p:sp>
      <p:sp>
        <p:nvSpPr>
          <p:cNvPr id="8" name="Text Box 7">
            <a:extLst>
              <a:ext uri="{FF2B5EF4-FFF2-40B4-BE49-F238E27FC236}">
                <a16:creationId xmlns:a16="http://schemas.microsoft.com/office/drawing/2014/main" id="{CF4A1477-5EDD-BDCE-C9FE-BC04F3E3A56F}"/>
              </a:ext>
            </a:extLst>
          </p:cNvPr>
          <p:cNvSpPr txBox="1">
            <a:spLocks noChangeArrowheads="1"/>
          </p:cNvSpPr>
          <p:nvPr/>
        </p:nvSpPr>
        <p:spPr bwMode="auto">
          <a:xfrm>
            <a:off x="1981468" y="2053912"/>
            <a:ext cx="2498725" cy="519113"/>
          </a:xfrm>
          <a:prstGeom prst="rect">
            <a:avLst/>
          </a:prstGeom>
          <a:noFill/>
          <a:ln w="9525">
            <a:noFill/>
            <a:miter lim="800000"/>
            <a:headEnd/>
            <a:tailEnd/>
          </a:ln>
        </p:spPr>
        <p:txBody>
          <a:bodyPr>
            <a:spAutoFit/>
          </a:bodyPr>
          <a:lstStyle/>
          <a:p>
            <a:r>
              <a:rPr lang="en-US" altLang="zh-CN" sz="2800" b="1" i="1">
                <a:solidFill>
                  <a:srgbClr val="0033CC"/>
                </a:solidFill>
              </a:rPr>
              <a:t>JK </a:t>
            </a:r>
            <a:r>
              <a:rPr lang="zh-CN" altLang="en-US" sz="2800" b="1">
                <a:solidFill>
                  <a:srgbClr val="0033CC"/>
                </a:solidFill>
              </a:rPr>
              <a:t>触发器：</a:t>
            </a:r>
          </a:p>
        </p:txBody>
      </p:sp>
      <p:graphicFrame>
        <p:nvGraphicFramePr>
          <p:cNvPr id="9" name="Object 72">
            <a:extLst>
              <a:ext uri="{FF2B5EF4-FFF2-40B4-BE49-F238E27FC236}">
                <a16:creationId xmlns:a16="http://schemas.microsoft.com/office/drawing/2014/main" id="{5B0851B4-7CD5-40BC-C167-B56FCD8C6097}"/>
              </a:ext>
            </a:extLst>
          </p:cNvPr>
          <p:cNvGraphicFramePr>
            <a:graphicFrameLocks noChangeAspect="1"/>
          </p:cNvGraphicFramePr>
          <p:nvPr>
            <p:extLst>
              <p:ext uri="{D42A27DB-BD31-4B8C-83A1-F6EECF244321}">
                <p14:modId xmlns:p14="http://schemas.microsoft.com/office/powerpoint/2010/main" val="1608254468"/>
              </p:ext>
            </p:extLst>
          </p:nvPr>
        </p:nvGraphicFramePr>
        <p:xfrm>
          <a:off x="4037281" y="1930087"/>
          <a:ext cx="2697162" cy="635000"/>
        </p:xfrm>
        <a:graphic>
          <a:graphicData uri="http://schemas.openxmlformats.org/presentationml/2006/ole">
            <mc:AlternateContent xmlns:mc="http://schemas.openxmlformats.org/markup-compatibility/2006">
              <mc:Choice xmlns:v="urn:schemas-microsoft-com:vml" Requires="v">
                <p:oleObj name="Equation" r:id="rId2" imgW="814680" imgH="189000" progId="Equation.3">
                  <p:embed/>
                </p:oleObj>
              </mc:Choice>
              <mc:Fallback>
                <p:oleObj name="Equation" r:id="rId2" imgW="814680" imgH="189000" progId="Equation.3">
                  <p:embed/>
                  <p:pic>
                    <p:nvPicPr>
                      <p:cNvPr id="89096" name="Object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281" y="1930087"/>
                        <a:ext cx="2697162" cy="6350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grpSp>
        <p:nvGrpSpPr>
          <p:cNvPr id="10" name="Group 68">
            <a:extLst>
              <a:ext uri="{FF2B5EF4-FFF2-40B4-BE49-F238E27FC236}">
                <a16:creationId xmlns:a16="http://schemas.microsoft.com/office/drawing/2014/main" id="{E95E1611-C46D-70C4-C704-4B39CBC40B1E}"/>
              </a:ext>
            </a:extLst>
          </p:cNvPr>
          <p:cNvGrpSpPr>
            <a:grpSpLocks/>
          </p:cNvGrpSpPr>
          <p:nvPr/>
        </p:nvGrpSpPr>
        <p:grpSpPr bwMode="auto">
          <a:xfrm>
            <a:off x="3980131" y="2682562"/>
            <a:ext cx="3122613" cy="2028825"/>
            <a:chOff x="1631" y="1560"/>
            <a:chExt cx="1967" cy="1278"/>
          </a:xfrm>
        </p:grpSpPr>
        <p:sp>
          <p:nvSpPr>
            <p:cNvPr id="11" name="Rectangle 10">
              <a:extLst>
                <a:ext uri="{FF2B5EF4-FFF2-40B4-BE49-F238E27FC236}">
                  <a16:creationId xmlns:a16="http://schemas.microsoft.com/office/drawing/2014/main" id="{48F24522-85E3-6CBE-BA55-5820B75E5DF9}"/>
                </a:ext>
              </a:extLst>
            </p:cNvPr>
            <p:cNvSpPr>
              <a:spLocks noChangeArrowheads="1"/>
            </p:cNvSpPr>
            <p:nvPr/>
          </p:nvSpPr>
          <p:spPr bwMode="auto">
            <a:xfrm>
              <a:off x="3139" y="249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FF0066"/>
                  </a:solidFill>
                </a:rPr>
                <a:t>1</a:t>
              </a:r>
            </a:p>
          </p:txBody>
        </p:sp>
        <p:sp>
          <p:nvSpPr>
            <p:cNvPr id="12" name="Rectangle 11">
              <a:extLst>
                <a:ext uri="{FF2B5EF4-FFF2-40B4-BE49-F238E27FC236}">
                  <a16:creationId xmlns:a16="http://schemas.microsoft.com/office/drawing/2014/main" id="{2AFF9F88-9551-0DD4-D35B-3C353DDBA851}"/>
                </a:ext>
              </a:extLst>
            </p:cNvPr>
            <p:cNvSpPr>
              <a:spLocks noChangeArrowheads="1"/>
            </p:cNvSpPr>
            <p:nvPr/>
          </p:nvSpPr>
          <p:spPr bwMode="auto">
            <a:xfrm>
              <a:off x="2809" y="249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0033CC"/>
                  </a:solidFill>
                </a:rPr>
                <a:t>0</a:t>
              </a:r>
            </a:p>
          </p:txBody>
        </p:sp>
        <p:sp>
          <p:nvSpPr>
            <p:cNvPr id="13" name="Rectangle 12">
              <a:extLst>
                <a:ext uri="{FF2B5EF4-FFF2-40B4-BE49-F238E27FC236}">
                  <a16:creationId xmlns:a16="http://schemas.microsoft.com/office/drawing/2014/main" id="{75C9A78C-CEDF-5553-E135-FB8DBB2CE28B}"/>
                </a:ext>
              </a:extLst>
            </p:cNvPr>
            <p:cNvSpPr>
              <a:spLocks noChangeArrowheads="1"/>
            </p:cNvSpPr>
            <p:nvPr/>
          </p:nvSpPr>
          <p:spPr bwMode="auto">
            <a:xfrm>
              <a:off x="2479" y="249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0033CC"/>
                  </a:solidFill>
                </a:rPr>
                <a:t>0</a:t>
              </a:r>
            </a:p>
          </p:txBody>
        </p:sp>
        <p:sp>
          <p:nvSpPr>
            <p:cNvPr id="14" name="Rectangle 13">
              <a:extLst>
                <a:ext uri="{FF2B5EF4-FFF2-40B4-BE49-F238E27FC236}">
                  <a16:creationId xmlns:a16="http://schemas.microsoft.com/office/drawing/2014/main" id="{7509C778-1DAD-38B6-B516-A05433944F46}"/>
                </a:ext>
              </a:extLst>
            </p:cNvPr>
            <p:cNvSpPr>
              <a:spLocks noChangeArrowheads="1"/>
            </p:cNvSpPr>
            <p:nvPr/>
          </p:nvSpPr>
          <p:spPr bwMode="auto">
            <a:xfrm>
              <a:off x="2149" y="249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FF0066"/>
                  </a:solidFill>
                </a:rPr>
                <a:t>1</a:t>
              </a:r>
            </a:p>
          </p:txBody>
        </p:sp>
        <p:sp>
          <p:nvSpPr>
            <p:cNvPr id="15" name="Rectangle 14">
              <a:extLst>
                <a:ext uri="{FF2B5EF4-FFF2-40B4-BE49-F238E27FC236}">
                  <a16:creationId xmlns:a16="http://schemas.microsoft.com/office/drawing/2014/main" id="{525EE1D1-5490-197B-CD67-17A0CD1AB172}"/>
                </a:ext>
              </a:extLst>
            </p:cNvPr>
            <p:cNvSpPr>
              <a:spLocks noChangeArrowheads="1"/>
            </p:cNvSpPr>
            <p:nvPr/>
          </p:nvSpPr>
          <p:spPr bwMode="auto">
            <a:xfrm>
              <a:off x="3139" y="217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FF0066"/>
                  </a:solidFill>
                </a:rPr>
                <a:t>1</a:t>
              </a:r>
            </a:p>
          </p:txBody>
        </p:sp>
        <p:sp>
          <p:nvSpPr>
            <p:cNvPr id="16" name="Rectangle 15">
              <a:extLst>
                <a:ext uri="{FF2B5EF4-FFF2-40B4-BE49-F238E27FC236}">
                  <a16:creationId xmlns:a16="http://schemas.microsoft.com/office/drawing/2014/main" id="{BE3124D0-E365-BC7C-6141-773ECAA9B6E2}"/>
                </a:ext>
              </a:extLst>
            </p:cNvPr>
            <p:cNvSpPr>
              <a:spLocks noChangeArrowheads="1"/>
            </p:cNvSpPr>
            <p:nvPr/>
          </p:nvSpPr>
          <p:spPr bwMode="auto">
            <a:xfrm>
              <a:off x="2809" y="217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FF0066"/>
                  </a:solidFill>
                </a:rPr>
                <a:t>1</a:t>
              </a:r>
            </a:p>
          </p:txBody>
        </p:sp>
        <p:sp>
          <p:nvSpPr>
            <p:cNvPr id="17" name="Rectangle 16">
              <a:extLst>
                <a:ext uri="{FF2B5EF4-FFF2-40B4-BE49-F238E27FC236}">
                  <a16:creationId xmlns:a16="http://schemas.microsoft.com/office/drawing/2014/main" id="{0524AF1B-F8CC-B923-6E2C-7FB183376E63}"/>
                </a:ext>
              </a:extLst>
            </p:cNvPr>
            <p:cNvSpPr>
              <a:spLocks noChangeArrowheads="1"/>
            </p:cNvSpPr>
            <p:nvPr/>
          </p:nvSpPr>
          <p:spPr bwMode="auto">
            <a:xfrm>
              <a:off x="2479" y="217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0033CC"/>
                  </a:solidFill>
                </a:rPr>
                <a:t>0</a:t>
              </a:r>
            </a:p>
          </p:txBody>
        </p:sp>
        <p:sp>
          <p:nvSpPr>
            <p:cNvPr id="18" name="Rectangle 17">
              <a:extLst>
                <a:ext uri="{FF2B5EF4-FFF2-40B4-BE49-F238E27FC236}">
                  <a16:creationId xmlns:a16="http://schemas.microsoft.com/office/drawing/2014/main" id="{04722626-D5D9-5C7A-F70E-6F15FCBA6AAC}"/>
                </a:ext>
              </a:extLst>
            </p:cNvPr>
            <p:cNvSpPr>
              <a:spLocks noChangeArrowheads="1"/>
            </p:cNvSpPr>
            <p:nvPr/>
          </p:nvSpPr>
          <p:spPr bwMode="auto">
            <a:xfrm>
              <a:off x="2149" y="2172"/>
              <a:ext cx="330" cy="320"/>
            </a:xfrm>
            <a:prstGeom prst="rect">
              <a:avLst/>
            </a:prstGeom>
            <a:solidFill>
              <a:srgbClr val="CCFFFF"/>
            </a:solidFill>
            <a:ln w="9525">
              <a:solidFill>
                <a:srgbClr val="0033CC"/>
              </a:solidFill>
              <a:miter lim="800000"/>
              <a:headEnd/>
              <a:tailEnd/>
            </a:ln>
          </p:spPr>
          <p:txBody>
            <a:bodyPr/>
            <a:lstStyle/>
            <a:p>
              <a:pPr algn="ctr"/>
              <a:r>
                <a:rPr lang="en-US" altLang="zh-CN" sz="2800" b="1">
                  <a:solidFill>
                    <a:srgbClr val="0033CC"/>
                  </a:solidFill>
                </a:rPr>
                <a:t>0</a:t>
              </a:r>
            </a:p>
          </p:txBody>
        </p:sp>
        <p:sp>
          <p:nvSpPr>
            <p:cNvPr id="19" name="Line 18">
              <a:extLst>
                <a:ext uri="{FF2B5EF4-FFF2-40B4-BE49-F238E27FC236}">
                  <a16:creationId xmlns:a16="http://schemas.microsoft.com/office/drawing/2014/main" id="{E28F84C7-6F87-EB92-D0C5-9B64ADF60A3D}"/>
                </a:ext>
              </a:extLst>
            </p:cNvPr>
            <p:cNvSpPr>
              <a:spLocks noChangeShapeType="1"/>
            </p:cNvSpPr>
            <p:nvPr/>
          </p:nvSpPr>
          <p:spPr bwMode="auto">
            <a:xfrm>
              <a:off x="2149" y="2172"/>
              <a:ext cx="1320" cy="0"/>
            </a:xfrm>
            <a:prstGeom prst="line">
              <a:avLst/>
            </a:prstGeom>
            <a:noFill/>
            <a:ln w="28575" cap="sq">
              <a:solidFill>
                <a:srgbClr val="0033CC"/>
              </a:solidFill>
              <a:round/>
              <a:headEnd/>
              <a:tailEnd/>
            </a:ln>
          </p:spPr>
          <p:txBody>
            <a:bodyPr/>
            <a:lstStyle/>
            <a:p>
              <a:endParaRPr lang="zh-CN" altLang="en-US"/>
            </a:p>
          </p:txBody>
        </p:sp>
        <p:sp>
          <p:nvSpPr>
            <p:cNvPr id="20" name="Line 19">
              <a:extLst>
                <a:ext uri="{FF2B5EF4-FFF2-40B4-BE49-F238E27FC236}">
                  <a16:creationId xmlns:a16="http://schemas.microsoft.com/office/drawing/2014/main" id="{2B038E2A-A8C0-F762-BDD4-1CC4EBE5A335}"/>
                </a:ext>
              </a:extLst>
            </p:cNvPr>
            <p:cNvSpPr>
              <a:spLocks noChangeShapeType="1"/>
            </p:cNvSpPr>
            <p:nvPr/>
          </p:nvSpPr>
          <p:spPr bwMode="auto">
            <a:xfrm>
              <a:off x="2149" y="2492"/>
              <a:ext cx="1320" cy="0"/>
            </a:xfrm>
            <a:prstGeom prst="line">
              <a:avLst/>
            </a:prstGeom>
            <a:noFill/>
            <a:ln w="12700">
              <a:solidFill>
                <a:srgbClr val="0033CC"/>
              </a:solidFill>
              <a:round/>
              <a:headEnd/>
              <a:tailEnd/>
            </a:ln>
          </p:spPr>
          <p:txBody>
            <a:bodyPr/>
            <a:lstStyle/>
            <a:p>
              <a:endParaRPr lang="zh-CN" altLang="en-US"/>
            </a:p>
          </p:txBody>
        </p:sp>
        <p:sp>
          <p:nvSpPr>
            <p:cNvPr id="21" name="Line 20">
              <a:extLst>
                <a:ext uri="{FF2B5EF4-FFF2-40B4-BE49-F238E27FC236}">
                  <a16:creationId xmlns:a16="http://schemas.microsoft.com/office/drawing/2014/main" id="{EEFD6C11-2C30-609F-6B36-946752637720}"/>
                </a:ext>
              </a:extLst>
            </p:cNvPr>
            <p:cNvSpPr>
              <a:spLocks noChangeShapeType="1"/>
            </p:cNvSpPr>
            <p:nvPr/>
          </p:nvSpPr>
          <p:spPr bwMode="auto">
            <a:xfrm>
              <a:off x="2149" y="2812"/>
              <a:ext cx="1320" cy="0"/>
            </a:xfrm>
            <a:prstGeom prst="line">
              <a:avLst/>
            </a:prstGeom>
            <a:noFill/>
            <a:ln w="28575" cap="sq">
              <a:solidFill>
                <a:srgbClr val="0033CC"/>
              </a:solidFill>
              <a:round/>
              <a:headEnd/>
              <a:tailEnd/>
            </a:ln>
          </p:spPr>
          <p:txBody>
            <a:bodyPr/>
            <a:lstStyle/>
            <a:p>
              <a:endParaRPr lang="zh-CN" altLang="en-US"/>
            </a:p>
          </p:txBody>
        </p:sp>
        <p:sp>
          <p:nvSpPr>
            <p:cNvPr id="22" name="Line 21">
              <a:extLst>
                <a:ext uri="{FF2B5EF4-FFF2-40B4-BE49-F238E27FC236}">
                  <a16:creationId xmlns:a16="http://schemas.microsoft.com/office/drawing/2014/main" id="{D82348CF-469F-DA7C-054C-097C5F88D2D8}"/>
                </a:ext>
              </a:extLst>
            </p:cNvPr>
            <p:cNvSpPr>
              <a:spLocks noChangeShapeType="1"/>
            </p:cNvSpPr>
            <p:nvPr/>
          </p:nvSpPr>
          <p:spPr bwMode="auto">
            <a:xfrm>
              <a:off x="2149" y="2172"/>
              <a:ext cx="0" cy="640"/>
            </a:xfrm>
            <a:prstGeom prst="line">
              <a:avLst/>
            </a:prstGeom>
            <a:noFill/>
            <a:ln w="28575" cap="sq">
              <a:solidFill>
                <a:srgbClr val="0033CC"/>
              </a:solidFill>
              <a:round/>
              <a:headEnd/>
              <a:tailEnd/>
            </a:ln>
          </p:spPr>
          <p:txBody>
            <a:bodyPr/>
            <a:lstStyle/>
            <a:p>
              <a:endParaRPr lang="zh-CN" altLang="en-US"/>
            </a:p>
          </p:txBody>
        </p:sp>
        <p:sp>
          <p:nvSpPr>
            <p:cNvPr id="23" name="Line 22">
              <a:extLst>
                <a:ext uri="{FF2B5EF4-FFF2-40B4-BE49-F238E27FC236}">
                  <a16:creationId xmlns:a16="http://schemas.microsoft.com/office/drawing/2014/main" id="{037BCADD-2BDC-9974-40A0-1B2B65C370C8}"/>
                </a:ext>
              </a:extLst>
            </p:cNvPr>
            <p:cNvSpPr>
              <a:spLocks noChangeShapeType="1"/>
            </p:cNvSpPr>
            <p:nvPr/>
          </p:nvSpPr>
          <p:spPr bwMode="auto">
            <a:xfrm>
              <a:off x="2479" y="2172"/>
              <a:ext cx="0" cy="640"/>
            </a:xfrm>
            <a:prstGeom prst="line">
              <a:avLst/>
            </a:prstGeom>
            <a:noFill/>
            <a:ln w="12700">
              <a:solidFill>
                <a:srgbClr val="0033CC"/>
              </a:solidFill>
              <a:round/>
              <a:headEnd/>
              <a:tailEnd/>
            </a:ln>
          </p:spPr>
          <p:txBody>
            <a:bodyPr/>
            <a:lstStyle/>
            <a:p>
              <a:endParaRPr lang="zh-CN" altLang="en-US"/>
            </a:p>
          </p:txBody>
        </p:sp>
        <p:sp>
          <p:nvSpPr>
            <p:cNvPr id="24" name="Line 23">
              <a:extLst>
                <a:ext uri="{FF2B5EF4-FFF2-40B4-BE49-F238E27FC236}">
                  <a16:creationId xmlns:a16="http://schemas.microsoft.com/office/drawing/2014/main" id="{8BB14871-3A3E-14AD-9571-1CDE8C417D05}"/>
                </a:ext>
              </a:extLst>
            </p:cNvPr>
            <p:cNvSpPr>
              <a:spLocks noChangeShapeType="1"/>
            </p:cNvSpPr>
            <p:nvPr/>
          </p:nvSpPr>
          <p:spPr bwMode="auto">
            <a:xfrm>
              <a:off x="2809" y="2172"/>
              <a:ext cx="0" cy="640"/>
            </a:xfrm>
            <a:prstGeom prst="line">
              <a:avLst/>
            </a:prstGeom>
            <a:noFill/>
            <a:ln w="12700">
              <a:solidFill>
                <a:srgbClr val="0033CC"/>
              </a:solidFill>
              <a:round/>
              <a:headEnd/>
              <a:tailEnd/>
            </a:ln>
          </p:spPr>
          <p:txBody>
            <a:bodyPr/>
            <a:lstStyle/>
            <a:p>
              <a:endParaRPr lang="zh-CN" altLang="en-US"/>
            </a:p>
          </p:txBody>
        </p:sp>
        <p:sp>
          <p:nvSpPr>
            <p:cNvPr id="25" name="Line 24">
              <a:extLst>
                <a:ext uri="{FF2B5EF4-FFF2-40B4-BE49-F238E27FC236}">
                  <a16:creationId xmlns:a16="http://schemas.microsoft.com/office/drawing/2014/main" id="{22776BBD-B6FB-2260-D396-CC97A834983A}"/>
                </a:ext>
              </a:extLst>
            </p:cNvPr>
            <p:cNvSpPr>
              <a:spLocks noChangeShapeType="1"/>
            </p:cNvSpPr>
            <p:nvPr/>
          </p:nvSpPr>
          <p:spPr bwMode="auto">
            <a:xfrm>
              <a:off x="3139" y="2172"/>
              <a:ext cx="0" cy="640"/>
            </a:xfrm>
            <a:prstGeom prst="line">
              <a:avLst/>
            </a:prstGeom>
            <a:noFill/>
            <a:ln w="12700">
              <a:solidFill>
                <a:srgbClr val="0033CC"/>
              </a:solidFill>
              <a:round/>
              <a:headEnd/>
              <a:tailEnd/>
            </a:ln>
          </p:spPr>
          <p:txBody>
            <a:bodyPr/>
            <a:lstStyle/>
            <a:p>
              <a:endParaRPr lang="zh-CN" altLang="en-US"/>
            </a:p>
          </p:txBody>
        </p:sp>
        <p:sp>
          <p:nvSpPr>
            <p:cNvPr id="26" name="Line 25">
              <a:extLst>
                <a:ext uri="{FF2B5EF4-FFF2-40B4-BE49-F238E27FC236}">
                  <a16:creationId xmlns:a16="http://schemas.microsoft.com/office/drawing/2014/main" id="{6BAEA1D6-4037-08E2-092E-6E01EDF6F52F}"/>
                </a:ext>
              </a:extLst>
            </p:cNvPr>
            <p:cNvSpPr>
              <a:spLocks noChangeShapeType="1"/>
            </p:cNvSpPr>
            <p:nvPr/>
          </p:nvSpPr>
          <p:spPr bwMode="auto">
            <a:xfrm>
              <a:off x="3469" y="2172"/>
              <a:ext cx="0" cy="640"/>
            </a:xfrm>
            <a:prstGeom prst="line">
              <a:avLst/>
            </a:prstGeom>
            <a:noFill/>
            <a:ln w="28575" cap="sq">
              <a:solidFill>
                <a:srgbClr val="0033CC"/>
              </a:solidFill>
              <a:round/>
              <a:headEnd/>
              <a:tailEnd/>
            </a:ln>
          </p:spPr>
          <p:txBody>
            <a:bodyPr/>
            <a:lstStyle/>
            <a:p>
              <a:endParaRPr lang="zh-CN" altLang="en-US"/>
            </a:p>
          </p:txBody>
        </p:sp>
        <p:sp>
          <p:nvSpPr>
            <p:cNvPr id="27" name="Line 26">
              <a:extLst>
                <a:ext uri="{FF2B5EF4-FFF2-40B4-BE49-F238E27FC236}">
                  <a16:creationId xmlns:a16="http://schemas.microsoft.com/office/drawing/2014/main" id="{7CAB4939-82EE-B000-E41F-B2DD396DA306}"/>
                </a:ext>
              </a:extLst>
            </p:cNvPr>
            <p:cNvSpPr>
              <a:spLocks noChangeShapeType="1"/>
            </p:cNvSpPr>
            <p:nvPr/>
          </p:nvSpPr>
          <p:spPr bwMode="auto">
            <a:xfrm>
              <a:off x="2008" y="1890"/>
              <a:ext cx="141" cy="282"/>
            </a:xfrm>
            <a:prstGeom prst="line">
              <a:avLst/>
            </a:prstGeom>
            <a:noFill/>
            <a:ln w="9525">
              <a:solidFill>
                <a:srgbClr val="0033CC"/>
              </a:solidFill>
              <a:round/>
              <a:headEnd/>
              <a:tailEnd/>
            </a:ln>
          </p:spPr>
          <p:txBody>
            <a:bodyPr/>
            <a:lstStyle/>
            <a:p>
              <a:endParaRPr lang="zh-CN" altLang="en-US"/>
            </a:p>
          </p:txBody>
        </p:sp>
        <p:sp>
          <p:nvSpPr>
            <p:cNvPr id="28" name="Text Box 27">
              <a:extLst>
                <a:ext uri="{FF2B5EF4-FFF2-40B4-BE49-F238E27FC236}">
                  <a16:creationId xmlns:a16="http://schemas.microsoft.com/office/drawing/2014/main" id="{D70FBB00-D44B-79A2-7FD0-FFF2DEBAC80B}"/>
                </a:ext>
              </a:extLst>
            </p:cNvPr>
            <p:cNvSpPr txBox="1">
              <a:spLocks noChangeArrowheads="1"/>
            </p:cNvSpPr>
            <p:nvPr/>
          </p:nvSpPr>
          <p:spPr bwMode="auto">
            <a:xfrm>
              <a:off x="1631" y="1560"/>
              <a:ext cx="613" cy="327"/>
            </a:xfrm>
            <a:prstGeom prst="rect">
              <a:avLst/>
            </a:prstGeom>
            <a:noFill/>
            <a:ln w="9525">
              <a:noFill/>
              <a:miter lim="800000"/>
              <a:headEnd/>
              <a:tailEnd/>
            </a:ln>
          </p:spPr>
          <p:txBody>
            <a:bodyPr>
              <a:spAutoFit/>
            </a:bodyPr>
            <a:lstStyle/>
            <a:p>
              <a:pPr algn="ctr"/>
              <a:r>
                <a:rPr lang="en-US" altLang="zh-CN" sz="2800" b="1" i="1">
                  <a:solidFill>
                    <a:srgbClr val="FF0066"/>
                  </a:solidFill>
                </a:rPr>
                <a:t>Q</a:t>
              </a:r>
              <a:r>
                <a:rPr lang="en-US" altLang="zh-CN" sz="2800" b="1" i="1" baseline="30000">
                  <a:solidFill>
                    <a:srgbClr val="FF0066"/>
                  </a:solidFill>
                </a:rPr>
                <a:t>n</a:t>
              </a:r>
              <a:r>
                <a:rPr lang="en-US" altLang="zh-CN" sz="2800" b="1" baseline="30000">
                  <a:solidFill>
                    <a:srgbClr val="FF0066"/>
                  </a:solidFill>
                </a:rPr>
                <a:t>+1</a:t>
              </a:r>
            </a:p>
          </p:txBody>
        </p:sp>
        <p:sp>
          <p:nvSpPr>
            <p:cNvPr id="29" name="Text Box 28">
              <a:extLst>
                <a:ext uri="{FF2B5EF4-FFF2-40B4-BE49-F238E27FC236}">
                  <a16:creationId xmlns:a16="http://schemas.microsoft.com/office/drawing/2014/main" id="{3C6C2A25-698B-ACCF-3DDA-40C9F605472F}"/>
                </a:ext>
              </a:extLst>
            </p:cNvPr>
            <p:cNvSpPr txBox="1">
              <a:spLocks noChangeArrowheads="1"/>
            </p:cNvSpPr>
            <p:nvPr/>
          </p:nvSpPr>
          <p:spPr bwMode="auto">
            <a:xfrm>
              <a:off x="1680" y="1951"/>
              <a:ext cx="518" cy="327"/>
            </a:xfrm>
            <a:prstGeom prst="rect">
              <a:avLst/>
            </a:prstGeom>
            <a:noFill/>
            <a:ln w="9525">
              <a:noFill/>
              <a:miter lim="800000"/>
              <a:headEnd/>
              <a:tailEnd/>
            </a:ln>
          </p:spPr>
          <p:txBody>
            <a:bodyPr>
              <a:spAutoFit/>
            </a:bodyPr>
            <a:lstStyle/>
            <a:p>
              <a:pPr algn="ctr"/>
              <a:r>
                <a:rPr lang="en-US" altLang="zh-CN" sz="2800" b="1" i="1">
                  <a:solidFill>
                    <a:srgbClr val="0033CC"/>
                  </a:solidFill>
                </a:rPr>
                <a:t>Q</a:t>
              </a:r>
              <a:r>
                <a:rPr lang="en-US" altLang="zh-CN" sz="2800" b="1" i="1" baseline="30000">
                  <a:solidFill>
                    <a:srgbClr val="0033CC"/>
                  </a:solidFill>
                </a:rPr>
                <a:t>n</a:t>
              </a:r>
            </a:p>
          </p:txBody>
        </p:sp>
        <p:sp>
          <p:nvSpPr>
            <p:cNvPr id="30" name="Text Box 29">
              <a:extLst>
                <a:ext uri="{FF2B5EF4-FFF2-40B4-BE49-F238E27FC236}">
                  <a16:creationId xmlns:a16="http://schemas.microsoft.com/office/drawing/2014/main" id="{C78B7115-D0E5-490F-5F94-C991AA9A3A54}"/>
                </a:ext>
              </a:extLst>
            </p:cNvPr>
            <p:cNvSpPr txBox="1">
              <a:spLocks noChangeArrowheads="1"/>
            </p:cNvSpPr>
            <p:nvPr/>
          </p:nvSpPr>
          <p:spPr bwMode="auto">
            <a:xfrm>
              <a:off x="1923" y="1701"/>
              <a:ext cx="942" cy="327"/>
            </a:xfrm>
            <a:prstGeom prst="rect">
              <a:avLst/>
            </a:prstGeom>
            <a:noFill/>
            <a:ln w="9525">
              <a:noFill/>
              <a:miter lim="800000"/>
              <a:headEnd/>
              <a:tailEnd/>
            </a:ln>
          </p:spPr>
          <p:txBody>
            <a:bodyPr>
              <a:spAutoFit/>
            </a:bodyPr>
            <a:lstStyle/>
            <a:p>
              <a:r>
                <a:rPr lang="en-US" altLang="zh-CN" sz="2800" b="1" i="1">
                  <a:solidFill>
                    <a:srgbClr val="0033CC"/>
                  </a:solidFill>
                </a:rPr>
                <a:t>  J K</a:t>
              </a:r>
              <a:endParaRPr lang="en-US" altLang="zh-CN" sz="2800" b="1" i="1" baseline="30000">
                <a:solidFill>
                  <a:srgbClr val="0033CC"/>
                </a:solidFill>
              </a:endParaRPr>
            </a:p>
          </p:txBody>
        </p:sp>
        <p:sp>
          <p:nvSpPr>
            <p:cNvPr id="31" name="Text Box 30">
              <a:extLst>
                <a:ext uri="{FF2B5EF4-FFF2-40B4-BE49-F238E27FC236}">
                  <a16:creationId xmlns:a16="http://schemas.microsoft.com/office/drawing/2014/main" id="{D7839D45-3B5F-F827-42D5-31C425E4C9E5}"/>
                </a:ext>
              </a:extLst>
            </p:cNvPr>
            <p:cNvSpPr txBox="1">
              <a:spLocks noChangeArrowheads="1"/>
            </p:cNvSpPr>
            <p:nvPr/>
          </p:nvSpPr>
          <p:spPr bwMode="auto">
            <a:xfrm>
              <a:off x="1944" y="2165"/>
              <a:ext cx="220" cy="308"/>
            </a:xfrm>
            <a:prstGeom prst="rect">
              <a:avLst/>
            </a:prstGeom>
            <a:noFill/>
            <a:ln w="9525">
              <a:noFill/>
              <a:miter lim="800000"/>
              <a:headEnd/>
              <a:tailEnd/>
            </a:ln>
          </p:spPr>
          <p:txBody>
            <a:bodyPr wrap="none">
              <a:spAutoFit/>
            </a:bodyPr>
            <a:lstStyle/>
            <a:p>
              <a:pPr algn="ctr"/>
              <a:r>
                <a:rPr lang="en-US" altLang="zh-CN" sz="2600" b="1">
                  <a:solidFill>
                    <a:srgbClr val="0033CC"/>
                  </a:solidFill>
                </a:rPr>
                <a:t>0</a:t>
              </a:r>
            </a:p>
          </p:txBody>
        </p:sp>
        <p:sp>
          <p:nvSpPr>
            <p:cNvPr id="32" name="Text Box 31">
              <a:extLst>
                <a:ext uri="{FF2B5EF4-FFF2-40B4-BE49-F238E27FC236}">
                  <a16:creationId xmlns:a16="http://schemas.microsoft.com/office/drawing/2014/main" id="{BE55EF7A-C3AF-BF9F-C34E-DC50FEBC4704}"/>
                </a:ext>
              </a:extLst>
            </p:cNvPr>
            <p:cNvSpPr txBox="1">
              <a:spLocks noChangeArrowheads="1"/>
            </p:cNvSpPr>
            <p:nvPr/>
          </p:nvSpPr>
          <p:spPr bwMode="auto">
            <a:xfrm>
              <a:off x="1944" y="2530"/>
              <a:ext cx="220" cy="308"/>
            </a:xfrm>
            <a:prstGeom prst="rect">
              <a:avLst/>
            </a:prstGeom>
            <a:noFill/>
            <a:ln w="9525">
              <a:noFill/>
              <a:miter lim="800000"/>
              <a:headEnd/>
              <a:tailEnd/>
            </a:ln>
          </p:spPr>
          <p:txBody>
            <a:bodyPr wrap="none">
              <a:spAutoFit/>
            </a:bodyPr>
            <a:lstStyle/>
            <a:p>
              <a:pPr algn="ctr"/>
              <a:r>
                <a:rPr lang="en-US" altLang="zh-CN" sz="2600" b="1">
                  <a:solidFill>
                    <a:srgbClr val="0033CC"/>
                  </a:solidFill>
                </a:rPr>
                <a:t>1</a:t>
              </a:r>
            </a:p>
          </p:txBody>
        </p:sp>
        <p:sp>
          <p:nvSpPr>
            <p:cNvPr id="33" name="Text Box 32">
              <a:extLst>
                <a:ext uri="{FF2B5EF4-FFF2-40B4-BE49-F238E27FC236}">
                  <a16:creationId xmlns:a16="http://schemas.microsoft.com/office/drawing/2014/main" id="{BD1A01C7-DABA-4982-0B76-2B22B4221AAA}"/>
                </a:ext>
              </a:extLst>
            </p:cNvPr>
            <p:cNvSpPr txBox="1">
              <a:spLocks noChangeArrowheads="1"/>
            </p:cNvSpPr>
            <p:nvPr/>
          </p:nvSpPr>
          <p:spPr bwMode="auto">
            <a:xfrm>
              <a:off x="2115" y="1909"/>
              <a:ext cx="1483" cy="308"/>
            </a:xfrm>
            <a:prstGeom prst="rect">
              <a:avLst/>
            </a:prstGeom>
            <a:noFill/>
            <a:ln w="9525">
              <a:noFill/>
              <a:miter lim="800000"/>
              <a:headEnd/>
              <a:tailEnd/>
            </a:ln>
          </p:spPr>
          <p:txBody>
            <a:bodyPr wrap="square">
              <a:spAutoFit/>
            </a:bodyPr>
            <a:lstStyle/>
            <a:p>
              <a:pPr algn="ctr"/>
              <a:r>
                <a:rPr lang="en-US" altLang="zh-CN" sz="2600" b="1" dirty="0">
                  <a:solidFill>
                    <a:srgbClr val="0033CC"/>
                  </a:solidFill>
                </a:rPr>
                <a:t>00  01  11  10</a:t>
              </a:r>
            </a:p>
          </p:txBody>
        </p:sp>
      </p:grpSp>
      <p:sp>
        <p:nvSpPr>
          <p:cNvPr id="34" name="Rectangle 33">
            <a:extLst>
              <a:ext uri="{FF2B5EF4-FFF2-40B4-BE49-F238E27FC236}">
                <a16:creationId xmlns:a16="http://schemas.microsoft.com/office/drawing/2014/main" id="{25CD84E1-EA0C-8E7C-B761-2B6F899DE20D}"/>
              </a:ext>
            </a:extLst>
          </p:cNvPr>
          <p:cNvSpPr>
            <a:spLocks noChangeArrowheads="1"/>
          </p:cNvSpPr>
          <p:nvPr/>
        </p:nvSpPr>
        <p:spPr bwMode="auto">
          <a:xfrm>
            <a:off x="1895743" y="4663762"/>
            <a:ext cx="2628900" cy="519113"/>
          </a:xfrm>
          <a:prstGeom prst="rect">
            <a:avLst/>
          </a:prstGeom>
          <a:noFill/>
          <a:ln w="9525">
            <a:noFill/>
            <a:miter lim="800000"/>
            <a:headEnd/>
            <a:tailEnd/>
          </a:ln>
        </p:spPr>
        <p:txBody>
          <a:bodyPr>
            <a:spAutoFit/>
          </a:bodyPr>
          <a:lstStyle/>
          <a:p>
            <a:r>
              <a:rPr lang="en-US" altLang="zh-CN" sz="2800" b="1">
                <a:solidFill>
                  <a:srgbClr val="0033CC"/>
                </a:solidFill>
              </a:rPr>
              <a:t>(3) </a:t>
            </a:r>
            <a:r>
              <a:rPr lang="zh-CN" altLang="en-US" sz="2800" b="1">
                <a:solidFill>
                  <a:srgbClr val="0033CC"/>
                </a:solidFill>
              </a:rPr>
              <a:t>特性方程</a:t>
            </a:r>
          </a:p>
        </p:txBody>
      </p:sp>
      <p:sp>
        <p:nvSpPr>
          <p:cNvPr id="35" name="Text Box 34">
            <a:extLst>
              <a:ext uri="{FF2B5EF4-FFF2-40B4-BE49-F238E27FC236}">
                <a16:creationId xmlns:a16="http://schemas.microsoft.com/office/drawing/2014/main" id="{EDA925E3-57DA-4170-4491-E3D57C888606}"/>
              </a:ext>
            </a:extLst>
          </p:cNvPr>
          <p:cNvSpPr txBox="1">
            <a:spLocks noChangeArrowheads="1"/>
          </p:cNvSpPr>
          <p:nvPr/>
        </p:nvSpPr>
        <p:spPr bwMode="auto">
          <a:xfrm>
            <a:off x="2019568" y="5311462"/>
            <a:ext cx="2146300" cy="519113"/>
          </a:xfrm>
          <a:prstGeom prst="rect">
            <a:avLst/>
          </a:prstGeom>
          <a:noFill/>
          <a:ln w="9525">
            <a:noFill/>
            <a:miter lim="800000"/>
            <a:headEnd/>
            <a:tailEnd/>
          </a:ln>
        </p:spPr>
        <p:txBody>
          <a:bodyPr>
            <a:spAutoFit/>
          </a:bodyPr>
          <a:lstStyle/>
          <a:p>
            <a:r>
              <a:rPr lang="en-US" altLang="zh-CN" sz="2800" b="1" i="1">
                <a:solidFill>
                  <a:srgbClr val="0033CC"/>
                </a:solidFill>
              </a:rPr>
              <a:t>D </a:t>
            </a:r>
            <a:r>
              <a:rPr lang="zh-CN" altLang="en-US" sz="2800" b="1">
                <a:solidFill>
                  <a:srgbClr val="0033CC"/>
                </a:solidFill>
              </a:rPr>
              <a:t>触发器：</a:t>
            </a:r>
          </a:p>
        </p:txBody>
      </p:sp>
      <p:graphicFrame>
        <p:nvGraphicFramePr>
          <p:cNvPr id="36" name="Object 73">
            <a:extLst>
              <a:ext uri="{FF2B5EF4-FFF2-40B4-BE49-F238E27FC236}">
                <a16:creationId xmlns:a16="http://schemas.microsoft.com/office/drawing/2014/main" id="{55AF39B0-D620-6C05-7A7A-0F9514FB4FAC}"/>
              </a:ext>
            </a:extLst>
          </p:cNvPr>
          <p:cNvGraphicFramePr>
            <a:graphicFrameLocks noChangeAspect="1"/>
          </p:cNvGraphicFramePr>
          <p:nvPr>
            <p:extLst>
              <p:ext uri="{D42A27DB-BD31-4B8C-83A1-F6EECF244321}">
                <p14:modId xmlns:p14="http://schemas.microsoft.com/office/powerpoint/2010/main" val="3524268418"/>
              </p:ext>
            </p:extLst>
          </p:nvPr>
        </p:nvGraphicFramePr>
        <p:xfrm>
          <a:off x="4205556" y="5222562"/>
          <a:ext cx="1524000" cy="603250"/>
        </p:xfrm>
        <a:graphic>
          <a:graphicData uri="http://schemas.openxmlformats.org/presentationml/2006/ole">
            <mc:AlternateContent xmlns:mc="http://schemas.openxmlformats.org/markup-compatibility/2006">
              <mc:Choice xmlns:v="urn:schemas-microsoft-com:vml" Requires="v">
                <p:oleObj name="Equation" r:id="rId4" imgW="458280" imgH="174240" progId="Equation.3">
                  <p:embed/>
                </p:oleObj>
              </mc:Choice>
              <mc:Fallback>
                <p:oleObj name="Equation" r:id="rId4" imgW="458280" imgH="174240" progId="Equation.3">
                  <p:embed/>
                  <p:pic>
                    <p:nvPicPr>
                      <p:cNvPr id="89123"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5556" y="5222562"/>
                        <a:ext cx="1524000" cy="6032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37" name="Text Box 36">
            <a:extLst>
              <a:ext uri="{FF2B5EF4-FFF2-40B4-BE49-F238E27FC236}">
                <a16:creationId xmlns:a16="http://schemas.microsoft.com/office/drawing/2014/main" id="{48984711-9C81-98E9-6BFC-2634C2940F4F}"/>
              </a:ext>
            </a:extLst>
          </p:cNvPr>
          <p:cNvSpPr txBox="1">
            <a:spLocks noChangeArrowheads="1"/>
          </p:cNvSpPr>
          <p:nvPr/>
        </p:nvSpPr>
        <p:spPr bwMode="auto">
          <a:xfrm>
            <a:off x="2019568" y="5863912"/>
            <a:ext cx="2398713" cy="519113"/>
          </a:xfrm>
          <a:prstGeom prst="rect">
            <a:avLst/>
          </a:prstGeom>
          <a:noFill/>
          <a:ln w="9525">
            <a:noFill/>
            <a:miter lim="800000"/>
            <a:headEnd/>
            <a:tailEnd/>
          </a:ln>
        </p:spPr>
        <p:txBody>
          <a:bodyPr>
            <a:spAutoFit/>
          </a:bodyPr>
          <a:lstStyle/>
          <a:p>
            <a:r>
              <a:rPr lang="en-US" altLang="zh-CN" sz="2800" b="1" i="1">
                <a:solidFill>
                  <a:srgbClr val="0033CC"/>
                </a:solidFill>
              </a:rPr>
              <a:t>JK </a:t>
            </a:r>
            <a:r>
              <a:rPr lang="zh-CN" altLang="en-US" sz="2800" b="1">
                <a:solidFill>
                  <a:srgbClr val="0033CC"/>
                </a:solidFill>
              </a:rPr>
              <a:t>触发器：</a:t>
            </a:r>
          </a:p>
        </p:txBody>
      </p:sp>
      <p:graphicFrame>
        <p:nvGraphicFramePr>
          <p:cNvPr id="38" name="Object 74">
            <a:extLst>
              <a:ext uri="{FF2B5EF4-FFF2-40B4-BE49-F238E27FC236}">
                <a16:creationId xmlns:a16="http://schemas.microsoft.com/office/drawing/2014/main" id="{2EE4400F-82A6-F64D-A22F-94E7E3BCDE7B}"/>
              </a:ext>
            </a:extLst>
          </p:cNvPr>
          <p:cNvGraphicFramePr>
            <a:graphicFrameLocks noChangeAspect="1"/>
          </p:cNvGraphicFramePr>
          <p:nvPr>
            <p:extLst>
              <p:ext uri="{D42A27DB-BD31-4B8C-83A1-F6EECF244321}">
                <p14:modId xmlns:p14="http://schemas.microsoft.com/office/powerpoint/2010/main" val="3495522922"/>
              </p:ext>
            </p:extLst>
          </p:nvPr>
        </p:nvGraphicFramePr>
        <p:xfrm>
          <a:off x="4161106" y="5844862"/>
          <a:ext cx="3014662" cy="698500"/>
        </p:xfrm>
        <a:graphic>
          <a:graphicData uri="http://schemas.openxmlformats.org/presentationml/2006/ole">
            <mc:AlternateContent xmlns:mc="http://schemas.openxmlformats.org/markup-compatibility/2006">
              <mc:Choice xmlns:v="urn:schemas-microsoft-com:vml" Requires="v">
                <p:oleObj name="Equation" r:id="rId6" imgW="916560" imgH="203400" progId="Equation.3">
                  <p:embed/>
                </p:oleObj>
              </mc:Choice>
              <mc:Fallback>
                <p:oleObj name="Equation" r:id="rId6" imgW="916560" imgH="203400" progId="Equation.3">
                  <p:embed/>
                  <p:pic>
                    <p:nvPicPr>
                      <p:cNvPr id="89125" name="Object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1106" y="5844862"/>
                        <a:ext cx="3014662" cy="6985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39" name="文本框 38">
            <a:extLst>
              <a:ext uri="{FF2B5EF4-FFF2-40B4-BE49-F238E27FC236}">
                <a16:creationId xmlns:a16="http://schemas.microsoft.com/office/drawing/2014/main" id="{80880E83-180D-A2D8-EB4A-07C12C8BB76F}"/>
              </a:ext>
            </a:extLst>
          </p:cNvPr>
          <p:cNvSpPr txBox="1"/>
          <p:nvPr/>
        </p:nvSpPr>
        <p:spPr>
          <a:xfrm>
            <a:off x="7433232" y="2786176"/>
            <a:ext cx="2701636" cy="830997"/>
          </a:xfrm>
          <a:prstGeom prst="rect">
            <a:avLst/>
          </a:prstGeom>
          <a:noFill/>
          <a:ln>
            <a:solidFill>
              <a:srgbClr val="002060"/>
            </a:solidFill>
          </a:ln>
        </p:spPr>
        <p:txBody>
          <a:bodyPr wrap="square" rtlCol="0">
            <a:spAutoFit/>
          </a:bodyPr>
          <a:lstStyle/>
          <a:p>
            <a:r>
              <a:rPr lang="zh-CN" altLang="en-US" b="1" dirty="0">
                <a:solidFill>
                  <a:srgbClr val="FF0000"/>
                </a:solidFill>
              </a:rPr>
              <a:t>把次态和现态当作不同的逻辑变量</a:t>
            </a:r>
          </a:p>
        </p:txBody>
      </p:sp>
      <p:sp>
        <p:nvSpPr>
          <p:cNvPr id="3" name="灯片编号占位符 2">
            <a:extLst>
              <a:ext uri="{FF2B5EF4-FFF2-40B4-BE49-F238E27FC236}">
                <a16:creationId xmlns:a16="http://schemas.microsoft.com/office/drawing/2014/main" id="{BC745790-DF35-BD51-031B-A38A519D5364}"/>
              </a:ext>
            </a:extLst>
          </p:cNvPr>
          <p:cNvSpPr>
            <a:spLocks noGrp="1"/>
          </p:cNvSpPr>
          <p:nvPr>
            <p:ph type="sldNum" sz="quarter" idx="12"/>
          </p:nvPr>
        </p:nvSpPr>
        <p:spPr/>
        <p:txBody>
          <a:bodyPr/>
          <a:lstStyle/>
          <a:p>
            <a:fld id="{392CBAA0-59E6-204E-8F03-85E5040D48B8}" type="slidenum">
              <a:rPr kumimoji="1" lang="zh-CN" altLang="en-US" smtClean="0"/>
              <a:t>54</a:t>
            </a:fld>
            <a:r>
              <a:rPr kumimoji="1" lang="en-US" altLang="zh-CN"/>
              <a:t>/70</a:t>
            </a:r>
            <a:endParaRPr kumimoji="1" lang="zh-CN" altLang="en-US" dirty="0"/>
          </a:p>
        </p:txBody>
      </p:sp>
    </p:spTree>
    <p:extLst>
      <p:ext uri="{BB962C8B-B14F-4D97-AF65-F5344CB8AC3E}">
        <p14:creationId xmlns:p14="http://schemas.microsoft.com/office/powerpoint/2010/main" val="563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4">
                                            <p:txEl>
                                              <p:pRg st="0" end="0"/>
                                            </p:txEl>
                                          </p:spTgt>
                                        </p:tgtEl>
                                        <p:attrNameLst>
                                          <p:attrName>style.visibility</p:attrName>
                                        </p:attrNameLst>
                                      </p:cBhvr>
                                      <p:to>
                                        <p:strVal val="visible"/>
                                      </p:to>
                                    </p:set>
                                    <p:animEffect transition="in" filter="wipe(left)">
                                      <p:cBhvr>
                                        <p:cTn id="38" dur="500"/>
                                        <p:tgtEl>
                                          <p:spTgt spid="3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left)">
                                      <p:cBhvr>
                                        <p:cTn id="5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autoUpdateAnimBg="0"/>
      <p:bldP spid="8" grpId="0" autoUpdateAnimBg="0"/>
      <p:bldP spid="34" grpId="0" build="p" autoUpdateAnimBg="0"/>
      <p:bldP spid="35" grpId="0" autoUpdateAnimBg="0"/>
      <p:bldP spid="37" grpId="0" autoUpdateAnimBg="0"/>
      <p:bldP spid="3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Text Box 4">
            <a:extLst>
              <a:ext uri="{FF2B5EF4-FFF2-40B4-BE49-F238E27FC236}">
                <a16:creationId xmlns:a16="http://schemas.microsoft.com/office/drawing/2014/main" id="{9C3459D0-861E-2CBB-991F-9F067E33B557}"/>
              </a:ext>
            </a:extLst>
          </p:cNvPr>
          <p:cNvSpPr txBox="1">
            <a:spLocks noChangeArrowheads="1"/>
          </p:cNvSpPr>
          <p:nvPr/>
        </p:nvSpPr>
        <p:spPr bwMode="auto">
          <a:xfrm>
            <a:off x="2170582" y="983812"/>
            <a:ext cx="4876800" cy="519113"/>
          </a:xfrm>
          <a:prstGeom prst="rect">
            <a:avLst/>
          </a:prstGeom>
          <a:noFill/>
          <a:ln w="9525">
            <a:noFill/>
            <a:miter lim="800000"/>
            <a:headEnd/>
            <a:tailEnd/>
          </a:ln>
        </p:spPr>
        <p:txBody>
          <a:bodyPr>
            <a:spAutoFit/>
          </a:bodyPr>
          <a:lstStyle/>
          <a:p>
            <a:r>
              <a:rPr lang="en-US" altLang="zh-CN" sz="2800" b="1"/>
              <a:t>2. </a:t>
            </a:r>
            <a:r>
              <a:rPr lang="zh-CN" altLang="en-US" sz="2800" b="1"/>
              <a:t>状态图和时序图</a:t>
            </a:r>
          </a:p>
        </p:txBody>
      </p:sp>
      <p:sp>
        <p:nvSpPr>
          <p:cNvPr id="6" name="Rectangle 5">
            <a:extLst>
              <a:ext uri="{FF2B5EF4-FFF2-40B4-BE49-F238E27FC236}">
                <a16:creationId xmlns:a16="http://schemas.microsoft.com/office/drawing/2014/main" id="{FCB3BB29-00BD-D075-463F-7F26E5311844}"/>
              </a:ext>
            </a:extLst>
          </p:cNvPr>
          <p:cNvSpPr>
            <a:spLocks noChangeArrowheads="1"/>
          </p:cNvSpPr>
          <p:nvPr/>
        </p:nvSpPr>
        <p:spPr bwMode="auto">
          <a:xfrm>
            <a:off x="2107082" y="1671200"/>
            <a:ext cx="2466975" cy="519112"/>
          </a:xfrm>
          <a:prstGeom prst="rect">
            <a:avLst/>
          </a:prstGeom>
          <a:noFill/>
          <a:ln w="9525">
            <a:noFill/>
            <a:miter lim="800000"/>
            <a:headEnd/>
            <a:tailEnd/>
          </a:ln>
        </p:spPr>
        <p:txBody>
          <a:bodyPr>
            <a:spAutoFit/>
          </a:bodyPr>
          <a:lstStyle/>
          <a:p>
            <a:r>
              <a:rPr lang="en-US" altLang="zh-CN" sz="2800" b="1">
                <a:solidFill>
                  <a:srgbClr val="0033CC"/>
                </a:solidFill>
                <a:latin typeface="宋体" charset="-122"/>
              </a:rPr>
              <a:t>(1)</a:t>
            </a:r>
            <a:r>
              <a:rPr lang="zh-CN" altLang="en-US" sz="2800" b="1">
                <a:solidFill>
                  <a:srgbClr val="0033CC"/>
                </a:solidFill>
              </a:rPr>
              <a:t>状态图</a:t>
            </a:r>
          </a:p>
        </p:txBody>
      </p:sp>
      <p:sp>
        <p:nvSpPr>
          <p:cNvPr id="7" name="Text Box 6">
            <a:extLst>
              <a:ext uri="{FF2B5EF4-FFF2-40B4-BE49-F238E27FC236}">
                <a16:creationId xmlns:a16="http://schemas.microsoft.com/office/drawing/2014/main" id="{74BFA1FF-6EFE-958F-7C01-8E5DAAD5A151}"/>
              </a:ext>
            </a:extLst>
          </p:cNvPr>
          <p:cNvSpPr txBox="1">
            <a:spLocks noChangeArrowheads="1"/>
          </p:cNvSpPr>
          <p:nvPr/>
        </p:nvSpPr>
        <p:spPr bwMode="auto">
          <a:xfrm>
            <a:off x="2205507" y="2387162"/>
            <a:ext cx="2171700" cy="519113"/>
          </a:xfrm>
          <a:prstGeom prst="rect">
            <a:avLst/>
          </a:prstGeom>
          <a:noFill/>
          <a:ln w="9525">
            <a:noFill/>
            <a:miter lim="800000"/>
            <a:headEnd/>
            <a:tailEnd/>
          </a:ln>
        </p:spPr>
        <p:txBody>
          <a:bodyPr>
            <a:spAutoFit/>
          </a:bodyPr>
          <a:lstStyle/>
          <a:p>
            <a:r>
              <a:rPr lang="en-US" altLang="zh-CN" sz="2800" b="1" i="1">
                <a:solidFill>
                  <a:srgbClr val="0033CC"/>
                </a:solidFill>
              </a:rPr>
              <a:t>D </a:t>
            </a:r>
            <a:r>
              <a:rPr lang="zh-CN" altLang="en-US" sz="2800" b="1">
                <a:solidFill>
                  <a:srgbClr val="0033CC"/>
                </a:solidFill>
              </a:rPr>
              <a:t>触发器：</a:t>
            </a:r>
          </a:p>
        </p:txBody>
      </p:sp>
      <p:grpSp>
        <p:nvGrpSpPr>
          <p:cNvPr id="8" name="Group 7">
            <a:extLst>
              <a:ext uri="{FF2B5EF4-FFF2-40B4-BE49-F238E27FC236}">
                <a16:creationId xmlns:a16="http://schemas.microsoft.com/office/drawing/2014/main" id="{2F8CEEEC-CF91-E1BD-F7A2-561BD3EEFC79}"/>
              </a:ext>
            </a:extLst>
          </p:cNvPr>
          <p:cNvGrpSpPr>
            <a:grpSpLocks noChangeAspect="1"/>
          </p:cNvGrpSpPr>
          <p:nvPr/>
        </p:nvGrpSpPr>
        <p:grpSpPr bwMode="auto">
          <a:xfrm>
            <a:off x="5688482" y="2395100"/>
            <a:ext cx="2273300" cy="522287"/>
            <a:chOff x="1773" y="1742"/>
            <a:chExt cx="1789" cy="411"/>
          </a:xfrm>
        </p:grpSpPr>
        <p:sp>
          <p:nvSpPr>
            <p:cNvPr id="9" name="Oval 8">
              <a:extLst>
                <a:ext uri="{FF2B5EF4-FFF2-40B4-BE49-F238E27FC236}">
                  <a16:creationId xmlns:a16="http://schemas.microsoft.com/office/drawing/2014/main" id="{F2FE1F02-DC2E-1B1A-7796-67FBB1CD76AA}"/>
                </a:ext>
              </a:extLst>
            </p:cNvPr>
            <p:cNvSpPr>
              <a:spLocks noChangeAspect="1" noChangeArrowheads="1"/>
            </p:cNvSpPr>
            <p:nvPr/>
          </p:nvSpPr>
          <p:spPr bwMode="auto">
            <a:xfrm>
              <a:off x="1773" y="1742"/>
              <a:ext cx="398"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0</a:t>
              </a:r>
            </a:p>
          </p:txBody>
        </p:sp>
        <p:sp>
          <p:nvSpPr>
            <p:cNvPr id="10" name="Oval 9">
              <a:extLst>
                <a:ext uri="{FF2B5EF4-FFF2-40B4-BE49-F238E27FC236}">
                  <a16:creationId xmlns:a16="http://schemas.microsoft.com/office/drawing/2014/main" id="{5F210F6C-5922-FE92-8D41-25E12A103661}"/>
                </a:ext>
              </a:extLst>
            </p:cNvPr>
            <p:cNvSpPr>
              <a:spLocks noChangeAspect="1" noChangeArrowheads="1"/>
            </p:cNvSpPr>
            <p:nvPr/>
          </p:nvSpPr>
          <p:spPr bwMode="auto">
            <a:xfrm>
              <a:off x="3165" y="1742"/>
              <a:ext cx="397"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1</a:t>
              </a:r>
            </a:p>
          </p:txBody>
        </p:sp>
      </p:grpSp>
      <p:sp>
        <p:nvSpPr>
          <p:cNvPr id="11" name="Arc 10">
            <a:extLst>
              <a:ext uri="{FF2B5EF4-FFF2-40B4-BE49-F238E27FC236}">
                <a16:creationId xmlns:a16="http://schemas.microsoft.com/office/drawing/2014/main" id="{C4350C31-3A59-C4CD-EDA3-4910DF6034F9}"/>
              </a:ext>
            </a:extLst>
          </p:cNvPr>
          <p:cNvSpPr>
            <a:spLocks noChangeAspect="1"/>
          </p:cNvSpPr>
          <p:nvPr/>
        </p:nvSpPr>
        <p:spPr bwMode="auto">
          <a:xfrm flipH="1" flipV="1">
            <a:off x="5082057" y="2330012"/>
            <a:ext cx="596900" cy="617538"/>
          </a:xfrm>
          <a:custGeom>
            <a:avLst/>
            <a:gdLst>
              <a:gd name="T0" fmla="*/ 0 w 41109"/>
              <a:gd name="T1" fmla="*/ 176241 h 43200"/>
              <a:gd name="T2" fmla="*/ 2831 w 41109"/>
              <a:gd name="T3" fmla="*/ 447015 h 43200"/>
              <a:gd name="T4" fmla="*/ 283269 w 41109"/>
              <a:gd name="T5" fmla="*/ 308769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0000"/>
            </a:solidFill>
            <a:round/>
            <a:headEnd/>
            <a:tailEnd type="stealth" w="med" len="med"/>
          </a:ln>
        </p:spPr>
        <p:txBody>
          <a:bodyPr wrap="none" anchor="ctr"/>
          <a:lstStyle/>
          <a:p>
            <a:endParaRPr lang="zh-CN" altLang="en-US"/>
          </a:p>
        </p:txBody>
      </p:sp>
      <p:sp>
        <p:nvSpPr>
          <p:cNvPr id="12" name="Text Box 11">
            <a:extLst>
              <a:ext uri="{FF2B5EF4-FFF2-40B4-BE49-F238E27FC236}">
                <a16:creationId xmlns:a16="http://schemas.microsoft.com/office/drawing/2014/main" id="{C1CC394B-E97A-897E-C722-4F3010025FA3}"/>
              </a:ext>
            </a:extLst>
          </p:cNvPr>
          <p:cNvSpPr txBox="1">
            <a:spLocks noChangeArrowheads="1"/>
          </p:cNvSpPr>
          <p:nvPr/>
        </p:nvSpPr>
        <p:spPr bwMode="auto">
          <a:xfrm>
            <a:off x="4151782" y="2415737"/>
            <a:ext cx="1089025" cy="519113"/>
          </a:xfrm>
          <a:prstGeom prst="rect">
            <a:avLst/>
          </a:prstGeom>
          <a:noFill/>
          <a:ln w="9525">
            <a:noFill/>
            <a:miter lim="800000"/>
            <a:headEnd/>
            <a:tailEnd/>
          </a:ln>
        </p:spPr>
        <p:txBody>
          <a:bodyPr>
            <a:spAutoFit/>
          </a:bodyPr>
          <a:lstStyle/>
          <a:p>
            <a:r>
              <a:rPr lang="en-US" altLang="zh-CN" sz="2800" b="1" i="1">
                <a:solidFill>
                  <a:srgbClr val="0033CC"/>
                </a:solidFill>
              </a:rPr>
              <a:t>D</a:t>
            </a:r>
            <a:r>
              <a:rPr lang="en-US" altLang="zh-CN" sz="1400" b="1" i="1">
                <a:solidFill>
                  <a:srgbClr val="0033CC"/>
                </a:solidFill>
              </a:rPr>
              <a:t> </a:t>
            </a:r>
            <a:r>
              <a:rPr lang="en-US" altLang="zh-CN" sz="2800" b="1">
                <a:solidFill>
                  <a:srgbClr val="0033CC"/>
                </a:solidFill>
              </a:rPr>
              <a:t>=</a:t>
            </a:r>
            <a:r>
              <a:rPr lang="en-US" altLang="zh-CN" sz="1400" b="1">
                <a:solidFill>
                  <a:srgbClr val="FF0066"/>
                </a:solidFill>
              </a:rPr>
              <a:t> </a:t>
            </a:r>
            <a:r>
              <a:rPr lang="en-US" altLang="zh-CN" sz="2800" b="1">
                <a:solidFill>
                  <a:srgbClr val="FF0066"/>
                </a:solidFill>
              </a:rPr>
              <a:t>0 </a:t>
            </a:r>
          </a:p>
        </p:txBody>
      </p:sp>
      <p:sp>
        <p:nvSpPr>
          <p:cNvPr id="13" name="AutoShape 12">
            <a:extLst>
              <a:ext uri="{FF2B5EF4-FFF2-40B4-BE49-F238E27FC236}">
                <a16:creationId xmlns:a16="http://schemas.microsoft.com/office/drawing/2014/main" id="{BBE57D9B-CEAA-AB8D-23C3-D4D2ED12366F}"/>
              </a:ext>
            </a:extLst>
          </p:cNvPr>
          <p:cNvSpPr>
            <a:spLocks noChangeAspect="1"/>
          </p:cNvSpPr>
          <p:nvPr/>
        </p:nvSpPr>
        <p:spPr bwMode="auto">
          <a:xfrm rot="-5400000" flipH="1" flipV="1">
            <a:off x="6643364" y="1367193"/>
            <a:ext cx="261938" cy="1768475"/>
          </a:xfrm>
          <a:prstGeom prst="leftBracket">
            <a:avLst>
              <a:gd name="adj" fmla="val 56263"/>
            </a:avLst>
          </a:prstGeom>
          <a:noFill/>
          <a:ln w="38100">
            <a:solidFill>
              <a:srgbClr val="0033CC"/>
            </a:solidFill>
            <a:round/>
            <a:headEnd type="stealth" w="med" len="med"/>
            <a:tailEnd/>
          </a:ln>
        </p:spPr>
        <p:txBody>
          <a:bodyPr wrap="none" anchor="ctr"/>
          <a:lstStyle/>
          <a:p>
            <a:endParaRPr lang="zh-CN" altLang="en-US"/>
          </a:p>
        </p:txBody>
      </p:sp>
      <p:sp>
        <p:nvSpPr>
          <p:cNvPr id="14" name="Text Box 13">
            <a:extLst>
              <a:ext uri="{FF2B5EF4-FFF2-40B4-BE49-F238E27FC236}">
                <a16:creationId xmlns:a16="http://schemas.microsoft.com/office/drawing/2014/main" id="{AFB00E53-93F3-BF24-4111-E1E18F6EE243}"/>
              </a:ext>
            </a:extLst>
          </p:cNvPr>
          <p:cNvSpPr txBox="1">
            <a:spLocks noChangeArrowheads="1"/>
          </p:cNvSpPr>
          <p:nvPr/>
        </p:nvSpPr>
        <p:spPr bwMode="auto">
          <a:xfrm>
            <a:off x="6475882" y="1501337"/>
            <a:ext cx="1279525" cy="519113"/>
          </a:xfrm>
          <a:prstGeom prst="rect">
            <a:avLst/>
          </a:prstGeom>
          <a:noFill/>
          <a:ln w="9525">
            <a:noFill/>
            <a:miter lim="800000"/>
            <a:headEnd/>
            <a:tailEnd/>
          </a:ln>
        </p:spPr>
        <p:txBody>
          <a:bodyPr>
            <a:spAutoFit/>
          </a:bodyPr>
          <a:lstStyle/>
          <a:p>
            <a:r>
              <a:rPr lang="en-US" altLang="zh-CN" sz="2800" b="1" i="1" dirty="0">
                <a:solidFill>
                  <a:srgbClr val="0033CC"/>
                </a:solidFill>
              </a:rPr>
              <a:t>D</a:t>
            </a:r>
            <a:r>
              <a:rPr lang="en-US" altLang="zh-CN" sz="1400" b="1" i="1" dirty="0">
                <a:solidFill>
                  <a:srgbClr val="0033CC"/>
                </a:solidFill>
              </a:rPr>
              <a:t> </a:t>
            </a:r>
            <a:r>
              <a:rPr lang="en-US" altLang="zh-CN" sz="2800" b="1" dirty="0">
                <a:solidFill>
                  <a:srgbClr val="0033CC"/>
                </a:solidFill>
              </a:rPr>
              <a:t>=</a:t>
            </a:r>
            <a:r>
              <a:rPr lang="en-US" altLang="zh-CN" sz="1400" b="1" dirty="0">
                <a:solidFill>
                  <a:srgbClr val="FF0066"/>
                </a:solidFill>
              </a:rPr>
              <a:t> </a:t>
            </a:r>
            <a:r>
              <a:rPr lang="en-US" altLang="zh-CN" sz="2800" b="1" dirty="0">
                <a:solidFill>
                  <a:srgbClr val="FF0066"/>
                </a:solidFill>
              </a:rPr>
              <a:t>0 </a:t>
            </a:r>
          </a:p>
        </p:txBody>
      </p:sp>
      <p:sp>
        <p:nvSpPr>
          <p:cNvPr id="15" name="Arc 14">
            <a:extLst>
              <a:ext uri="{FF2B5EF4-FFF2-40B4-BE49-F238E27FC236}">
                <a16:creationId xmlns:a16="http://schemas.microsoft.com/office/drawing/2014/main" id="{7FCE30C2-8227-A9BD-1875-2E57BC078951}"/>
              </a:ext>
            </a:extLst>
          </p:cNvPr>
          <p:cNvSpPr>
            <a:spLocks noChangeAspect="1"/>
          </p:cNvSpPr>
          <p:nvPr/>
        </p:nvSpPr>
        <p:spPr bwMode="auto">
          <a:xfrm>
            <a:off x="7961782" y="2330012"/>
            <a:ext cx="596900" cy="617538"/>
          </a:xfrm>
          <a:custGeom>
            <a:avLst/>
            <a:gdLst>
              <a:gd name="T0" fmla="*/ 0 w 41109"/>
              <a:gd name="T1" fmla="*/ 176241 h 43200"/>
              <a:gd name="T2" fmla="*/ 2831 w 41109"/>
              <a:gd name="T3" fmla="*/ 447015 h 43200"/>
              <a:gd name="T4" fmla="*/ 283269 w 41109"/>
              <a:gd name="T5" fmla="*/ 308769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16" name="Text Box 15">
            <a:extLst>
              <a:ext uri="{FF2B5EF4-FFF2-40B4-BE49-F238E27FC236}">
                <a16:creationId xmlns:a16="http://schemas.microsoft.com/office/drawing/2014/main" id="{08BD61AF-C8CF-BB07-FE69-17C25D9AC299}"/>
              </a:ext>
            </a:extLst>
          </p:cNvPr>
          <p:cNvSpPr txBox="1">
            <a:spLocks noChangeArrowheads="1"/>
          </p:cNvSpPr>
          <p:nvPr/>
        </p:nvSpPr>
        <p:spPr bwMode="auto">
          <a:xfrm>
            <a:off x="8514232" y="2358587"/>
            <a:ext cx="1146175" cy="519113"/>
          </a:xfrm>
          <a:prstGeom prst="rect">
            <a:avLst/>
          </a:prstGeom>
          <a:noFill/>
          <a:ln w="9525">
            <a:noFill/>
            <a:miter lim="800000"/>
            <a:headEnd/>
            <a:tailEnd/>
          </a:ln>
        </p:spPr>
        <p:txBody>
          <a:bodyPr>
            <a:spAutoFit/>
          </a:bodyPr>
          <a:lstStyle/>
          <a:p>
            <a:r>
              <a:rPr lang="en-US" altLang="zh-CN" sz="2800" b="1" i="1">
                <a:solidFill>
                  <a:srgbClr val="0033CC"/>
                </a:solidFill>
              </a:rPr>
              <a:t>D</a:t>
            </a:r>
            <a:r>
              <a:rPr lang="en-US" altLang="zh-CN" sz="1400" b="1" i="1">
                <a:solidFill>
                  <a:srgbClr val="0033CC"/>
                </a:solidFill>
              </a:rPr>
              <a:t> </a:t>
            </a:r>
            <a:r>
              <a:rPr lang="en-US" altLang="zh-CN" sz="2800" b="1">
                <a:solidFill>
                  <a:srgbClr val="0033CC"/>
                </a:solidFill>
              </a:rPr>
              <a:t>=</a:t>
            </a:r>
            <a:r>
              <a:rPr lang="en-US" altLang="zh-CN" sz="1400" b="1">
                <a:solidFill>
                  <a:srgbClr val="FF0066"/>
                </a:solidFill>
              </a:rPr>
              <a:t> </a:t>
            </a:r>
            <a:r>
              <a:rPr lang="en-US" altLang="zh-CN" sz="2800" b="1">
                <a:solidFill>
                  <a:srgbClr val="FF0066"/>
                </a:solidFill>
              </a:rPr>
              <a:t>1</a:t>
            </a:r>
          </a:p>
        </p:txBody>
      </p:sp>
      <p:sp>
        <p:nvSpPr>
          <p:cNvPr id="17" name="AutoShape 16">
            <a:extLst>
              <a:ext uri="{FF2B5EF4-FFF2-40B4-BE49-F238E27FC236}">
                <a16:creationId xmlns:a16="http://schemas.microsoft.com/office/drawing/2014/main" id="{086D9102-988C-B5B9-E724-D5091E64A6FC}"/>
              </a:ext>
            </a:extLst>
          </p:cNvPr>
          <p:cNvSpPr>
            <a:spLocks noChangeAspect="1"/>
          </p:cNvSpPr>
          <p:nvPr/>
        </p:nvSpPr>
        <p:spPr bwMode="auto">
          <a:xfrm rot="-5400000">
            <a:off x="6643364" y="2203806"/>
            <a:ext cx="261937" cy="1768475"/>
          </a:xfrm>
          <a:prstGeom prst="leftBracket">
            <a:avLst>
              <a:gd name="adj" fmla="val 56263"/>
            </a:avLst>
          </a:prstGeom>
          <a:noFill/>
          <a:ln w="38100">
            <a:solidFill>
              <a:srgbClr val="000000"/>
            </a:solidFill>
            <a:round/>
            <a:headEnd type="stealth" w="med" len="med"/>
            <a:tailEnd/>
          </a:ln>
        </p:spPr>
        <p:txBody>
          <a:bodyPr wrap="none" anchor="ctr"/>
          <a:lstStyle/>
          <a:p>
            <a:endParaRPr lang="zh-CN" altLang="en-US"/>
          </a:p>
        </p:txBody>
      </p:sp>
      <p:sp>
        <p:nvSpPr>
          <p:cNvPr id="18" name="Text Box 17">
            <a:extLst>
              <a:ext uri="{FF2B5EF4-FFF2-40B4-BE49-F238E27FC236}">
                <a16:creationId xmlns:a16="http://schemas.microsoft.com/office/drawing/2014/main" id="{7E8B3C4B-07D5-D851-6DB9-B43CB413B174}"/>
              </a:ext>
            </a:extLst>
          </p:cNvPr>
          <p:cNvSpPr txBox="1">
            <a:spLocks noChangeArrowheads="1"/>
          </p:cNvSpPr>
          <p:nvPr/>
        </p:nvSpPr>
        <p:spPr bwMode="auto">
          <a:xfrm>
            <a:off x="6285382" y="3215837"/>
            <a:ext cx="1241425" cy="519113"/>
          </a:xfrm>
          <a:prstGeom prst="rect">
            <a:avLst/>
          </a:prstGeom>
          <a:noFill/>
          <a:ln w="9525">
            <a:noFill/>
            <a:miter lim="800000"/>
            <a:headEnd/>
            <a:tailEnd/>
          </a:ln>
        </p:spPr>
        <p:txBody>
          <a:bodyPr>
            <a:spAutoFit/>
          </a:bodyPr>
          <a:lstStyle/>
          <a:p>
            <a:r>
              <a:rPr lang="en-US" altLang="zh-CN" sz="2800" b="1" i="1" dirty="0">
                <a:solidFill>
                  <a:srgbClr val="0033CC"/>
                </a:solidFill>
              </a:rPr>
              <a:t>D</a:t>
            </a:r>
            <a:r>
              <a:rPr lang="en-US" altLang="zh-CN" sz="1400" b="1" i="1" dirty="0">
                <a:solidFill>
                  <a:srgbClr val="0033CC"/>
                </a:solidFill>
              </a:rPr>
              <a:t> </a:t>
            </a:r>
            <a:r>
              <a:rPr lang="en-US" altLang="zh-CN" sz="2800" b="1" dirty="0">
                <a:solidFill>
                  <a:srgbClr val="0033CC"/>
                </a:solidFill>
              </a:rPr>
              <a:t>=</a:t>
            </a:r>
            <a:r>
              <a:rPr lang="en-US" altLang="zh-CN" sz="1400" b="1" dirty="0">
                <a:solidFill>
                  <a:srgbClr val="FF0066"/>
                </a:solidFill>
              </a:rPr>
              <a:t> </a:t>
            </a:r>
            <a:r>
              <a:rPr lang="en-US" altLang="zh-CN" sz="2800" b="1" dirty="0">
                <a:solidFill>
                  <a:srgbClr val="FF0066"/>
                </a:solidFill>
              </a:rPr>
              <a:t>1</a:t>
            </a:r>
          </a:p>
        </p:txBody>
      </p:sp>
      <p:sp>
        <p:nvSpPr>
          <p:cNvPr id="19" name="Rectangle 18">
            <a:extLst>
              <a:ext uri="{FF2B5EF4-FFF2-40B4-BE49-F238E27FC236}">
                <a16:creationId xmlns:a16="http://schemas.microsoft.com/office/drawing/2014/main" id="{F9355CE4-8411-0AE5-5F0C-A40BE7723C90}"/>
              </a:ext>
            </a:extLst>
          </p:cNvPr>
          <p:cNvSpPr>
            <a:spLocks noChangeArrowheads="1"/>
          </p:cNvSpPr>
          <p:nvPr/>
        </p:nvSpPr>
        <p:spPr bwMode="auto">
          <a:xfrm>
            <a:off x="2189632" y="4604900"/>
            <a:ext cx="3214688" cy="519112"/>
          </a:xfrm>
          <a:prstGeom prst="rect">
            <a:avLst/>
          </a:prstGeom>
          <a:noFill/>
          <a:ln w="9525">
            <a:noFill/>
            <a:miter lim="800000"/>
            <a:headEnd/>
            <a:tailEnd/>
          </a:ln>
        </p:spPr>
        <p:txBody>
          <a:bodyPr>
            <a:spAutoFit/>
          </a:bodyPr>
          <a:lstStyle/>
          <a:p>
            <a:r>
              <a:rPr lang="en-US" altLang="zh-CN" sz="2800" b="1" i="1">
                <a:solidFill>
                  <a:srgbClr val="0033CC"/>
                </a:solidFill>
              </a:rPr>
              <a:t>JK </a:t>
            </a:r>
            <a:r>
              <a:rPr lang="zh-CN" altLang="en-US" sz="2800" b="1">
                <a:solidFill>
                  <a:srgbClr val="0033CC"/>
                </a:solidFill>
              </a:rPr>
              <a:t>触发器</a:t>
            </a:r>
            <a:r>
              <a:rPr lang="en-US" altLang="zh-CN" sz="2800" b="1">
                <a:solidFill>
                  <a:srgbClr val="0033CC"/>
                </a:solidFill>
              </a:rPr>
              <a:t>:</a:t>
            </a:r>
          </a:p>
        </p:txBody>
      </p:sp>
      <p:grpSp>
        <p:nvGrpSpPr>
          <p:cNvPr id="20" name="Group 19">
            <a:extLst>
              <a:ext uri="{FF2B5EF4-FFF2-40B4-BE49-F238E27FC236}">
                <a16:creationId xmlns:a16="http://schemas.microsoft.com/office/drawing/2014/main" id="{187CDFC7-8902-8CE5-7060-3D9C9C49378A}"/>
              </a:ext>
            </a:extLst>
          </p:cNvPr>
          <p:cNvGrpSpPr>
            <a:grpSpLocks noChangeAspect="1"/>
          </p:cNvGrpSpPr>
          <p:nvPr/>
        </p:nvGrpSpPr>
        <p:grpSpPr bwMode="auto">
          <a:xfrm>
            <a:off x="5707532" y="4623950"/>
            <a:ext cx="2273300" cy="522287"/>
            <a:chOff x="1773" y="1742"/>
            <a:chExt cx="1789" cy="411"/>
          </a:xfrm>
        </p:grpSpPr>
        <p:sp>
          <p:nvSpPr>
            <p:cNvPr id="21" name="Oval 20">
              <a:extLst>
                <a:ext uri="{FF2B5EF4-FFF2-40B4-BE49-F238E27FC236}">
                  <a16:creationId xmlns:a16="http://schemas.microsoft.com/office/drawing/2014/main" id="{16D228FD-4B47-2A40-D6E0-D95DBA5D7C9E}"/>
                </a:ext>
              </a:extLst>
            </p:cNvPr>
            <p:cNvSpPr>
              <a:spLocks noChangeAspect="1" noChangeArrowheads="1"/>
            </p:cNvSpPr>
            <p:nvPr/>
          </p:nvSpPr>
          <p:spPr bwMode="auto">
            <a:xfrm>
              <a:off x="1773" y="1742"/>
              <a:ext cx="398"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0</a:t>
              </a:r>
            </a:p>
          </p:txBody>
        </p:sp>
        <p:sp>
          <p:nvSpPr>
            <p:cNvPr id="22" name="Oval 21">
              <a:extLst>
                <a:ext uri="{FF2B5EF4-FFF2-40B4-BE49-F238E27FC236}">
                  <a16:creationId xmlns:a16="http://schemas.microsoft.com/office/drawing/2014/main" id="{677EB33C-8286-B8D4-C989-D30BED1E9515}"/>
                </a:ext>
              </a:extLst>
            </p:cNvPr>
            <p:cNvSpPr>
              <a:spLocks noChangeAspect="1" noChangeArrowheads="1"/>
            </p:cNvSpPr>
            <p:nvPr/>
          </p:nvSpPr>
          <p:spPr bwMode="auto">
            <a:xfrm>
              <a:off x="3165" y="1742"/>
              <a:ext cx="397"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1</a:t>
              </a:r>
            </a:p>
          </p:txBody>
        </p:sp>
      </p:grpSp>
      <p:sp>
        <p:nvSpPr>
          <p:cNvPr id="23" name="Arc 22">
            <a:extLst>
              <a:ext uri="{FF2B5EF4-FFF2-40B4-BE49-F238E27FC236}">
                <a16:creationId xmlns:a16="http://schemas.microsoft.com/office/drawing/2014/main" id="{9DD5F38C-9277-9AC0-B9A5-C4AD6ED7C257}"/>
              </a:ext>
            </a:extLst>
          </p:cNvPr>
          <p:cNvSpPr>
            <a:spLocks noChangeAspect="1"/>
          </p:cNvSpPr>
          <p:nvPr/>
        </p:nvSpPr>
        <p:spPr bwMode="auto">
          <a:xfrm flipH="1" flipV="1">
            <a:off x="5101107" y="4558862"/>
            <a:ext cx="596900" cy="617538"/>
          </a:xfrm>
          <a:custGeom>
            <a:avLst/>
            <a:gdLst>
              <a:gd name="T0" fmla="*/ 0 w 41109"/>
              <a:gd name="T1" fmla="*/ 176241 h 43200"/>
              <a:gd name="T2" fmla="*/ 2831 w 41109"/>
              <a:gd name="T3" fmla="*/ 447015 h 43200"/>
              <a:gd name="T4" fmla="*/ 283269 w 41109"/>
              <a:gd name="T5" fmla="*/ 308769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0000"/>
            </a:solidFill>
            <a:round/>
            <a:headEnd/>
            <a:tailEnd type="stealth" w="med" len="med"/>
          </a:ln>
        </p:spPr>
        <p:txBody>
          <a:bodyPr wrap="none" anchor="ctr"/>
          <a:lstStyle/>
          <a:p>
            <a:endParaRPr lang="zh-CN" altLang="en-US"/>
          </a:p>
        </p:txBody>
      </p:sp>
      <p:sp>
        <p:nvSpPr>
          <p:cNvPr id="24" name="Text Box 23">
            <a:extLst>
              <a:ext uri="{FF2B5EF4-FFF2-40B4-BE49-F238E27FC236}">
                <a16:creationId xmlns:a16="http://schemas.microsoft.com/office/drawing/2014/main" id="{4CE3148D-11C0-E065-5C7D-110010235B4D}"/>
              </a:ext>
            </a:extLst>
          </p:cNvPr>
          <p:cNvSpPr txBox="1">
            <a:spLocks noChangeArrowheads="1"/>
          </p:cNvSpPr>
          <p:nvPr/>
        </p:nvSpPr>
        <p:spPr bwMode="auto">
          <a:xfrm>
            <a:off x="4189882" y="4473137"/>
            <a:ext cx="1146175" cy="946150"/>
          </a:xfrm>
          <a:prstGeom prst="rect">
            <a:avLst/>
          </a:prstGeom>
          <a:noFill/>
          <a:ln w="9525">
            <a:noFill/>
            <a:miter lim="800000"/>
            <a:headEnd/>
            <a:tailEnd/>
          </a:ln>
        </p:spPr>
        <p:txBody>
          <a:bodyPr>
            <a:spAutoFit/>
          </a:bodyPr>
          <a:lstStyle/>
          <a:p>
            <a:r>
              <a:rPr lang="en-US" altLang="zh-CN" sz="2800" b="1" i="1">
                <a:solidFill>
                  <a:srgbClr val="0033CC"/>
                </a:solidFill>
              </a:rPr>
              <a:t>J</a:t>
            </a:r>
            <a:r>
              <a:rPr lang="en-US" altLang="zh-CN" sz="1400" b="1" i="1">
                <a:solidFill>
                  <a:srgbClr val="0033CC"/>
                </a:solidFill>
              </a:rPr>
              <a:t> </a:t>
            </a:r>
            <a:r>
              <a:rPr lang="en-US" altLang="zh-CN" sz="2800" b="1">
                <a:solidFill>
                  <a:srgbClr val="0033CC"/>
                </a:solidFill>
              </a:rPr>
              <a:t>=</a:t>
            </a:r>
            <a:r>
              <a:rPr lang="en-US" altLang="zh-CN" sz="1400" b="1">
                <a:solidFill>
                  <a:srgbClr val="FF0066"/>
                </a:solidFill>
              </a:rPr>
              <a:t> </a:t>
            </a:r>
            <a:r>
              <a:rPr lang="en-US" altLang="zh-CN" sz="2800" b="1">
                <a:solidFill>
                  <a:srgbClr val="FF0066"/>
                </a:solidFill>
              </a:rPr>
              <a:t>0 </a:t>
            </a:r>
            <a:r>
              <a:rPr lang="en-US" altLang="zh-CN" sz="2800" b="1" i="1">
                <a:solidFill>
                  <a:srgbClr val="0033CC"/>
                </a:solidFill>
              </a:rPr>
              <a:t>K</a:t>
            </a:r>
            <a:r>
              <a:rPr lang="en-US" altLang="zh-CN" sz="1400" b="1" i="1">
                <a:solidFill>
                  <a:srgbClr val="0033CC"/>
                </a:solidFill>
              </a:rPr>
              <a:t> </a:t>
            </a:r>
            <a:r>
              <a:rPr lang="en-US" altLang="zh-CN" sz="2800" b="1">
                <a:solidFill>
                  <a:srgbClr val="0033CC"/>
                </a:solidFill>
              </a:rPr>
              <a:t>=</a:t>
            </a:r>
            <a:r>
              <a:rPr lang="en-US" altLang="zh-CN" sz="1400" b="1">
                <a:solidFill>
                  <a:srgbClr val="FF0066"/>
                </a:solidFill>
              </a:rPr>
              <a:t> </a:t>
            </a:r>
            <a:r>
              <a:rPr lang="en-US" altLang="zh-CN" sz="2800" b="1">
                <a:solidFill>
                  <a:srgbClr val="FF0066"/>
                </a:solidFill>
                <a:sym typeface="Symbol" pitchFamily="18" charset="2"/>
              </a:rPr>
              <a:t></a:t>
            </a:r>
            <a:endParaRPr lang="en-US" altLang="zh-CN" sz="2800" b="1">
              <a:solidFill>
                <a:srgbClr val="FF0066"/>
              </a:solidFill>
            </a:endParaRPr>
          </a:p>
        </p:txBody>
      </p:sp>
      <p:sp>
        <p:nvSpPr>
          <p:cNvPr id="25" name="AutoShape 24">
            <a:extLst>
              <a:ext uri="{FF2B5EF4-FFF2-40B4-BE49-F238E27FC236}">
                <a16:creationId xmlns:a16="http://schemas.microsoft.com/office/drawing/2014/main" id="{F4B47DD2-0236-119D-3FB1-CA6D44F7DD5D}"/>
              </a:ext>
            </a:extLst>
          </p:cNvPr>
          <p:cNvSpPr>
            <a:spLocks noChangeAspect="1"/>
          </p:cNvSpPr>
          <p:nvPr/>
        </p:nvSpPr>
        <p:spPr bwMode="auto">
          <a:xfrm rot="-5400000" flipH="1" flipV="1">
            <a:off x="6662414" y="3596043"/>
            <a:ext cx="261938" cy="1768475"/>
          </a:xfrm>
          <a:prstGeom prst="leftBracket">
            <a:avLst>
              <a:gd name="adj" fmla="val 56263"/>
            </a:avLst>
          </a:prstGeom>
          <a:noFill/>
          <a:ln w="38100">
            <a:solidFill>
              <a:srgbClr val="0033CC"/>
            </a:solidFill>
            <a:round/>
            <a:headEnd type="stealth" w="med" len="med"/>
            <a:tailEnd/>
          </a:ln>
        </p:spPr>
        <p:txBody>
          <a:bodyPr wrap="none" anchor="ctr"/>
          <a:lstStyle/>
          <a:p>
            <a:endParaRPr lang="zh-CN" altLang="en-US"/>
          </a:p>
        </p:txBody>
      </p:sp>
      <p:sp>
        <p:nvSpPr>
          <p:cNvPr id="26" name="Text Box 25">
            <a:extLst>
              <a:ext uri="{FF2B5EF4-FFF2-40B4-BE49-F238E27FC236}">
                <a16:creationId xmlns:a16="http://schemas.microsoft.com/office/drawing/2014/main" id="{29DA2E1A-5E32-50FC-A9EE-FAD4475E8D1A}"/>
              </a:ext>
            </a:extLst>
          </p:cNvPr>
          <p:cNvSpPr txBox="1">
            <a:spLocks noChangeArrowheads="1"/>
          </p:cNvSpPr>
          <p:nvPr/>
        </p:nvSpPr>
        <p:spPr bwMode="auto">
          <a:xfrm>
            <a:off x="5771032" y="3825437"/>
            <a:ext cx="2384425" cy="519113"/>
          </a:xfrm>
          <a:prstGeom prst="rect">
            <a:avLst/>
          </a:prstGeom>
          <a:noFill/>
          <a:ln w="9525">
            <a:noFill/>
            <a:miter lim="800000"/>
            <a:headEnd/>
            <a:tailEnd/>
          </a:ln>
        </p:spPr>
        <p:txBody>
          <a:bodyPr>
            <a:spAutoFit/>
          </a:bodyPr>
          <a:lstStyle/>
          <a:p>
            <a:r>
              <a:rPr lang="en-US" altLang="zh-CN" sz="2800" b="1" i="1" dirty="0">
                <a:solidFill>
                  <a:srgbClr val="0033CC"/>
                </a:solidFill>
              </a:rPr>
              <a:t>J</a:t>
            </a:r>
            <a:r>
              <a:rPr lang="en-US" altLang="zh-CN" sz="1400" b="1" i="1" dirty="0">
                <a:solidFill>
                  <a:srgbClr val="0033CC"/>
                </a:solidFill>
              </a:rPr>
              <a:t> </a:t>
            </a:r>
            <a:r>
              <a:rPr lang="en-US" altLang="zh-CN" sz="2800" b="1" dirty="0">
                <a:solidFill>
                  <a:srgbClr val="0033CC"/>
                </a:solidFill>
              </a:rPr>
              <a:t>=</a:t>
            </a:r>
            <a:r>
              <a:rPr lang="en-US" altLang="zh-CN" sz="1400" b="1" dirty="0">
                <a:solidFill>
                  <a:srgbClr val="FF0066"/>
                </a:solidFill>
              </a:rPr>
              <a:t> </a:t>
            </a:r>
            <a:r>
              <a:rPr lang="en-US" altLang="zh-CN" sz="2800" b="1" dirty="0">
                <a:solidFill>
                  <a:srgbClr val="FF0066"/>
                </a:solidFill>
                <a:sym typeface="Symbol" pitchFamily="18" charset="2"/>
              </a:rPr>
              <a:t></a:t>
            </a:r>
            <a:r>
              <a:rPr lang="zh-CN" altLang="en-US" sz="2800" b="1" dirty="0">
                <a:solidFill>
                  <a:srgbClr val="FF0066"/>
                </a:solidFill>
              </a:rPr>
              <a:t>， </a:t>
            </a:r>
            <a:r>
              <a:rPr lang="en-US" altLang="zh-CN" sz="2800" b="1" i="1" dirty="0">
                <a:solidFill>
                  <a:srgbClr val="0033CC"/>
                </a:solidFill>
              </a:rPr>
              <a:t>K</a:t>
            </a:r>
            <a:r>
              <a:rPr lang="en-US" altLang="zh-CN" sz="1400" b="1" i="1" dirty="0">
                <a:solidFill>
                  <a:srgbClr val="0033CC"/>
                </a:solidFill>
              </a:rPr>
              <a:t> </a:t>
            </a:r>
            <a:r>
              <a:rPr lang="en-US" altLang="zh-CN" sz="2800" b="1" dirty="0">
                <a:solidFill>
                  <a:srgbClr val="0033CC"/>
                </a:solidFill>
              </a:rPr>
              <a:t>=</a:t>
            </a:r>
            <a:r>
              <a:rPr lang="en-US" altLang="zh-CN" sz="2800" b="1" dirty="0">
                <a:solidFill>
                  <a:srgbClr val="FF0066"/>
                </a:solidFill>
              </a:rPr>
              <a:t>1</a:t>
            </a:r>
          </a:p>
        </p:txBody>
      </p:sp>
      <p:sp>
        <p:nvSpPr>
          <p:cNvPr id="27" name="Arc 26">
            <a:extLst>
              <a:ext uri="{FF2B5EF4-FFF2-40B4-BE49-F238E27FC236}">
                <a16:creationId xmlns:a16="http://schemas.microsoft.com/office/drawing/2014/main" id="{D850AE38-6165-C479-47DC-6179923C9CB1}"/>
              </a:ext>
            </a:extLst>
          </p:cNvPr>
          <p:cNvSpPr>
            <a:spLocks noChangeAspect="1"/>
          </p:cNvSpPr>
          <p:nvPr/>
        </p:nvSpPr>
        <p:spPr bwMode="auto">
          <a:xfrm>
            <a:off x="7980832" y="4558862"/>
            <a:ext cx="596900" cy="617538"/>
          </a:xfrm>
          <a:custGeom>
            <a:avLst/>
            <a:gdLst>
              <a:gd name="T0" fmla="*/ 0 w 41109"/>
              <a:gd name="T1" fmla="*/ 176241 h 43200"/>
              <a:gd name="T2" fmla="*/ 2831 w 41109"/>
              <a:gd name="T3" fmla="*/ 447015 h 43200"/>
              <a:gd name="T4" fmla="*/ 283269 w 41109"/>
              <a:gd name="T5" fmla="*/ 308769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28" name="Text Box 27">
            <a:extLst>
              <a:ext uri="{FF2B5EF4-FFF2-40B4-BE49-F238E27FC236}">
                <a16:creationId xmlns:a16="http://schemas.microsoft.com/office/drawing/2014/main" id="{6B045B59-7ED1-6932-2211-95272AECAE77}"/>
              </a:ext>
            </a:extLst>
          </p:cNvPr>
          <p:cNvSpPr txBox="1">
            <a:spLocks noChangeArrowheads="1"/>
          </p:cNvSpPr>
          <p:nvPr/>
        </p:nvSpPr>
        <p:spPr bwMode="auto">
          <a:xfrm>
            <a:off x="8590432" y="4358837"/>
            <a:ext cx="1127125" cy="946150"/>
          </a:xfrm>
          <a:prstGeom prst="rect">
            <a:avLst/>
          </a:prstGeom>
          <a:noFill/>
          <a:ln w="9525">
            <a:noFill/>
            <a:miter lim="800000"/>
            <a:headEnd/>
            <a:tailEnd/>
          </a:ln>
        </p:spPr>
        <p:txBody>
          <a:bodyPr>
            <a:spAutoFit/>
          </a:bodyPr>
          <a:lstStyle/>
          <a:p>
            <a:r>
              <a:rPr lang="en-US" altLang="zh-CN" sz="2800" b="1" i="1">
                <a:solidFill>
                  <a:srgbClr val="0033CC"/>
                </a:solidFill>
              </a:rPr>
              <a:t>J</a:t>
            </a:r>
            <a:r>
              <a:rPr lang="en-US" altLang="zh-CN" sz="1400" b="1" i="1">
                <a:solidFill>
                  <a:srgbClr val="0033CC"/>
                </a:solidFill>
              </a:rPr>
              <a:t> </a:t>
            </a:r>
            <a:r>
              <a:rPr lang="en-US" altLang="zh-CN" sz="2800" b="1">
                <a:solidFill>
                  <a:srgbClr val="0033CC"/>
                </a:solidFill>
              </a:rPr>
              <a:t>=</a:t>
            </a:r>
            <a:r>
              <a:rPr lang="en-US" altLang="zh-CN" sz="1400" b="1">
                <a:solidFill>
                  <a:srgbClr val="FF0066"/>
                </a:solidFill>
              </a:rPr>
              <a:t> </a:t>
            </a:r>
            <a:r>
              <a:rPr lang="en-US" altLang="zh-CN" sz="2800" b="1">
                <a:solidFill>
                  <a:srgbClr val="FF0066"/>
                </a:solidFill>
                <a:sym typeface="Symbol" pitchFamily="18" charset="2"/>
              </a:rPr>
              <a:t></a:t>
            </a:r>
            <a:r>
              <a:rPr lang="en-US" altLang="zh-CN" sz="1400" b="1">
                <a:solidFill>
                  <a:srgbClr val="FF0066"/>
                </a:solidFill>
              </a:rPr>
              <a:t> </a:t>
            </a:r>
          </a:p>
          <a:p>
            <a:r>
              <a:rPr lang="en-US" altLang="zh-CN" sz="2800" b="1" i="1">
                <a:solidFill>
                  <a:srgbClr val="0033CC"/>
                </a:solidFill>
              </a:rPr>
              <a:t>K</a:t>
            </a:r>
            <a:r>
              <a:rPr lang="en-US" altLang="zh-CN" sz="2800" b="1">
                <a:solidFill>
                  <a:srgbClr val="FF0066"/>
                </a:solidFill>
              </a:rPr>
              <a:t>=</a:t>
            </a:r>
            <a:r>
              <a:rPr lang="en-US" altLang="zh-CN" sz="1400" b="1">
                <a:solidFill>
                  <a:srgbClr val="FF0066"/>
                </a:solidFill>
              </a:rPr>
              <a:t> </a:t>
            </a:r>
            <a:r>
              <a:rPr lang="en-US" altLang="zh-CN" sz="2800" b="1">
                <a:solidFill>
                  <a:srgbClr val="FF0066"/>
                </a:solidFill>
                <a:sym typeface="Symbol" pitchFamily="18" charset="2"/>
              </a:rPr>
              <a:t>0</a:t>
            </a:r>
            <a:r>
              <a:rPr lang="en-US" altLang="zh-CN" sz="2800" b="1">
                <a:solidFill>
                  <a:srgbClr val="FF0066"/>
                </a:solidFill>
              </a:rPr>
              <a:t> </a:t>
            </a:r>
          </a:p>
        </p:txBody>
      </p:sp>
      <p:sp>
        <p:nvSpPr>
          <p:cNvPr id="29" name="AutoShape 28">
            <a:extLst>
              <a:ext uri="{FF2B5EF4-FFF2-40B4-BE49-F238E27FC236}">
                <a16:creationId xmlns:a16="http://schemas.microsoft.com/office/drawing/2014/main" id="{F0D341C8-8549-B8B4-7DDD-38F76E258B68}"/>
              </a:ext>
            </a:extLst>
          </p:cNvPr>
          <p:cNvSpPr>
            <a:spLocks noChangeAspect="1"/>
          </p:cNvSpPr>
          <p:nvPr/>
        </p:nvSpPr>
        <p:spPr bwMode="auto">
          <a:xfrm rot="-5400000">
            <a:off x="6662414" y="4432656"/>
            <a:ext cx="261937" cy="1768475"/>
          </a:xfrm>
          <a:prstGeom prst="leftBracket">
            <a:avLst>
              <a:gd name="adj" fmla="val 56263"/>
            </a:avLst>
          </a:prstGeom>
          <a:noFill/>
          <a:ln w="38100">
            <a:solidFill>
              <a:srgbClr val="000000"/>
            </a:solidFill>
            <a:round/>
            <a:headEnd type="stealth" w="med" len="med"/>
            <a:tailEnd/>
          </a:ln>
        </p:spPr>
        <p:txBody>
          <a:bodyPr wrap="none" anchor="ctr"/>
          <a:lstStyle/>
          <a:p>
            <a:endParaRPr lang="zh-CN" altLang="en-US"/>
          </a:p>
        </p:txBody>
      </p:sp>
      <p:sp>
        <p:nvSpPr>
          <p:cNvPr id="30" name="Text Box 29">
            <a:extLst>
              <a:ext uri="{FF2B5EF4-FFF2-40B4-BE49-F238E27FC236}">
                <a16:creationId xmlns:a16="http://schemas.microsoft.com/office/drawing/2014/main" id="{27D700A0-6F78-F4BB-4293-E6F5402CE91D}"/>
              </a:ext>
            </a:extLst>
          </p:cNvPr>
          <p:cNvSpPr txBox="1">
            <a:spLocks noChangeArrowheads="1"/>
          </p:cNvSpPr>
          <p:nvPr/>
        </p:nvSpPr>
        <p:spPr bwMode="auto">
          <a:xfrm>
            <a:off x="5771032" y="5444687"/>
            <a:ext cx="2384425" cy="523220"/>
          </a:xfrm>
          <a:prstGeom prst="rect">
            <a:avLst/>
          </a:prstGeom>
          <a:noFill/>
          <a:ln w="9525">
            <a:noFill/>
            <a:miter lim="800000"/>
            <a:headEnd/>
            <a:tailEnd/>
          </a:ln>
        </p:spPr>
        <p:txBody>
          <a:bodyPr wrap="square">
            <a:spAutoFit/>
          </a:bodyPr>
          <a:lstStyle/>
          <a:p>
            <a:r>
              <a:rPr lang="en-US" altLang="zh-CN" sz="2800" b="1" i="1" dirty="0">
                <a:solidFill>
                  <a:srgbClr val="0033CC"/>
                </a:solidFill>
              </a:rPr>
              <a:t>J</a:t>
            </a:r>
            <a:r>
              <a:rPr lang="en-US" altLang="zh-CN" sz="1400" b="1" i="1" dirty="0">
                <a:solidFill>
                  <a:srgbClr val="0033CC"/>
                </a:solidFill>
              </a:rPr>
              <a:t> </a:t>
            </a:r>
            <a:r>
              <a:rPr lang="en-US" altLang="zh-CN" sz="2800" b="1" dirty="0">
                <a:solidFill>
                  <a:srgbClr val="0033CC"/>
                </a:solidFill>
              </a:rPr>
              <a:t>=</a:t>
            </a:r>
            <a:r>
              <a:rPr lang="en-US" altLang="zh-CN" sz="1400" b="1" dirty="0">
                <a:solidFill>
                  <a:srgbClr val="FF0066"/>
                </a:solidFill>
              </a:rPr>
              <a:t> </a:t>
            </a:r>
            <a:r>
              <a:rPr lang="en-US" altLang="zh-CN" sz="2800" b="1" dirty="0">
                <a:solidFill>
                  <a:srgbClr val="FF0066"/>
                </a:solidFill>
                <a:sym typeface="Symbol" pitchFamily="18" charset="2"/>
              </a:rPr>
              <a:t>1</a:t>
            </a:r>
            <a:r>
              <a:rPr lang="en-US" altLang="zh-CN" sz="1400" b="1" dirty="0">
                <a:solidFill>
                  <a:srgbClr val="FF0066"/>
                </a:solidFill>
              </a:rPr>
              <a:t> </a:t>
            </a:r>
            <a:r>
              <a:rPr lang="zh-CN" altLang="en-US" sz="2800" b="1" dirty="0">
                <a:solidFill>
                  <a:srgbClr val="FF0066"/>
                </a:solidFill>
              </a:rPr>
              <a:t>， </a:t>
            </a:r>
            <a:r>
              <a:rPr lang="en-US" altLang="zh-CN" sz="2800" b="1" i="1" dirty="0">
                <a:solidFill>
                  <a:srgbClr val="0033CC"/>
                </a:solidFill>
              </a:rPr>
              <a:t>K</a:t>
            </a:r>
            <a:r>
              <a:rPr lang="en-US" altLang="zh-CN" sz="1400" b="1" i="1" dirty="0">
                <a:solidFill>
                  <a:srgbClr val="0033CC"/>
                </a:solidFill>
              </a:rPr>
              <a:t> </a:t>
            </a:r>
            <a:r>
              <a:rPr lang="en-US" altLang="zh-CN" sz="2800" b="1" dirty="0">
                <a:solidFill>
                  <a:srgbClr val="0033CC"/>
                </a:solidFill>
              </a:rPr>
              <a:t>=</a:t>
            </a:r>
            <a:r>
              <a:rPr lang="en-US" altLang="zh-CN" sz="2800" b="1" dirty="0">
                <a:solidFill>
                  <a:srgbClr val="FF0066"/>
                </a:solidFill>
                <a:sym typeface="Symbol" pitchFamily="18" charset="2"/>
              </a:rPr>
              <a:t></a:t>
            </a:r>
            <a:endParaRPr lang="en-US" altLang="zh-CN" sz="2800" b="1" dirty="0">
              <a:solidFill>
                <a:srgbClr val="FF0066"/>
              </a:solidFill>
            </a:endParaRPr>
          </a:p>
        </p:txBody>
      </p:sp>
      <p:sp>
        <p:nvSpPr>
          <p:cNvPr id="31" name="文本框 30">
            <a:extLst>
              <a:ext uri="{FF2B5EF4-FFF2-40B4-BE49-F238E27FC236}">
                <a16:creationId xmlns:a16="http://schemas.microsoft.com/office/drawing/2014/main" id="{BCE546C0-278A-48A6-09DC-E761B04C38D2}"/>
              </a:ext>
            </a:extLst>
          </p:cNvPr>
          <p:cNvSpPr txBox="1"/>
          <p:nvPr/>
        </p:nvSpPr>
        <p:spPr>
          <a:xfrm>
            <a:off x="2025943" y="3241134"/>
            <a:ext cx="2391833" cy="830997"/>
          </a:xfrm>
          <a:prstGeom prst="rect">
            <a:avLst/>
          </a:prstGeom>
          <a:noFill/>
          <a:ln>
            <a:solidFill>
              <a:srgbClr val="00B050"/>
            </a:solidFill>
          </a:ln>
        </p:spPr>
        <p:txBody>
          <a:bodyPr wrap="square" rtlCol="0">
            <a:spAutoFit/>
          </a:bodyPr>
          <a:lstStyle/>
          <a:p>
            <a:r>
              <a:rPr lang="zh-CN" altLang="en-US" b="1" dirty="0">
                <a:solidFill>
                  <a:schemeClr val="accent2"/>
                </a:solidFill>
              </a:rPr>
              <a:t>起始点：现态</a:t>
            </a:r>
            <a:endParaRPr lang="en-US" altLang="zh-CN" b="1" dirty="0">
              <a:solidFill>
                <a:schemeClr val="accent2"/>
              </a:solidFill>
            </a:endParaRPr>
          </a:p>
          <a:p>
            <a:r>
              <a:rPr lang="zh-CN" altLang="en-US" b="1" dirty="0">
                <a:solidFill>
                  <a:schemeClr val="accent2"/>
                </a:solidFill>
              </a:rPr>
              <a:t>终端点：次态</a:t>
            </a:r>
          </a:p>
        </p:txBody>
      </p:sp>
      <p:sp>
        <p:nvSpPr>
          <p:cNvPr id="3" name="灯片编号占位符 2">
            <a:extLst>
              <a:ext uri="{FF2B5EF4-FFF2-40B4-BE49-F238E27FC236}">
                <a16:creationId xmlns:a16="http://schemas.microsoft.com/office/drawing/2014/main" id="{D6D625DF-1179-CA1B-6FC2-B4A1749C5EA8}"/>
              </a:ext>
            </a:extLst>
          </p:cNvPr>
          <p:cNvSpPr>
            <a:spLocks noGrp="1"/>
          </p:cNvSpPr>
          <p:nvPr>
            <p:ph type="sldNum" sz="quarter" idx="12"/>
          </p:nvPr>
        </p:nvSpPr>
        <p:spPr/>
        <p:txBody>
          <a:bodyPr/>
          <a:lstStyle/>
          <a:p>
            <a:fld id="{392CBAA0-59E6-204E-8F03-85E5040D48B8}" type="slidenum">
              <a:rPr kumimoji="1" lang="zh-CN" altLang="en-US" smtClean="0"/>
              <a:t>55</a:t>
            </a:fld>
            <a:r>
              <a:rPr kumimoji="1" lang="en-US" altLang="zh-CN"/>
              <a:t>/70</a:t>
            </a:r>
            <a:endParaRPr kumimoji="1" lang="zh-CN" altLang="en-US" dirty="0"/>
          </a:p>
        </p:txBody>
      </p:sp>
    </p:spTree>
    <p:extLst>
      <p:ext uri="{BB962C8B-B14F-4D97-AF65-F5344CB8AC3E}">
        <p14:creationId xmlns:p14="http://schemas.microsoft.com/office/powerpoint/2010/main" val="22880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wipe(left)">
                                      <p:cBhvr>
                                        <p:cTn id="28" dur="500"/>
                                        <p:tgtEl>
                                          <p:spTgt spid="1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4">
                                            <p:txEl>
                                              <p:pRg st="0" end="0"/>
                                            </p:txEl>
                                          </p:spTgt>
                                        </p:tgtEl>
                                        <p:attrNameLst>
                                          <p:attrName>style.visibility</p:attrName>
                                        </p:attrNameLst>
                                      </p:cBhvr>
                                      <p:to>
                                        <p:strVal val="visible"/>
                                      </p:to>
                                    </p:set>
                                    <p:animEffect transition="in" filter="wipe(left)">
                                      <p:cBhvr>
                                        <p:cTn id="38" dur="500"/>
                                        <p:tgtEl>
                                          <p:spTgt spid="1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6">
                                            <p:txEl>
                                              <p:pRg st="0" end="0"/>
                                            </p:txEl>
                                          </p:spTgt>
                                        </p:tgtEl>
                                        <p:attrNameLst>
                                          <p:attrName>style.visibility</p:attrName>
                                        </p:attrNameLst>
                                      </p:cBhvr>
                                      <p:to>
                                        <p:strVal val="visible"/>
                                      </p:to>
                                    </p:set>
                                    <p:animEffect transition="in" filter="wipe(left)">
                                      <p:cBhvr>
                                        <p:cTn id="48" dur="500"/>
                                        <p:tgtEl>
                                          <p:spTgt spid="1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right)">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xEl>
                                              <p:pRg st="0" end="0"/>
                                            </p:txEl>
                                          </p:spTgt>
                                        </p:tgtEl>
                                        <p:attrNameLst>
                                          <p:attrName>style.visibility</p:attrName>
                                        </p:attrNameLst>
                                      </p:cBhvr>
                                      <p:to>
                                        <p:strVal val="visible"/>
                                      </p:to>
                                    </p:set>
                                    <p:animEffect transition="in" filter="wipe(left)">
                                      <p:cBhvr>
                                        <p:cTn id="58" dur="500"/>
                                        <p:tgtEl>
                                          <p:spTgt spid="18">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animEffect transition="in" filter="wipe(left)">
                                      <p:cBhvr>
                                        <p:cTn id="63" dur="500"/>
                                        <p:tgtEl>
                                          <p:spTgt spid="19">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10"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p:cTn id="68" dur="500" fill="hold"/>
                                        <p:tgtEl>
                                          <p:spTgt spid="20"/>
                                        </p:tgtEl>
                                        <p:attrNameLst>
                                          <p:attrName>ppt_w</p:attrName>
                                        </p:attrNameLst>
                                      </p:cBhvr>
                                      <p:tavLst>
                                        <p:tav tm="0">
                                          <p:val>
                                            <p:fltVal val="0"/>
                                          </p:val>
                                        </p:tav>
                                        <p:tav tm="100000">
                                          <p:val>
                                            <p:strVal val="#ppt_w"/>
                                          </p:val>
                                        </p:tav>
                                      </p:tavLst>
                                    </p:anim>
                                    <p:anim calcmode="lin" valueType="num">
                                      <p:cBhvr>
                                        <p:cTn id="69"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down)">
                                      <p:cBhvr>
                                        <p:cTn id="74" dur="5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4">
                                            <p:txEl>
                                              <p:pRg st="0" end="0"/>
                                            </p:txEl>
                                          </p:spTgt>
                                        </p:tgtEl>
                                        <p:attrNameLst>
                                          <p:attrName>style.visibility</p:attrName>
                                        </p:attrNameLst>
                                      </p:cBhvr>
                                      <p:to>
                                        <p:strVal val="visible"/>
                                      </p:to>
                                    </p:set>
                                    <p:animEffect transition="in" filter="wipe(left)">
                                      <p:cBhvr>
                                        <p:cTn id="79" dur="500"/>
                                        <p:tgtEl>
                                          <p:spTgt spid="24">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left)">
                                      <p:cBhvr>
                                        <p:cTn id="84" dur="500"/>
                                        <p:tgtEl>
                                          <p:spTgt spid="2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6">
                                            <p:txEl>
                                              <p:pRg st="0" end="0"/>
                                            </p:txEl>
                                          </p:spTgt>
                                        </p:tgtEl>
                                        <p:attrNameLst>
                                          <p:attrName>style.visibility</p:attrName>
                                        </p:attrNameLst>
                                      </p:cBhvr>
                                      <p:to>
                                        <p:strVal val="visible"/>
                                      </p:to>
                                    </p:set>
                                    <p:animEffect transition="in" filter="wipe(left)">
                                      <p:cBhvr>
                                        <p:cTn id="89" dur="500"/>
                                        <p:tgtEl>
                                          <p:spTgt spid="26">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up)">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wipe(left)">
                                      <p:cBhvr>
                                        <p:cTn id="99" dur="500"/>
                                        <p:tgtEl>
                                          <p:spTgt spid="28"/>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wipe(right)">
                                      <p:cBhvr>
                                        <p:cTn id="104" dur="500"/>
                                        <p:tgtEl>
                                          <p:spTgt spid="2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0">
                                            <p:txEl>
                                              <p:pRg st="0" end="0"/>
                                            </p:txEl>
                                          </p:spTgt>
                                        </p:tgtEl>
                                        <p:attrNameLst>
                                          <p:attrName>style.visibility</p:attrName>
                                        </p:attrNameLst>
                                      </p:cBhvr>
                                      <p:to>
                                        <p:strVal val="visible"/>
                                      </p:to>
                                    </p:set>
                                    <p:animEffect transition="in" filter="wipe(left)">
                                      <p:cBhvr>
                                        <p:cTn id="109"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autoUpdateAnimBg="0"/>
      <p:bldP spid="11" grpId="0" animBg="1"/>
      <p:bldP spid="12" grpId="0" build="p" autoUpdateAnimBg="0"/>
      <p:bldP spid="14" grpId="0" build="p" autoUpdateAnimBg="0"/>
      <p:bldP spid="15" grpId="0" animBg="1"/>
      <p:bldP spid="16" grpId="0" build="p" autoUpdateAnimBg="0"/>
      <p:bldP spid="18" grpId="0" build="p" autoUpdateAnimBg="0"/>
      <p:bldP spid="19" grpId="0" build="p" autoUpdateAnimBg="0"/>
      <p:bldP spid="23" grpId="0" animBg="1"/>
      <p:bldP spid="24" grpId="0" build="p" autoUpdateAnimBg="0"/>
      <p:bldP spid="26" grpId="0" build="p" autoUpdateAnimBg="0"/>
      <p:bldP spid="27" grpId="0" animBg="1"/>
      <p:bldP spid="28" grpId="0" autoUpdateAnimBg="0"/>
      <p:bldP spid="30"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pic>
        <p:nvPicPr>
          <p:cNvPr id="5" name="Picture 74">
            <a:extLst>
              <a:ext uri="{FF2B5EF4-FFF2-40B4-BE49-F238E27FC236}">
                <a16:creationId xmlns:a16="http://schemas.microsoft.com/office/drawing/2014/main" id="{560EBF72-E24B-BAD4-3BE6-18663D2FB0A8}"/>
              </a:ext>
            </a:extLst>
          </p:cNvPr>
          <p:cNvPicPr>
            <a:picLocks noChangeAspect="1" noChangeArrowheads="1"/>
          </p:cNvPicPr>
          <p:nvPr/>
        </p:nvPicPr>
        <p:blipFill>
          <a:blip r:embed="rId2"/>
          <a:srcRect/>
          <a:stretch>
            <a:fillRect/>
          </a:stretch>
        </p:blipFill>
        <p:spPr bwMode="auto">
          <a:xfrm>
            <a:off x="4210050" y="4318353"/>
            <a:ext cx="5286375" cy="2476500"/>
          </a:xfrm>
          <a:prstGeom prst="rect">
            <a:avLst/>
          </a:prstGeom>
          <a:noFill/>
          <a:ln w="19050">
            <a:solidFill>
              <a:srgbClr val="336600"/>
            </a:solidFill>
            <a:miter lim="800000"/>
            <a:headEnd/>
            <a:tailEnd/>
          </a:ln>
        </p:spPr>
      </p:pic>
      <p:pic>
        <p:nvPicPr>
          <p:cNvPr id="6" name="Picture 73">
            <a:extLst>
              <a:ext uri="{FF2B5EF4-FFF2-40B4-BE49-F238E27FC236}">
                <a16:creationId xmlns:a16="http://schemas.microsoft.com/office/drawing/2014/main" id="{C1F30612-C388-CC2B-A910-0D796878438F}"/>
              </a:ext>
            </a:extLst>
          </p:cNvPr>
          <p:cNvPicPr>
            <a:picLocks noChangeAspect="1" noChangeArrowheads="1"/>
          </p:cNvPicPr>
          <p:nvPr/>
        </p:nvPicPr>
        <p:blipFill>
          <a:blip r:embed="rId3"/>
          <a:srcRect/>
          <a:stretch>
            <a:fillRect/>
          </a:stretch>
        </p:blipFill>
        <p:spPr bwMode="auto">
          <a:xfrm>
            <a:off x="4237038" y="2070453"/>
            <a:ext cx="4602162" cy="2076450"/>
          </a:xfrm>
          <a:prstGeom prst="rect">
            <a:avLst/>
          </a:prstGeom>
          <a:noFill/>
          <a:ln w="19050">
            <a:solidFill>
              <a:srgbClr val="336600"/>
            </a:solidFill>
            <a:miter lim="800000"/>
            <a:headEnd/>
            <a:tailEnd/>
          </a:ln>
        </p:spPr>
      </p:pic>
      <p:sp>
        <p:nvSpPr>
          <p:cNvPr id="7" name="Rectangle 8">
            <a:extLst>
              <a:ext uri="{FF2B5EF4-FFF2-40B4-BE49-F238E27FC236}">
                <a16:creationId xmlns:a16="http://schemas.microsoft.com/office/drawing/2014/main" id="{8C89F570-B8D7-2EC7-C0B9-5F4AD9007E6A}"/>
              </a:ext>
            </a:extLst>
          </p:cNvPr>
          <p:cNvSpPr>
            <a:spLocks noChangeArrowheads="1"/>
          </p:cNvSpPr>
          <p:nvPr/>
        </p:nvSpPr>
        <p:spPr bwMode="auto">
          <a:xfrm>
            <a:off x="63499" y="3308703"/>
            <a:ext cx="2466975" cy="519112"/>
          </a:xfrm>
          <a:prstGeom prst="rect">
            <a:avLst/>
          </a:prstGeom>
          <a:noFill/>
          <a:ln w="9525">
            <a:noFill/>
            <a:miter lim="800000"/>
            <a:headEnd/>
            <a:tailEnd/>
          </a:ln>
        </p:spPr>
        <p:txBody>
          <a:bodyPr>
            <a:spAutoFit/>
          </a:bodyPr>
          <a:lstStyle/>
          <a:p>
            <a:r>
              <a:rPr lang="en-US" altLang="zh-CN" sz="2800" b="1" dirty="0">
                <a:solidFill>
                  <a:srgbClr val="0033CC"/>
                </a:solidFill>
              </a:rPr>
              <a:t>(2) </a:t>
            </a:r>
            <a:r>
              <a:rPr lang="zh-CN" altLang="en-US" sz="2800" b="1" dirty="0">
                <a:solidFill>
                  <a:srgbClr val="0033CC"/>
                </a:solidFill>
              </a:rPr>
              <a:t>时序图</a:t>
            </a:r>
          </a:p>
        </p:txBody>
      </p:sp>
      <p:sp>
        <p:nvSpPr>
          <p:cNvPr id="8" name="Text Box 9">
            <a:extLst>
              <a:ext uri="{FF2B5EF4-FFF2-40B4-BE49-F238E27FC236}">
                <a16:creationId xmlns:a16="http://schemas.microsoft.com/office/drawing/2014/main" id="{85B26452-E074-93D4-3CC7-3E8E16AA6CF0}"/>
              </a:ext>
            </a:extLst>
          </p:cNvPr>
          <p:cNvSpPr txBox="1">
            <a:spLocks noChangeArrowheads="1"/>
          </p:cNvSpPr>
          <p:nvPr/>
        </p:nvSpPr>
        <p:spPr bwMode="auto">
          <a:xfrm>
            <a:off x="2438400" y="2222853"/>
            <a:ext cx="3295650" cy="519113"/>
          </a:xfrm>
          <a:prstGeom prst="rect">
            <a:avLst/>
          </a:prstGeom>
          <a:noFill/>
          <a:ln w="9525">
            <a:noFill/>
            <a:miter lim="800000"/>
            <a:headEnd/>
            <a:tailEnd/>
          </a:ln>
        </p:spPr>
        <p:txBody>
          <a:bodyPr>
            <a:spAutoFit/>
          </a:bodyPr>
          <a:lstStyle/>
          <a:p>
            <a:r>
              <a:rPr lang="en-US" altLang="zh-CN" sz="2800" b="1" i="1">
                <a:solidFill>
                  <a:srgbClr val="0033CC"/>
                </a:solidFill>
              </a:rPr>
              <a:t>D </a:t>
            </a:r>
            <a:r>
              <a:rPr lang="zh-CN" altLang="en-US" sz="2800" b="1">
                <a:solidFill>
                  <a:srgbClr val="0033CC"/>
                </a:solidFill>
              </a:rPr>
              <a:t>触发器：</a:t>
            </a:r>
          </a:p>
        </p:txBody>
      </p:sp>
      <p:sp>
        <p:nvSpPr>
          <p:cNvPr id="9" name="Text Box 10">
            <a:extLst>
              <a:ext uri="{FF2B5EF4-FFF2-40B4-BE49-F238E27FC236}">
                <a16:creationId xmlns:a16="http://schemas.microsoft.com/office/drawing/2014/main" id="{7907013B-9B51-4925-C0A1-C87D7D40A0AC}"/>
              </a:ext>
            </a:extLst>
          </p:cNvPr>
          <p:cNvSpPr txBox="1">
            <a:spLocks noChangeArrowheads="1"/>
          </p:cNvSpPr>
          <p:nvPr/>
        </p:nvSpPr>
        <p:spPr bwMode="auto">
          <a:xfrm>
            <a:off x="1650206" y="860778"/>
            <a:ext cx="8891588" cy="965200"/>
          </a:xfrm>
          <a:prstGeom prst="rect">
            <a:avLst/>
          </a:prstGeom>
          <a:noFill/>
          <a:ln w="9525">
            <a:noFill/>
            <a:miter lim="800000"/>
            <a:headEnd/>
            <a:tailEnd/>
          </a:ln>
        </p:spPr>
        <p:txBody>
          <a:bodyPr>
            <a:spAutoFit/>
          </a:bodyPr>
          <a:lstStyle/>
          <a:p>
            <a:pPr>
              <a:lnSpc>
                <a:spcPct val="110000"/>
              </a:lnSpc>
            </a:pPr>
            <a:r>
              <a:rPr lang="en-US" altLang="zh-CN" sz="2600" b="1" dirty="0">
                <a:solidFill>
                  <a:srgbClr val="FF0066"/>
                </a:solidFill>
              </a:rPr>
              <a:t>      </a:t>
            </a:r>
            <a:r>
              <a:rPr lang="zh-CN" altLang="en-US" sz="2600" b="1" dirty="0">
                <a:solidFill>
                  <a:srgbClr val="FF0066"/>
                </a:solidFill>
              </a:rPr>
              <a:t>特点：</a:t>
            </a:r>
            <a:r>
              <a:rPr lang="zh-CN" altLang="en-US" sz="2600" b="1" dirty="0"/>
              <a:t>表述了</a:t>
            </a:r>
            <a:r>
              <a:rPr lang="en-US" altLang="zh-CN" sz="2600" b="1" i="1" dirty="0"/>
              <a:t>CP </a:t>
            </a:r>
            <a:r>
              <a:rPr lang="zh-CN" altLang="en-US" sz="2600" b="1" dirty="0"/>
              <a:t>对输入和触发器状态在时间上的对应</a:t>
            </a:r>
          </a:p>
          <a:p>
            <a:pPr>
              <a:lnSpc>
                <a:spcPct val="110000"/>
              </a:lnSpc>
            </a:pPr>
            <a:r>
              <a:rPr lang="zh-CN" altLang="en-US" sz="2600" b="1" dirty="0"/>
              <a:t>                  关系和控制或触发作用。</a:t>
            </a:r>
          </a:p>
        </p:txBody>
      </p:sp>
      <p:sp>
        <p:nvSpPr>
          <p:cNvPr id="10" name="Text Box 11">
            <a:extLst>
              <a:ext uri="{FF2B5EF4-FFF2-40B4-BE49-F238E27FC236}">
                <a16:creationId xmlns:a16="http://schemas.microsoft.com/office/drawing/2014/main" id="{A8A0E643-10B1-23CA-39C8-FF1BFE1BD2D3}"/>
              </a:ext>
            </a:extLst>
          </p:cNvPr>
          <p:cNvSpPr txBox="1">
            <a:spLocks noChangeArrowheads="1"/>
          </p:cNvSpPr>
          <p:nvPr/>
        </p:nvSpPr>
        <p:spPr bwMode="auto">
          <a:xfrm>
            <a:off x="9275763" y="2676878"/>
            <a:ext cx="1619250" cy="946150"/>
          </a:xfrm>
          <a:prstGeom prst="rect">
            <a:avLst/>
          </a:prstGeom>
          <a:noFill/>
          <a:ln w="9525">
            <a:noFill/>
            <a:miter lim="800000"/>
            <a:headEnd/>
            <a:tailEnd/>
          </a:ln>
        </p:spPr>
        <p:txBody>
          <a:bodyPr>
            <a:spAutoFit/>
          </a:bodyPr>
          <a:lstStyle/>
          <a:p>
            <a:r>
              <a:rPr lang="en-US" altLang="zh-CN" sz="2800" b="1" i="1" dirty="0">
                <a:solidFill>
                  <a:srgbClr val="0033CC"/>
                </a:solidFill>
              </a:rPr>
              <a:t>CP </a:t>
            </a:r>
            <a:r>
              <a:rPr lang="zh-CN" altLang="en-US" sz="2800" b="1" dirty="0">
                <a:solidFill>
                  <a:srgbClr val="0033CC"/>
                </a:solidFill>
              </a:rPr>
              <a:t>上升</a:t>
            </a:r>
          </a:p>
          <a:p>
            <a:r>
              <a:rPr lang="zh-CN" altLang="en-US" sz="2800" b="1" dirty="0">
                <a:solidFill>
                  <a:srgbClr val="0033CC"/>
                </a:solidFill>
              </a:rPr>
              <a:t>沿触发</a:t>
            </a:r>
          </a:p>
        </p:txBody>
      </p:sp>
      <p:sp>
        <p:nvSpPr>
          <p:cNvPr id="11" name="Line 13">
            <a:extLst>
              <a:ext uri="{FF2B5EF4-FFF2-40B4-BE49-F238E27FC236}">
                <a16:creationId xmlns:a16="http://schemas.microsoft.com/office/drawing/2014/main" id="{E55CBD62-374B-FE63-D2C7-7ECC4F77DBBA}"/>
              </a:ext>
            </a:extLst>
          </p:cNvPr>
          <p:cNvSpPr>
            <a:spLocks noChangeShapeType="1"/>
          </p:cNvSpPr>
          <p:nvPr/>
        </p:nvSpPr>
        <p:spPr bwMode="auto">
          <a:xfrm>
            <a:off x="5019675" y="2546703"/>
            <a:ext cx="0" cy="1439863"/>
          </a:xfrm>
          <a:prstGeom prst="line">
            <a:avLst/>
          </a:prstGeom>
          <a:noFill/>
          <a:ln w="9525">
            <a:solidFill>
              <a:srgbClr val="0033CC"/>
            </a:solidFill>
            <a:prstDash val="dash"/>
            <a:round/>
            <a:headEnd/>
            <a:tailEnd/>
          </a:ln>
        </p:spPr>
        <p:txBody>
          <a:bodyPr/>
          <a:lstStyle/>
          <a:p>
            <a:endParaRPr lang="zh-CN" altLang="en-US"/>
          </a:p>
        </p:txBody>
      </p:sp>
      <p:sp>
        <p:nvSpPr>
          <p:cNvPr id="12" name="Line 14">
            <a:extLst>
              <a:ext uri="{FF2B5EF4-FFF2-40B4-BE49-F238E27FC236}">
                <a16:creationId xmlns:a16="http://schemas.microsoft.com/office/drawing/2014/main" id="{8D0502D5-7DD6-34CB-65B0-D10FD41F6BF3}"/>
              </a:ext>
            </a:extLst>
          </p:cNvPr>
          <p:cNvSpPr>
            <a:spLocks noChangeShapeType="1"/>
          </p:cNvSpPr>
          <p:nvPr/>
        </p:nvSpPr>
        <p:spPr bwMode="auto">
          <a:xfrm>
            <a:off x="5740400" y="2546703"/>
            <a:ext cx="0" cy="1439863"/>
          </a:xfrm>
          <a:prstGeom prst="line">
            <a:avLst/>
          </a:prstGeom>
          <a:noFill/>
          <a:ln w="9525">
            <a:solidFill>
              <a:srgbClr val="0033CC"/>
            </a:solidFill>
            <a:prstDash val="dash"/>
            <a:round/>
            <a:headEnd/>
            <a:tailEnd/>
          </a:ln>
        </p:spPr>
        <p:txBody>
          <a:bodyPr/>
          <a:lstStyle/>
          <a:p>
            <a:endParaRPr lang="zh-CN" altLang="en-US"/>
          </a:p>
        </p:txBody>
      </p:sp>
      <p:sp>
        <p:nvSpPr>
          <p:cNvPr id="13" name="Line 15">
            <a:extLst>
              <a:ext uri="{FF2B5EF4-FFF2-40B4-BE49-F238E27FC236}">
                <a16:creationId xmlns:a16="http://schemas.microsoft.com/office/drawing/2014/main" id="{2B262CD9-631A-D5C1-8F29-C46BD1D14854}"/>
              </a:ext>
            </a:extLst>
          </p:cNvPr>
          <p:cNvSpPr>
            <a:spLocks noChangeShapeType="1"/>
          </p:cNvSpPr>
          <p:nvPr/>
        </p:nvSpPr>
        <p:spPr bwMode="auto">
          <a:xfrm>
            <a:off x="6469063" y="2541941"/>
            <a:ext cx="0" cy="1439862"/>
          </a:xfrm>
          <a:prstGeom prst="line">
            <a:avLst/>
          </a:prstGeom>
          <a:noFill/>
          <a:ln w="9525">
            <a:solidFill>
              <a:srgbClr val="0033CC"/>
            </a:solidFill>
            <a:prstDash val="dash"/>
            <a:round/>
            <a:headEnd/>
            <a:tailEnd/>
          </a:ln>
        </p:spPr>
        <p:txBody>
          <a:bodyPr/>
          <a:lstStyle/>
          <a:p>
            <a:endParaRPr lang="zh-CN" altLang="en-US"/>
          </a:p>
        </p:txBody>
      </p:sp>
      <p:sp>
        <p:nvSpPr>
          <p:cNvPr id="14" name="Line 16">
            <a:extLst>
              <a:ext uri="{FF2B5EF4-FFF2-40B4-BE49-F238E27FC236}">
                <a16:creationId xmlns:a16="http://schemas.microsoft.com/office/drawing/2014/main" id="{27B08D87-9E82-BE84-0EAA-080EF8953446}"/>
              </a:ext>
            </a:extLst>
          </p:cNvPr>
          <p:cNvSpPr>
            <a:spLocks noChangeShapeType="1"/>
          </p:cNvSpPr>
          <p:nvPr/>
        </p:nvSpPr>
        <p:spPr bwMode="auto">
          <a:xfrm>
            <a:off x="7886700" y="2470503"/>
            <a:ext cx="0" cy="1439863"/>
          </a:xfrm>
          <a:prstGeom prst="line">
            <a:avLst/>
          </a:prstGeom>
          <a:noFill/>
          <a:ln w="9525">
            <a:solidFill>
              <a:srgbClr val="0033CC"/>
            </a:solidFill>
            <a:prstDash val="dash"/>
            <a:round/>
            <a:headEnd/>
            <a:tailEnd/>
          </a:ln>
        </p:spPr>
        <p:txBody>
          <a:bodyPr/>
          <a:lstStyle/>
          <a:p>
            <a:endParaRPr lang="zh-CN" altLang="en-US"/>
          </a:p>
        </p:txBody>
      </p:sp>
      <p:sp>
        <p:nvSpPr>
          <p:cNvPr id="15" name="Line 17">
            <a:extLst>
              <a:ext uri="{FF2B5EF4-FFF2-40B4-BE49-F238E27FC236}">
                <a16:creationId xmlns:a16="http://schemas.microsoft.com/office/drawing/2014/main" id="{DAAB61B1-9B72-5BE8-B900-AC202788E2A5}"/>
              </a:ext>
            </a:extLst>
          </p:cNvPr>
          <p:cNvSpPr>
            <a:spLocks noChangeShapeType="1"/>
          </p:cNvSpPr>
          <p:nvPr/>
        </p:nvSpPr>
        <p:spPr bwMode="auto">
          <a:xfrm>
            <a:off x="4648200" y="3613503"/>
            <a:ext cx="381000" cy="0"/>
          </a:xfrm>
          <a:prstGeom prst="line">
            <a:avLst/>
          </a:prstGeom>
          <a:noFill/>
          <a:ln w="38100">
            <a:solidFill>
              <a:srgbClr val="FF0066"/>
            </a:solidFill>
            <a:round/>
            <a:headEnd/>
            <a:tailEnd/>
          </a:ln>
        </p:spPr>
        <p:txBody>
          <a:bodyPr/>
          <a:lstStyle/>
          <a:p>
            <a:endParaRPr lang="zh-CN" altLang="en-US"/>
          </a:p>
        </p:txBody>
      </p:sp>
      <p:sp>
        <p:nvSpPr>
          <p:cNvPr id="16" name="Line 18">
            <a:extLst>
              <a:ext uri="{FF2B5EF4-FFF2-40B4-BE49-F238E27FC236}">
                <a16:creationId xmlns:a16="http://schemas.microsoft.com/office/drawing/2014/main" id="{FC0B12B3-8E61-EE87-EC1C-0BB9899160BE}"/>
              </a:ext>
            </a:extLst>
          </p:cNvPr>
          <p:cNvSpPr>
            <a:spLocks noChangeShapeType="1"/>
          </p:cNvSpPr>
          <p:nvPr/>
        </p:nvSpPr>
        <p:spPr bwMode="auto">
          <a:xfrm flipH="1" flipV="1">
            <a:off x="5027613" y="3316641"/>
            <a:ext cx="1587" cy="317500"/>
          </a:xfrm>
          <a:prstGeom prst="line">
            <a:avLst/>
          </a:prstGeom>
          <a:noFill/>
          <a:ln w="38100">
            <a:solidFill>
              <a:srgbClr val="FF0066"/>
            </a:solidFill>
            <a:round/>
            <a:headEnd/>
            <a:tailEnd/>
          </a:ln>
        </p:spPr>
        <p:txBody>
          <a:bodyPr/>
          <a:lstStyle/>
          <a:p>
            <a:endParaRPr lang="zh-CN" altLang="en-US"/>
          </a:p>
        </p:txBody>
      </p:sp>
      <p:sp>
        <p:nvSpPr>
          <p:cNvPr id="17" name="Line 19">
            <a:extLst>
              <a:ext uri="{FF2B5EF4-FFF2-40B4-BE49-F238E27FC236}">
                <a16:creationId xmlns:a16="http://schemas.microsoft.com/office/drawing/2014/main" id="{5757C68E-F09B-9B1E-BEAE-7AE45EAF36BA}"/>
              </a:ext>
            </a:extLst>
          </p:cNvPr>
          <p:cNvSpPr>
            <a:spLocks noChangeShapeType="1"/>
          </p:cNvSpPr>
          <p:nvPr/>
        </p:nvSpPr>
        <p:spPr bwMode="auto">
          <a:xfrm flipV="1">
            <a:off x="5010150" y="3334103"/>
            <a:ext cx="738188" cy="0"/>
          </a:xfrm>
          <a:prstGeom prst="line">
            <a:avLst/>
          </a:prstGeom>
          <a:noFill/>
          <a:ln w="38100">
            <a:solidFill>
              <a:srgbClr val="FF0066"/>
            </a:solidFill>
            <a:round/>
            <a:headEnd/>
            <a:tailEnd/>
          </a:ln>
        </p:spPr>
        <p:txBody>
          <a:bodyPr/>
          <a:lstStyle/>
          <a:p>
            <a:endParaRPr lang="zh-CN" altLang="en-US"/>
          </a:p>
        </p:txBody>
      </p:sp>
      <p:sp>
        <p:nvSpPr>
          <p:cNvPr id="18" name="Line 20">
            <a:extLst>
              <a:ext uri="{FF2B5EF4-FFF2-40B4-BE49-F238E27FC236}">
                <a16:creationId xmlns:a16="http://schemas.microsoft.com/office/drawing/2014/main" id="{0781F6D4-6F7B-FA3D-6698-91A311ACD703}"/>
              </a:ext>
            </a:extLst>
          </p:cNvPr>
          <p:cNvSpPr>
            <a:spLocks noChangeShapeType="1"/>
          </p:cNvSpPr>
          <p:nvPr/>
        </p:nvSpPr>
        <p:spPr bwMode="auto">
          <a:xfrm flipV="1">
            <a:off x="5749925" y="3318228"/>
            <a:ext cx="0" cy="314325"/>
          </a:xfrm>
          <a:prstGeom prst="line">
            <a:avLst/>
          </a:prstGeom>
          <a:noFill/>
          <a:ln w="38100">
            <a:solidFill>
              <a:srgbClr val="FF0066"/>
            </a:solidFill>
            <a:round/>
            <a:headEnd/>
            <a:tailEnd/>
          </a:ln>
        </p:spPr>
        <p:txBody>
          <a:bodyPr/>
          <a:lstStyle/>
          <a:p>
            <a:endParaRPr lang="zh-CN" altLang="en-US"/>
          </a:p>
        </p:txBody>
      </p:sp>
      <p:sp>
        <p:nvSpPr>
          <p:cNvPr id="19" name="Line 21">
            <a:extLst>
              <a:ext uri="{FF2B5EF4-FFF2-40B4-BE49-F238E27FC236}">
                <a16:creationId xmlns:a16="http://schemas.microsoft.com/office/drawing/2014/main" id="{50B69CF4-2E3C-F1BF-BBC9-6A00A9D225DF}"/>
              </a:ext>
            </a:extLst>
          </p:cNvPr>
          <p:cNvSpPr>
            <a:spLocks noChangeShapeType="1"/>
          </p:cNvSpPr>
          <p:nvPr/>
        </p:nvSpPr>
        <p:spPr bwMode="auto">
          <a:xfrm>
            <a:off x="5753100" y="3613503"/>
            <a:ext cx="723900" cy="0"/>
          </a:xfrm>
          <a:prstGeom prst="line">
            <a:avLst/>
          </a:prstGeom>
          <a:noFill/>
          <a:ln w="38100">
            <a:solidFill>
              <a:srgbClr val="FF0066"/>
            </a:solidFill>
            <a:round/>
            <a:headEnd/>
            <a:tailEnd/>
          </a:ln>
        </p:spPr>
        <p:txBody>
          <a:bodyPr/>
          <a:lstStyle/>
          <a:p>
            <a:endParaRPr lang="zh-CN" altLang="en-US"/>
          </a:p>
        </p:txBody>
      </p:sp>
      <p:sp>
        <p:nvSpPr>
          <p:cNvPr id="20" name="Line 22">
            <a:extLst>
              <a:ext uri="{FF2B5EF4-FFF2-40B4-BE49-F238E27FC236}">
                <a16:creationId xmlns:a16="http://schemas.microsoft.com/office/drawing/2014/main" id="{D66FAEEB-1BB7-175A-3888-E80DD7098BB8}"/>
              </a:ext>
            </a:extLst>
          </p:cNvPr>
          <p:cNvSpPr>
            <a:spLocks noChangeShapeType="1"/>
          </p:cNvSpPr>
          <p:nvPr/>
        </p:nvSpPr>
        <p:spPr bwMode="auto">
          <a:xfrm flipV="1">
            <a:off x="6457950" y="3308703"/>
            <a:ext cx="0" cy="323850"/>
          </a:xfrm>
          <a:prstGeom prst="line">
            <a:avLst/>
          </a:prstGeom>
          <a:noFill/>
          <a:ln w="38100">
            <a:solidFill>
              <a:srgbClr val="FF0066"/>
            </a:solidFill>
            <a:round/>
            <a:headEnd/>
            <a:tailEnd/>
          </a:ln>
        </p:spPr>
        <p:txBody>
          <a:bodyPr/>
          <a:lstStyle/>
          <a:p>
            <a:endParaRPr lang="zh-CN" altLang="en-US"/>
          </a:p>
        </p:txBody>
      </p:sp>
      <p:sp>
        <p:nvSpPr>
          <p:cNvPr id="21" name="Line 23">
            <a:extLst>
              <a:ext uri="{FF2B5EF4-FFF2-40B4-BE49-F238E27FC236}">
                <a16:creationId xmlns:a16="http://schemas.microsoft.com/office/drawing/2014/main" id="{0B0E5FAA-E47C-B6DE-9D1C-5C00C2FD2A1C}"/>
              </a:ext>
            </a:extLst>
          </p:cNvPr>
          <p:cNvSpPr>
            <a:spLocks noChangeShapeType="1"/>
          </p:cNvSpPr>
          <p:nvPr/>
        </p:nvSpPr>
        <p:spPr bwMode="auto">
          <a:xfrm>
            <a:off x="6457950" y="3308703"/>
            <a:ext cx="1435100" cy="0"/>
          </a:xfrm>
          <a:prstGeom prst="line">
            <a:avLst/>
          </a:prstGeom>
          <a:noFill/>
          <a:ln w="38100">
            <a:solidFill>
              <a:srgbClr val="FF0066"/>
            </a:solidFill>
            <a:round/>
            <a:headEnd/>
            <a:tailEnd/>
          </a:ln>
        </p:spPr>
        <p:txBody>
          <a:bodyPr/>
          <a:lstStyle/>
          <a:p>
            <a:endParaRPr lang="zh-CN" altLang="en-US"/>
          </a:p>
        </p:txBody>
      </p:sp>
      <p:sp>
        <p:nvSpPr>
          <p:cNvPr id="22" name="Line 24">
            <a:extLst>
              <a:ext uri="{FF2B5EF4-FFF2-40B4-BE49-F238E27FC236}">
                <a16:creationId xmlns:a16="http://schemas.microsoft.com/office/drawing/2014/main" id="{E7156A23-AE37-4D8A-7BC9-AEDFD428B4F8}"/>
              </a:ext>
            </a:extLst>
          </p:cNvPr>
          <p:cNvSpPr>
            <a:spLocks noChangeShapeType="1"/>
          </p:cNvSpPr>
          <p:nvPr/>
        </p:nvSpPr>
        <p:spPr bwMode="auto">
          <a:xfrm flipV="1">
            <a:off x="7891463" y="3308703"/>
            <a:ext cx="0" cy="323850"/>
          </a:xfrm>
          <a:prstGeom prst="line">
            <a:avLst/>
          </a:prstGeom>
          <a:noFill/>
          <a:ln w="38100">
            <a:solidFill>
              <a:srgbClr val="FF0066"/>
            </a:solidFill>
            <a:round/>
            <a:headEnd/>
            <a:tailEnd/>
          </a:ln>
        </p:spPr>
        <p:txBody>
          <a:bodyPr/>
          <a:lstStyle/>
          <a:p>
            <a:endParaRPr lang="zh-CN" altLang="en-US"/>
          </a:p>
        </p:txBody>
      </p:sp>
      <p:sp>
        <p:nvSpPr>
          <p:cNvPr id="23" name="Line 25">
            <a:extLst>
              <a:ext uri="{FF2B5EF4-FFF2-40B4-BE49-F238E27FC236}">
                <a16:creationId xmlns:a16="http://schemas.microsoft.com/office/drawing/2014/main" id="{831F1E92-1E0B-E2A4-6164-C6E5F414E48A}"/>
              </a:ext>
            </a:extLst>
          </p:cNvPr>
          <p:cNvSpPr>
            <a:spLocks noChangeShapeType="1"/>
          </p:cNvSpPr>
          <p:nvPr/>
        </p:nvSpPr>
        <p:spPr bwMode="auto">
          <a:xfrm>
            <a:off x="7893050" y="3613503"/>
            <a:ext cx="762000" cy="0"/>
          </a:xfrm>
          <a:prstGeom prst="line">
            <a:avLst/>
          </a:prstGeom>
          <a:noFill/>
          <a:ln w="38100">
            <a:solidFill>
              <a:srgbClr val="FF0066"/>
            </a:solidFill>
            <a:round/>
            <a:headEnd/>
            <a:tailEnd/>
          </a:ln>
        </p:spPr>
        <p:txBody>
          <a:bodyPr/>
          <a:lstStyle/>
          <a:p>
            <a:endParaRPr lang="zh-CN" altLang="en-US"/>
          </a:p>
        </p:txBody>
      </p:sp>
      <p:sp>
        <p:nvSpPr>
          <p:cNvPr id="24" name="Line 26">
            <a:extLst>
              <a:ext uri="{FF2B5EF4-FFF2-40B4-BE49-F238E27FC236}">
                <a16:creationId xmlns:a16="http://schemas.microsoft.com/office/drawing/2014/main" id="{89754242-8704-DB9D-9C93-8B28F1237DF6}"/>
              </a:ext>
            </a:extLst>
          </p:cNvPr>
          <p:cNvSpPr>
            <a:spLocks noChangeShapeType="1"/>
          </p:cNvSpPr>
          <p:nvPr/>
        </p:nvSpPr>
        <p:spPr bwMode="auto">
          <a:xfrm flipV="1">
            <a:off x="4629150" y="3765903"/>
            <a:ext cx="381000" cy="0"/>
          </a:xfrm>
          <a:prstGeom prst="line">
            <a:avLst/>
          </a:prstGeom>
          <a:noFill/>
          <a:ln w="38100">
            <a:solidFill>
              <a:srgbClr val="FF0066"/>
            </a:solidFill>
            <a:round/>
            <a:headEnd/>
            <a:tailEnd/>
          </a:ln>
        </p:spPr>
        <p:txBody>
          <a:bodyPr/>
          <a:lstStyle/>
          <a:p>
            <a:endParaRPr lang="zh-CN" altLang="en-US"/>
          </a:p>
        </p:txBody>
      </p:sp>
      <p:sp>
        <p:nvSpPr>
          <p:cNvPr id="25" name="Line 27">
            <a:extLst>
              <a:ext uri="{FF2B5EF4-FFF2-40B4-BE49-F238E27FC236}">
                <a16:creationId xmlns:a16="http://schemas.microsoft.com/office/drawing/2014/main" id="{2E308118-0D22-EDE0-9C9B-4C5A49BAD108}"/>
              </a:ext>
            </a:extLst>
          </p:cNvPr>
          <p:cNvSpPr>
            <a:spLocks noChangeShapeType="1"/>
          </p:cNvSpPr>
          <p:nvPr/>
        </p:nvSpPr>
        <p:spPr bwMode="auto">
          <a:xfrm>
            <a:off x="5010150" y="3745266"/>
            <a:ext cx="0" cy="323850"/>
          </a:xfrm>
          <a:prstGeom prst="line">
            <a:avLst/>
          </a:prstGeom>
          <a:noFill/>
          <a:ln w="38100">
            <a:solidFill>
              <a:srgbClr val="FF0066"/>
            </a:solidFill>
            <a:round/>
            <a:headEnd/>
            <a:tailEnd/>
          </a:ln>
        </p:spPr>
        <p:txBody>
          <a:bodyPr/>
          <a:lstStyle/>
          <a:p>
            <a:endParaRPr lang="zh-CN" altLang="en-US"/>
          </a:p>
        </p:txBody>
      </p:sp>
      <p:sp>
        <p:nvSpPr>
          <p:cNvPr id="26" name="Line 28">
            <a:extLst>
              <a:ext uri="{FF2B5EF4-FFF2-40B4-BE49-F238E27FC236}">
                <a16:creationId xmlns:a16="http://schemas.microsoft.com/office/drawing/2014/main" id="{644D77F0-C2D2-8574-C6F0-0533E0718549}"/>
              </a:ext>
            </a:extLst>
          </p:cNvPr>
          <p:cNvSpPr>
            <a:spLocks noChangeShapeType="1"/>
          </p:cNvSpPr>
          <p:nvPr/>
        </p:nvSpPr>
        <p:spPr bwMode="auto">
          <a:xfrm flipV="1">
            <a:off x="5024438" y="4050066"/>
            <a:ext cx="719137" cy="0"/>
          </a:xfrm>
          <a:prstGeom prst="line">
            <a:avLst/>
          </a:prstGeom>
          <a:noFill/>
          <a:ln w="38100">
            <a:solidFill>
              <a:srgbClr val="FF0066"/>
            </a:solidFill>
            <a:round/>
            <a:headEnd/>
            <a:tailEnd/>
          </a:ln>
        </p:spPr>
        <p:txBody>
          <a:bodyPr/>
          <a:lstStyle/>
          <a:p>
            <a:endParaRPr lang="zh-CN" altLang="en-US"/>
          </a:p>
        </p:txBody>
      </p:sp>
      <p:sp>
        <p:nvSpPr>
          <p:cNvPr id="27" name="Line 29">
            <a:extLst>
              <a:ext uri="{FF2B5EF4-FFF2-40B4-BE49-F238E27FC236}">
                <a16:creationId xmlns:a16="http://schemas.microsoft.com/office/drawing/2014/main" id="{5BD2E625-A08A-2E4E-8027-67795390283E}"/>
              </a:ext>
            </a:extLst>
          </p:cNvPr>
          <p:cNvSpPr>
            <a:spLocks noChangeShapeType="1"/>
          </p:cNvSpPr>
          <p:nvPr/>
        </p:nvSpPr>
        <p:spPr bwMode="auto">
          <a:xfrm flipH="1">
            <a:off x="5729288" y="3765903"/>
            <a:ext cx="1587" cy="292100"/>
          </a:xfrm>
          <a:prstGeom prst="line">
            <a:avLst/>
          </a:prstGeom>
          <a:noFill/>
          <a:ln w="38100">
            <a:solidFill>
              <a:srgbClr val="FF0066"/>
            </a:solidFill>
            <a:round/>
            <a:headEnd/>
            <a:tailEnd/>
          </a:ln>
        </p:spPr>
        <p:txBody>
          <a:bodyPr/>
          <a:lstStyle/>
          <a:p>
            <a:endParaRPr lang="zh-CN" altLang="en-US"/>
          </a:p>
        </p:txBody>
      </p:sp>
      <p:sp>
        <p:nvSpPr>
          <p:cNvPr id="28" name="Line 30">
            <a:extLst>
              <a:ext uri="{FF2B5EF4-FFF2-40B4-BE49-F238E27FC236}">
                <a16:creationId xmlns:a16="http://schemas.microsoft.com/office/drawing/2014/main" id="{A154E9EF-80BF-0DAE-DE29-0553E8A520EA}"/>
              </a:ext>
            </a:extLst>
          </p:cNvPr>
          <p:cNvSpPr>
            <a:spLocks noChangeShapeType="1"/>
          </p:cNvSpPr>
          <p:nvPr/>
        </p:nvSpPr>
        <p:spPr bwMode="auto">
          <a:xfrm flipV="1">
            <a:off x="5715000" y="3784953"/>
            <a:ext cx="762000" cy="0"/>
          </a:xfrm>
          <a:prstGeom prst="line">
            <a:avLst/>
          </a:prstGeom>
          <a:noFill/>
          <a:ln w="38100">
            <a:solidFill>
              <a:srgbClr val="FF0066"/>
            </a:solidFill>
            <a:round/>
            <a:headEnd/>
            <a:tailEnd/>
          </a:ln>
        </p:spPr>
        <p:txBody>
          <a:bodyPr/>
          <a:lstStyle/>
          <a:p>
            <a:endParaRPr lang="zh-CN" altLang="en-US"/>
          </a:p>
        </p:txBody>
      </p:sp>
      <p:sp>
        <p:nvSpPr>
          <p:cNvPr id="29" name="Line 31">
            <a:extLst>
              <a:ext uri="{FF2B5EF4-FFF2-40B4-BE49-F238E27FC236}">
                <a16:creationId xmlns:a16="http://schemas.microsoft.com/office/drawing/2014/main" id="{FF4EBEFF-11FB-7944-F8EE-75A6C83D6E76}"/>
              </a:ext>
            </a:extLst>
          </p:cNvPr>
          <p:cNvSpPr>
            <a:spLocks noChangeShapeType="1"/>
          </p:cNvSpPr>
          <p:nvPr/>
        </p:nvSpPr>
        <p:spPr bwMode="auto">
          <a:xfrm>
            <a:off x="6457950" y="3765903"/>
            <a:ext cx="0" cy="323850"/>
          </a:xfrm>
          <a:prstGeom prst="line">
            <a:avLst/>
          </a:prstGeom>
          <a:noFill/>
          <a:ln w="38100">
            <a:solidFill>
              <a:srgbClr val="FF0066"/>
            </a:solidFill>
            <a:round/>
            <a:headEnd/>
            <a:tailEnd/>
          </a:ln>
        </p:spPr>
        <p:txBody>
          <a:bodyPr/>
          <a:lstStyle/>
          <a:p>
            <a:endParaRPr lang="zh-CN" altLang="en-US"/>
          </a:p>
        </p:txBody>
      </p:sp>
      <p:sp>
        <p:nvSpPr>
          <p:cNvPr id="30" name="Line 32">
            <a:extLst>
              <a:ext uri="{FF2B5EF4-FFF2-40B4-BE49-F238E27FC236}">
                <a16:creationId xmlns:a16="http://schemas.microsoft.com/office/drawing/2014/main" id="{9D6B04BA-3897-AA69-3CBA-CB0BA434458E}"/>
              </a:ext>
            </a:extLst>
          </p:cNvPr>
          <p:cNvSpPr>
            <a:spLocks noChangeShapeType="1"/>
          </p:cNvSpPr>
          <p:nvPr/>
        </p:nvSpPr>
        <p:spPr bwMode="auto">
          <a:xfrm flipV="1">
            <a:off x="6448425" y="4080228"/>
            <a:ext cx="1439863" cy="0"/>
          </a:xfrm>
          <a:prstGeom prst="line">
            <a:avLst/>
          </a:prstGeom>
          <a:noFill/>
          <a:ln w="38100">
            <a:solidFill>
              <a:srgbClr val="FF0066"/>
            </a:solidFill>
            <a:round/>
            <a:headEnd/>
            <a:tailEnd/>
          </a:ln>
        </p:spPr>
        <p:txBody>
          <a:bodyPr/>
          <a:lstStyle/>
          <a:p>
            <a:endParaRPr lang="zh-CN" altLang="en-US"/>
          </a:p>
        </p:txBody>
      </p:sp>
      <p:sp>
        <p:nvSpPr>
          <p:cNvPr id="31" name="Line 33">
            <a:extLst>
              <a:ext uri="{FF2B5EF4-FFF2-40B4-BE49-F238E27FC236}">
                <a16:creationId xmlns:a16="http://schemas.microsoft.com/office/drawing/2014/main" id="{2966120D-F3B2-6BFD-E1F7-681B930EB50A}"/>
              </a:ext>
            </a:extLst>
          </p:cNvPr>
          <p:cNvSpPr>
            <a:spLocks noChangeShapeType="1"/>
          </p:cNvSpPr>
          <p:nvPr/>
        </p:nvSpPr>
        <p:spPr bwMode="auto">
          <a:xfrm>
            <a:off x="7886700" y="3765903"/>
            <a:ext cx="0" cy="323850"/>
          </a:xfrm>
          <a:prstGeom prst="line">
            <a:avLst/>
          </a:prstGeom>
          <a:noFill/>
          <a:ln w="38100">
            <a:solidFill>
              <a:srgbClr val="FF0066"/>
            </a:solidFill>
            <a:round/>
            <a:headEnd/>
            <a:tailEnd/>
          </a:ln>
        </p:spPr>
        <p:txBody>
          <a:bodyPr/>
          <a:lstStyle/>
          <a:p>
            <a:endParaRPr lang="zh-CN" altLang="en-US"/>
          </a:p>
        </p:txBody>
      </p:sp>
      <p:sp>
        <p:nvSpPr>
          <p:cNvPr id="32" name="Line 34">
            <a:extLst>
              <a:ext uri="{FF2B5EF4-FFF2-40B4-BE49-F238E27FC236}">
                <a16:creationId xmlns:a16="http://schemas.microsoft.com/office/drawing/2014/main" id="{F75903F2-A409-C92D-C83B-B1476D4A9083}"/>
              </a:ext>
            </a:extLst>
          </p:cNvPr>
          <p:cNvSpPr>
            <a:spLocks noChangeShapeType="1"/>
          </p:cNvSpPr>
          <p:nvPr/>
        </p:nvSpPr>
        <p:spPr bwMode="auto">
          <a:xfrm flipV="1">
            <a:off x="7896225" y="3784953"/>
            <a:ext cx="762000" cy="0"/>
          </a:xfrm>
          <a:prstGeom prst="line">
            <a:avLst/>
          </a:prstGeom>
          <a:noFill/>
          <a:ln w="38100">
            <a:solidFill>
              <a:srgbClr val="FF0066"/>
            </a:solidFill>
            <a:round/>
            <a:headEnd/>
            <a:tailEnd/>
          </a:ln>
        </p:spPr>
        <p:txBody>
          <a:bodyPr/>
          <a:lstStyle/>
          <a:p>
            <a:endParaRPr lang="zh-CN" altLang="en-US"/>
          </a:p>
        </p:txBody>
      </p:sp>
      <p:sp>
        <p:nvSpPr>
          <p:cNvPr id="33" name="Text Box 35">
            <a:extLst>
              <a:ext uri="{FF2B5EF4-FFF2-40B4-BE49-F238E27FC236}">
                <a16:creationId xmlns:a16="http://schemas.microsoft.com/office/drawing/2014/main" id="{4E9229F2-42F6-A3CB-6402-53EBEA8A597B}"/>
              </a:ext>
            </a:extLst>
          </p:cNvPr>
          <p:cNvSpPr txBox="1">
            <a:spLocks noChangeArrowheads="1"/>
          </p:cNvSpPr>
          <p:nvPr/>
        </p:nvSpPr>
        <p:spPr bwMode="auto">
          <a:xfrm>
            <a:off x="2384425" y="4229453"/>
            <a:ext cx="2930525" cy="519113"/>
          </a:xfrm>
          <a:prstGeom prst="rect">
            <a:avLst/>
          </a:prstGeom>
          <a:noFill/>
          <a:ln w="9525">
            <a:noFill/>
            <a:miter lim="800000"/>
            <a:headEnd/>
            <a:tailEnd/>
          </a:ln>
        </p:spPr>
        <p:txBody>
          <a:bodyPr>
            <a:spAutoFit/>
          </a:bodyPr>
          <a:lstStyle/>
          <a:p>
            <a:r>
              <a:rPr lang="en-US" altLang="zh-CN" sz="2800" b="1" i="1">
                <a:solidFill>
                  <a:srgbClr val="0033CC"/>
                </a:solidFill>
              </a:rPr>
              <a:t>JK </a:t>
            </a:r>
            <a:r>
              <a:rPr lang="zh-CN" altLang="en-US" sz="2800" b="1">
                <a:solidFill>
                  <a:srgbClr val="0033CC"/>
                </a:solidFill>
              </a:rPr>
              <a:t>触发器：</a:t>
            </a:r>
          </a:p>
        </p:txBody>
      </p:sp>
      <p:sp>
        <p:nvSpPr>
          <p:cNvPr id="34" name="Text Box 37">
            <a:extLst>
              <a:ext uri="{FF2B5EF4-FFF2-40B4-BE49-F238E27FC236}">
                <a16:creationId xmlns:a16="http://schemas.microsoft.com/office/drawing/2014/main" id="{283250C8-D645-17FF-485A-44DD59E100DB}"/>
              </a:ext>
            </a:extLst>
          </p:cNvPr>
          <p:cNvSpPr txBox="1">
            <a:spLocks noChangeArrowheads="1"/>
          </p:cNvSpPr>
          <p:nvPr/>
        </p:nvSpPr>
        <p:spPr bwMode="auto">
          <a:xfrm>
            <a:off x="9488488" y="4532666"/>
            <a:ext cx="1600200" cy="946150"/>
          </a:xfrm>
          <a:prstGeom prst="rect">
            <a:avLst/>
          </a:prstGeom>
          <a:noFill/>
          <a:ln w="9525">
            <a:noFill/>
            <a:miter lim="800000"/>
            <a:headEnd/>
            <a:tailEnd/>
          </a:ln>
        </p:spPr>
        <p:txBody>
          <a:bodyPr>
            <a:spAutoFit/>
          </a:bodyPr>
          <a:lstStyle/>
          <a:p>
            <a:r>
              <a:rPr lang="en-US" altLang="zh-CN" sz="2800" b="1" i="1" dirty="0">
                <a:solidFill>
                  <a:srgbClr val="0033CC"/>
                </a:solidFill>
              </a:rPr>
              <a:t>CP </a:t>
            </a:r>
            <a:r>
              <a:rPr lang="zh-CN" altLang="en-US" sz="2800" b="1" dirty="0">
                <a:solidFill>
                  <a:srgbClr val="0033CC"/>
                </a:solidFill>
              </a:rPr>
              <a:t>下降</a:t>
            </a:r>
          </a:p>
          <a:p>
            <a:r>
              <a:rPr lang="zh-CN" altLang="en-US" sz="2800" b="1" dirty="0">
                <a:solidFill>
                  <a:srgbClr val="0033CC"/>
                </a:solidFill>
              </a:rPr>
              <a:t>沿触发</a:t>
            </a:r>
          </a:p>
        </p:txBody>
      </p:sp>
      <p:sp>
        <p:nvSpPr>
          <p:cNvPr id="35" name="Line 38">
            <a:extLst>
              <a:ext uri="{FF2B5EF4-FFF2-40B4-BE49-F238E27FC236}">
                <a16:creationId xmlns:a16="http://schemas.microsoft.com/office/drawing/2014/main" id="{B0B898C1-79BC-6E15-3B93-B649B2FA6B0D}"/>
              </a:ext>
            </a:extLst>
          </p:cNvPr>
          <p:cNvSpPr>
            <a:spLocks noChangeShapeType="1"/>
          </p:cNvSpPr>
          <p:nvPr/>
        </p:nvSpPr>
        <p:spPr bwMode="auto">
          <a:xfrm>
            <a:off x="4667250" y="6159853"/>
            <a:ext cx="704850" cy="0"/>
          </a:xfrm>
          <a:prstGeom prst="line">
            <a:avLst/>
          </a:prstGeom>
          <a:noFill/>
          <a:ln w="38100">
            <a:solidFill>
              <a:srgbClr val="FF0066"/>
            </a:solidFill>
            <a:round/>
            <a:headEnd/>
            <a:tailEnd/>
          </a:ln>
        </p:spPr>
        <p:txBody>
          <a:bodyPr/>
          <a:lstStyle/>
          <a:p>
            <a:endParaRPr lang="zh-CN" altLang="en-US"/>
          </a:p>
        </p:txBody>
      </p:sp>
      <p:sp>
        <p:nvSpPr>
          <p:cNvPr id="36" name="Line 39">
            <a:extLst>
              <a:ext uri="{FF2B5EF4-FFF2-40B4-BE49-F238E27FC236}">
                <a16:creationId xmlns:a16="http://schemas.microsoft.com/office/drawing/2014/main" id="{86DE570E-8195-54E9-96BE-8FE6C2247018}"/>
              </a:ext>
            </a:extLst>
          </p:cNvPr>
          <p:cNvSpPr>
            <a:spLocks noChangeShapeType="1"/>
          </p:cNvSpPr>
          <p:nvPr/>
        </p:nvSpPr>
        <p:spPr bwMode="auto">
          <a:xfrm flipH="1" flipV="1">
            <a:off x="5370513" y="5862991"/>
            <a:ext cx="1587" cy="317500"/>
          </a:xfrm>
          <a:prstGeom prst="line">
            <a:avLst/>
          </a:prstGeom>
          <a:noFill/>
          <a:ln w="38100">
            <a:solidFill>
              <a:srgbClr val="FF0066"/>
            </a:solidFill>
            <a:round/>
            <a:headEnd/>
            <a:tailEnd/>
          </a:ln>
        </p:spPr>
        <p:txBody>
          <a:bodyPr/>
          <a:lstStyle/>
          <a:p>
            <a:endParaRPr lang="zh-CN" altLang="en-US"/>
          </a:p>
        </p:txBody>
      </p:sp>
      <p:sp>
        <p:nvSpPr>
          <p:cNvPr id="37" name="Line 40">
            <a:extLst>
              <a:ext uri="{FF2B5EF4-FFF2-40B4-BE49-F238E27FC236}">
                <a16:creationId xmlns:a16="http://schemas.microsoft.com/office/drawing/2014/main" id="{5FD8C06E-277A-58EC-E3F8-F32435FB369B}"/>
              </a:ext>
            </a:extLst>
          </p:cNvPr>
          <p:cNvSpPr>
            <a:spLocks noChangeShapeType="1"/>
          </p:cNvSpPr>
          <p:nvPr/>
        </p:nvSpPr>
        <p:spPr bwMode="auto">
          <a:xfrm>
            <a:off x="5353050" y="5880453"/>
            <a:ext cx="762000" cy="4763"/>
          </a:xfrm>
          <a:prstGeom prst="line">
            <a:avLst/>
          </a:prstGeom>
          <a:noFill/>
          <a:ln w="38100">
            <a:solidFill>
              <a:srgbClr val="FF0066"/>
            </a:solidFill>
            <a:round/>
            <a:headEnd/>
            <a:tailEnd/>
          </a:ln>
        </p:spPr>
        <p:txBody>
          <a:bodyPr/>
          <a:lstStyle/>
          <a:p>
            <a:endParaRPr lang="zh-CN" altLang="en-US"/>
          </a:p>
        </p:txBody>
      </p:sp>
      <p:sp>
        <p:nvSpPr>
          <p:cNvPr id="38" name="Line 41">
            <a:extLst>
              <a:ext uri="{FF2B5EF4-FFF2-40B4-BE49-F238E27FC236}">
                <a16:creationId xmlns:a16="http://schemas.microsoft.com/office/drawing/2014/main" id="{EA9C08FE-7A52-CB8B-CE6A-5AFA8F664CFD}"/>
              </a:ext>
            </a:extLst>
          </p:cNvPr>
          <p:cNvSpPr>
            <a:spLocks noChangeShapeType="1"/>
          </p:cNvSpPr>
          <p:nvPr/>
        </p:nvSpPr>
        <p:spPr bwMode="auto">
          <a:xfrm flipH="1" flipV="1">
            <a:off x="6113463" y="5862991"/>
            <a:ext cx="1587" cy="317500"/>
          </a:xfrm>
          <a:prstGeom prst="line">
            <a:avLst/>
          </a:prstGeom>
          <a:noFill/>
          <a:ln w="38100">
            <a:solidFill>
              <a:srgbClr val="FF0066"/>
            </a:solidFill>
            <a:round/>
            <a:headEnd/>
            <a:tailEnd/>
          </a:ln>
        </p:spPr>
        <p:txBody>
          <a:bodyPr/>
          <a:lstStyle/>
          <a:p>
            <a:endParaRPr lang="zh-CN" altLang="en-US"/>
          </a:p>
        </p:txBody>
      </p:sp>
      <p:sp>
        <p:nvSpPr>
          <p:cNvPr id="39" name="Line 42">
            <a:extLst>
              <a:ext uri="{FF2B5EF4-FFF2-40B4-BE49-F238E27FC236}">
                <a16:creationId xmlns:a16="http://schemas.microsoft.com/office/drawing/2014/main" id="{181F7F0A-8972-7624-34D1-7E227BE3816D}"/>
              </a:ext>
            </a:extLst>
          </p:cNvPr>
          <p:cNvSpPr>
            <a:spLocks noChangeShapeType="1"/>
          </p:cNvSpPr>
          <p:nvPr/>
        </p:nvSpPr>
        <p:spPr bwMode="auto">
          <a:xfrm flipV="1">
            <a:off x="6105525" y="6166203"/>
            <a:ext cx="719138" cy="0"/>
          </a:xfrm>
          <a:prstGeom prst="line">
            <a:avLst/>
          </a:prstGeom>
          <a:noFill/>
          <a:ln w="38100">
            <a:solidFill>
              <a:srgbClr val="FF0066"/>
            </a:solidFill>
            <a:round/>
            <a:headEnd/>
            <a:tailEnd/>
          </a:ln>
        </p:spPr>
        <p:txBody>
          <a:bodyPr/>
          <a:lstStyle/>
          <a:p>
            <a:endParaRPr lang="zh-CN" altLang="en-US"/>
          </a:p>
        </p:txBody>
      </p:sp>
      <p:sp>
        <p:nvSpPr>
          <p:cNvPr id="40" name="Line 43">
            <a:extLst>
              <a:ext uri="{FF2B5EF4-FFF2-40B4-BE49-F238E27FC236}">
                <a16:creationId xmlns:a16="http://schemas.microsoft.com/office/drawing/2014/main" id="{6C01A67B-4C82-9EA1-9A7A-3D5B0BD20644}"/>
              </a:ext>
            </a:extLst>
          </p:cNvPr>
          <p:cNvSpPr>
            <a:spLocks noChangeShapeType="1"/>
          </p:cNvSpPr>
          <p:nvPr/>
        </p:nvSpPr>
        <p:spPr bwMode="auto">
          <a:xfrm flipV="1">
            <a:off x="6829425" y="5843941"/>
            <a:ext cx="3175" cy="346075"/>
          </a:xfrm>
          <a:prstGeom prst="line">
            <a:avLst/>
          </a:prstGeom>
          <a:noFill/>
          <a:ln w="38100">
            <a:solidFill>
              <a:srgbClr val="FF0066"/>
            </a:solidFill>
            <a:round/>
            <a:headEnd/>
            <a:tailEnd/>
          </a:ln>
        </p:spPr>
        <p:txBody>
          <a:bodyPr/>
          <a:lstStyle/>
          <a:p>
            <a:endParaRPr lang="zh-CN" altLang="en-US"/>
          </a:p>
        </p:txBody>
      </p:sp>
      <p:sp>
        <p:nvSpPr>
          <p:cNvPr id="41" name="Line 44">
            <a:extLst>
              <a:ext uri="{FF2B5EF4-FFF2-40B4-BE49-F238E27FC236}">
                <a16:creationId xmlns:a16="http://schemas.microsoft.com/office/drawing/2014/main" id="{4FC4C0AA-C5F7-29CA-B4DE-42EE93FB7CB9}"/>
              </a:ext>
            </a:extLst>
          </p:cNvPr>
          <p:cNvSpPr>
            <a:spLocks noChangeShapeType="1"/>
          </p:cNvSpPr>
          <p:nvPr/>
        </p:nvSpPr>
        <p:spPr bwMode="auto">
          <a:xfrm flipV="1">
            <a:off x="6824663" y="5866166"/>
            <a:ext cx="704850" cy="0"/>
          </a:xfrm>
          <a:prstGeom prst="line">
            <a:avLst/>
          </a:prstGeom>
          <a:noFill/>
          <a:ln w="38100">
            <a:solidFill>
              <a:srgbClr val="FF0066"/>
            </a:solidFill>
            <a:round/>
            <a:headEnd/>
            <a:tailEnd/>
          </a:ln>
        </p:spPr>
        <p:txBody>
          <a:bodyPr/>
          <a:lstStyle/>
          <a:p>
            <a:endParaRPr lang="zh-CN" altLang="en-US"/>
          </a:p>
        </p:txBody>
      </p:sp>
      <p:sp>
        <p:nvSpPr>
          <p:cNvPr id="42" name="Line 45">
            <a:extLst>
              <a:ext uri="{FF2B5EF4-FFF2-40B4-BE49-F238E27FC236}">
                <a16:creationId xmlns:a16="http://schemas.microsoft.com/office/drawing/2014/main" id="{C0CE55EF-F36C-078B-E7DD-33C655F2BE0B}"/>
              </a:ext>
            </a:extLst>
          </p:cNvPr>
          <p:cNvSpPr>
            <a:spLocks noChangeShapeType="1"/>
          </p:cNvSpPr>
          <p:nvPr/>
        </p:nvSpPr>
        <p:spPr bwMode="auto">
          <a:xfrm flipH="1" flipV="1">
            <a:off x="7542213" y="5853466"/>
            <a:ext cx="1587" cy="350837"/>
          </a:xfrm>
          <a:prstGeom prst="line">
            <a:avLst/>
          </a:prstGeom>
          <a:noFill/>
          <a:ln w="38100">
            <a:solidFill>
              <a:srgbClr val="FF0066"/>
            </a:solidFill>
            <a:round/>
            <a:headEnd/>
            <a:tailEnd/>
          </a:ln>
        </p:spPr>
        <p:txBody>
          <a:bodyPr/>
          <a:lstStyle/>
          <a:p>
            <a:endParaRPr lang="zh-CN" altLang="en-US"/>
          </a:p>
        </p:txBody>
      </p:sp>
      <p:sp>
        <p:nvSpPr>
          <p:cNvPr id="43" name="Line 46">
            <a:extLst>
              <a:ext uri="{FF2B5EF4-FFF2-40B4-BE49-F238E27FC236}">
                <a16:creationId xmlns:a16="http://schemas.microsoft.com/office/drawing/2014/main" id="{92AC0ECF-3D4A-5894-8953-FC170210FAF1}"/>
              </a:ext>
            </a:extLst>
          </p:cNvPr>
          <p:cNvSpPr>
            <a:spLocks noChangeShapeType="1"/>
          </p:cNvSpPr>
          <p:nvPr/>
        </p:nvSpPr>
        <p:spPr bwMode="auto">
          <a:xfrm flipH="1" flipV="1">
            <a:off x="8256588" y="5872516"/>
            <a:ext cx="1587" cy="336550"/>
          </a:xfrm>
          <a:prstGeom prst="line">
            <a:avLst/>
          </a:prstGeom>
          <a:noFill/>
          <a:ln w="38100">
            <a:solidFill>
              <a:srgbClr val="FF0066"/>
            </a:solidFill>
            <a:round/>
            <a:headEnd/>
            <a:tailEnd/>
          </a:ln>
        </p:spPr>
        <p:txBody>
          <a:bodyPr/>
          <a:lstStyle/>
          <a:p>
            <a:endParaRPr lang="zh-CN" altLang="en-US"/>
          </a:p>
        </p:txBody>
      </p:sp>
      <p:sp>
        <p:nvSpPr>
          <p:cNvPr id="44" name="Line 47">
            <a:extLst>
              <a:ext uri="{FF2B5EF4-FFF2-40B4-BE49-F238E27FC236}">
                <a16:creationId xmlns:a16="http://schemas.microsoft.com/office/drawing/2014/main" id="{E3A56A07-04A3-0E6B-EB4F-71B723D1A84D}"/>
              </a:ext>
            </a:extLst>
          </p:cNvPr>
          <p:cNvSpPr>
            <a:spLocks noChangeShapeType="1"/>
          </p:cNvSpPr>
          <p:nvPr/>
        </p:nvSpPr>
        <p:spPr bwMode="auto">
          <a:xfrm flipV="1">
            <a:off x="7531100" y="6190016"/>
            <a:ext cx="728663" cy="1587"/>
          </a:xfrm>
          <a:prstGeom prst="line">
            <a:avLst/>
          </a:prstGeom>
          <a:noFill/>
          <a:ln w="38100">
            <a:solidFill>
              <a:srgbClr val="FF0066"/>
            </a:solidFill>
            <a:round/>
            <a:headEnd/>
            <a:tailEnd/>
          </a:ln>
        </p:spPr>
        <p:txBody>
          <a:bodyPr/>
          <a:lstStyle/>
          <a:p>
            <a:endParaRPr lang="zh-CN" altLang="en-US"/>
          </a:p>
        </p:txBody>
      </p:sp>
      <p:sp>
        <p:nvSpPr>
          <p:cNvPr id="45" name="Line 48">
            <a:extLst>
              <a:ext uri="{FF2B5EF4-FFF2-40B4-BE49-F238E27FC236}">
                <a16:creationId xmlns:a16="http://schemas.microsoft.com/office/drawing/2014/main" id="{9A41B5F9-D42D-8959-0824-41BDC1B5B2D2}"/>
              </a:ext>
            </a:extLst>
          </p:cNvPr>
          <p:cNvSpPr>
            <a:spLocks noChangeShapeType="1"/>
          </p:cNvSpPr>
          <p:nvPr/>
        </p:nvSpPr>
        <p:spPr bwMode="auto">
          <a:xfrm>
            <a:off x="8258175" y="5880453"/>
            <a:ext cx="723900" cy="4763"/>
          </a:xfrm>
          <a:prstGeom prst="line">
            <a:avLst/>
          </a:prstGeom>
          <a:noFill/>
          <a:ln w="38100">
            <a:solidFill>
              <a:srgbClr val="FF0066"/>
            </a:solidFill>
            <a:round/>
            <a:headEnd/>
            <a:tailEnd/>
          </a:ln>
        </p:spPr>
        <p:txBody>
          <a:bodyPr/>
          <a:lstStyle/>
          <a:p>
            <a:endParaRPr lang="zh-CN" altLang="en-US"/>
          </a:p>
        </p:txBody>
      </p:sp>
      <p:sp>
        <p:nvSpPr>
          <p:cNvPr id="46" name="Line 49">
            <a:extLst>
              <a:ext uri="{FF2B5EF4-FFF2-40B4-BE49-F238E27FC236}">
                <a16:creationId xmlns:a16="http://schemas.microsoft.com/office/drawing/2014/main" id="{586E3AF3-9003-3FCB-8EA7-5D5084FC6ED6}"/>
              </a:ext>
            </a:extLst>
          </p:cNvPr>
          <p:cNvSpPr>
            <a:spLocks noChangeShapeType="1"/>
          </p:cNvSpPr>
          <p:nvPr/>
        </p:nvSpPr>
        <p:spPr bwMode="auto">
          <a:xfrm flipV="1">
            <a:off x="8963025" y="5882041"/>
            <a:ext cx="3175" cy="336550"/>
          </a:xfrm>
          <a:prstGeom prst="line">
            <a:avLst/>
          </a:prstGeom>
          <a:noFill/>
          <a:ln w="38100">
            <a:solidFill>
              <a:srgbClr val="FF0066"/>
            </a:solidFill>
            <a:round/>
            <a:headEnd/>
            <a:tailEnd/>
          </a:ln>
        </p:spPr>
        <p:txBody>
          <a:bodyPr/>
          <a:lstStyle/>
          <a:p>
            <a:endParaRPr lang="zh-CN" altLang="en-US"/>
          </a:p>
        </p:txBody>
      </p:sp>
      <p:sp>
        <p:nvSpPr>
          <p:cNvPr id="47" name="Line 50">
            <a:extLst>
              <a:ext uri="{FF2B5EF4-FFF2-40B4-BE49-F238E27FC236}">
                <a16:creationId xmlns:a16="http://schemas.microsoft.com/office/drawing/2014/main" id="{A9695DD9-A723-F826-7B04-741F13CCACF2}"/>
              </a:ext>
            </a:extLst>
          </p:cNvPr>
          <p:cNvSpPr>
            <a:spLocks noChangeShapeType="1"/>
          </p:cNvSpPr>
          <p:nvPr/>
        </p:nvSpPr>
        <p:spPr bwMode="auto">
          <a:xfrm>
            <a:off x="8963025" y="6204303"/>
            <a:ext cx="561975" cy="1588"/>
          </a:xfrm>
          <a:prstGeom prst="line">
            <a:avLst/>
          </a:prstGeom>
          <a:noFill/>
          <a:ln w="38100">
            <a:solidFill>
              <a:srgbClr val="FF0066"/>
            </a:solidFill>
            <a:round/>
            <a:headEnd/>
            <a:tailEnd/>
          </a:ln>
        </p:spPr>
        <p:txBody>
          <a:bodyPr/>
          <a:lstStyle/>
          <a:p>
            <a:endParaRPr lang="zh-CN" altLang="en-US"/>
          </a:p>
        </p:txBody>
      </p:sp>
      <p:grpSp>
        <p:nvGrpSpPr>
          <p:cNvPr id="48" name="Group 51">
            <a:extLst>
              <a:ext uri="{FF2B5EF4-FFF2-40B4-BE49-F238E27FC236}">
                <a16:creationId xmlns:a16="http://schemas.microsoft.com/office/drawing/2014/main" id="{3C266963-83E9-4923-DFE5-B081E5F48CA0}"/>
              </a:ext>
            </a:extLst>
          </p:cNvPr>
          <p:cNvGrpSpPr>
            <a:grpSpLocks/>
          </p:cNvGrpSpPr>
          <p:nvPr/>
        </p:nvGrpSpPr>
        <p:grpSpPr bwMode="auto">
          <a:xfrm>
            <a:off x="4667250" y="6361466"/>
            <a:ext cx="4846638" cy="365125"/>
            <a:chOff x="1596" y="3947"/>
            <a:chExt cx="3053" cy="230"/>
          </a:xfrm>
        </p:grpSpPr>
        <p:sp>
          <p:nvSpPr>
            <p:cNvPr id="49" name="Line 52">
              <a:extLst>
                <a:ext uri="{FF2B5EF4-FFF2-40B4-BE49-F238E27FC236}">
                  <a16:creationId xmlns:a16="http://schemas.microsoft.com/office/drawing/2014/main" id="{5CE33A51-CC4C-205E-C87E-3A9C31538588}"/>
                </a:ext>
              </a:extLst>
            </p:cNvPr>
            <p:cNvSpPr>
              <a:spLocks noChangeShapeType="1"/>
            </p:cNvSpPr>
            <p:nvPr/>
          </p:nvSpPr>
          <p:spPr bwMode="auto">
            <a:xfrm flipV="1">
              <a:off x="1596" y="3984"/>
              <a:ext cx="444" cy="0"/>
            </a:xfrm>
            <a:prstGeom prst="line">
              <a:avLst/>
            </a:prstGeom>
            <a:noFill/>
            <a:ln w="38100">
              <a:solidFill>
                <a:srgbClr val="FF0066"/>
              </a:solidFill>
              <a:round/>
              <a:headEnd/>
              <a:tailEnd/>
            </a:ln>
          </p:spPr>
          <p:txBody>
            <a:bodyPr/>
            <a:lstStyle/>
            <a:p>
              <a:endParaRPr lang="zh-CN" altLang="en-US"/>
            </a:p>
          </p:txBody>
        </p:sp>
        <p:sp>
          <p:nvSpPr>
            <p:cNvPr id="50" name="Line 53">
              <a:extLst>
                <a:ext uri="{FF2B5EF4-FFF2-40B4-BE49-F238E27FC236}">
                  <a16:creationId xmlns:a16="http://schemas.microsoft.com/office/drawing/2014/main" id="{48300F75-B2E4-261F-FF7D-E0419D03516A}"/>
                </a:ext>
              </a:extLst>
            </p:cNvPr>
            <p:cNvSpPr>
              <a:spLocks noChangeShapeType="1"/>
            </p:cNvSpPr>
            <p:nvPr/>
          </p:nvSpPr>
          <p:spPr bwMode="auto">
            <a:xfrm flipH="1">
              <a:off x="2039" y="3971"/>
              <a:ext cx="1" cy="200"/>
            </a:xfrm>
            <a:prstGeom prst="line">
              <a:avLst/>
            </a:prstGeom>
            <a:noFill/>
            <a:ln w="38100">
              <a:solidFill>
                <a:srgbClr val="FF0066"/>
              </a:solidFill>
              <a:round/>
              <a:headEnd/>
              <a:tailEnd/>
            </a:ln>
          </p:spPr>
          <p:txBody>
            <a:bodyPr/>
            <a:lstStyle/>
            <a:p>
              <a:endParaRPr lang="zh-CN" altLang="en-US"/>
            </a:p>
          </p:txBody>
        </p:sp>
        <p:sp>
          <p:nvSpPr>
            <p:cNvPr id="51" name="Line 54">
              <a:extLst>
                <a:ext uri="{FF2B5EF4-FFF2-40B4-BE49-F238E27FC236}">
                  <a16:creationId xmlns:a16="http://schemas.microsoft.com/office/drawing/2014/main" id="{A1C03918-17F5-0A74-6924-8557E5AB5D4B}"/>
                </a:ext>
              </a:extLst>
            </p:cNvPr>
            <p:cNvSpPr>
              <a:spLocks noChangeShapeType="1"/>
            </p:cNvSpPr>
            <p:nvPr/>
          </p:nvSpPr>
          <p:spPr bwMode="auto">
            <a:xfrm flipV="1">
              <a:off x="2028" y="4157"/>
              <a:ext cx="480" cy="3"/>
            </a:xfrm>
            <a:prstGeom prst="line">
              <a:avLst/>
            </a:prstGeom>
            <a:noFill/>
            <a:ln w="38100">
              <a:solidFill>
                <a:srgbClr val="FF0066"/>
              </a:solidFill>
              <a:round/>
              <a:headEnd/>
              <a:tailEnd/>
            </a:ln>
          </p:spPr>
          <p:txBody>
            <a:bodyPr/>
            <a:lstStyle/>
            <a:p>
              <a:endParaRPr lang="zh-CN" altLang="en-US"/>
            </a:p>
          </p:txBody>
        </p:sp>
        <p:sp>
          <p:nvSpPr>
            <p:cNvPr id="52" name="Line 55">
              <a:extLst>
                <a:ext uri="{FF2B5EF4-FFF2-40B4-BE49-F238E27FC236}">
                  <a16:creationId xmlns:a16="http://schemas.microsoft.com/office/drawing/2014/main" id="{5D28DD49-4ABA-C1A1-5F76-CA3DE7B4BB3B}"/>
                </a:ext>
              </a:extLst>
            </p:cNvPr>
            <p:cNvSpPr>
              <a:spLocks noChangeShapeType="1"/>
            </p:cNvSpPr>
            <p:nvPr/>
          </p:nvSpPr>
          <p:spPr bwMode="auto">
            <a:xfrm flipH="1">
              <a:off x="2507" y="3971"/>
              <a:ext cx="1" cy="200"/>
            </a:xfrm>
            <a:prstGeom prst="line">
              <a:avLst/>
            </a:prstGeom>
            <a:noFill/>
            <a:ln w="38100">
              <a:solidFill>
                <a:srgbClr val="FF0066"/>
              </a:solidFill>
              <a:round/>
              <a:headEnd/>
              <a:tailEnd/>
            </a:ln>
          </p:spPr>
          <p:txBody>
            <a:bodyPr/>
            <a:lstStyle/>
            <a:p>
              <a:endParaRPr lang="zh-CN" altLang="en-US"/>
            </a:p>
          </p:txBody>
        </p:sp>
        <p:sp>
          <p:nvSpPr>
            <p:cNvPr id="53" name="Line 56">
              <a:extLst>
                <a:ext uri="{FF2B5EF4-FFF2-40B4-BE49-F238E27FC236}">
                  <a16:creationId xmlns:a16="http://schemas.microsoft.com/office/drawing/2014/main" id="{C202ABC1-10D4-BC93-1186-6DF08A4B8DC0}"/>
                </a:ext>
              </a:extLst>
            </p:cNvPr>
            <p:cNvSpPr>
              <a:spLocks noChangeShapeType="1"/>
            </p:cNvSpPr>
            <p:nvPr/>
          </p:nvSpPr>
          <p:spPr bwMode="auto">
            <a:xfrm>
              <a:off x="2502" y="3980"/>
              <a:ext cx="453" cy="0"/>
            </a:xfrm>
            <a:prstGeom prst="line">
              <a:avLst/>
            </a:prstGeom>
            <a:noFill/>
            <a:ln w="38100">
              <a:solidFill>
                <a:srgbClr val="FF0066"/>
              </a:solidFill>
              <a:round/>
              <a:headEnd/>
              <a:tailEnd/>
            </a:ln>
          </p:spPr>
          <p:txBody>
            <a:bodyPr/>
            <a:lstStyle/>
            <a:p>
              <a:endParaRPr lang="zh-CN" altLang="en-US"/>
            </a:p>
          </p:txBody>
        </p:sp>
        <p:sp>
          <p:nvSpPr>
            <p:cNvPr id="54" name="Line 57">
              <a:extLst>
                <a:ext uri="{FF2B5EF4-FFF2-40B4-BE49-F238E27FC236}">
                  <a16:creationId xmlns:a16="http://schemas.microsoft.com/office/drawing/2014/main" id="{A4C562EE-49FB-59DD-C2C3-8DA2A66C22CA}"/>
                </a:ext>
              </a:extLst>
            </p:cNvPr>
            <p:cNvSpPr>
              <a:spLocks noChangeShapeType="1"/>
            </p:cNvSpPr>
            <p:nvPr/>
          </p:nvSpPr>
          <p:spPr bwMode="auto">
            <a:xfrm>
              <a:off x="2959" y="3966"/>
              <a:ext cx="1" cy="210"/>
            </a:xfrm>
            <a:prstGeom prst="line">
              <a:avLst/>
            </a:prstGeom>
            <a:noFill/>
            <a:ln w="38100">
              <a:solidFill>
                <a:srgbClr val="FF0066"/>
              </a:solidFill>
              <a:round/>
              <a:headEnd/>
              <a:tailEnd/>
            </a:ln>
          </p:spPr>
          <p:txBody>
            <a:bodyPr/>
            <a:lstStyle/>
            <a:p>
              <a:endParaRPr lang="zh-CN" altLang="en-US"/>
            </a:p>
          </p:txBody>
        </p:sp>
        <p:sp>
          <p:nvSpPr>
            <p:cNvPr id="55" name="Line 58">
              <a:extLst>
                <a:ext uri="{FF2B5EF4-FFF2-40B4-BE49-F238E27FC236}">
                  <a16:creationId xmlns:a16="http://schemas.microsoft.com/office/drawing/2014/main" id="{10B8F62E-5323-06D6-9856-B9FBF450EDC5}"/>
                </a:ext>
              </a:extLst>
            </p:cNvPr>
            <p:cNvSpPr>
              <a:spLocks noChangeShapeType="1"/>
            </p:cNvSpPr>
            <p:nvPr/>
          </p:nvSpPr>
          <p:spPr bwMode="auto">
            <a:xfrm>
              <a:off x="2949" y="4169"/>
              <a:ext cx="468" cy="0"/>
            </a:xfrm>
            <a:prstGeom prst="line">
              <a:avLst/>
            </a:prstGeom>
            <a:noFill/>
            <a:ln w="38100">
              <a:solidFill>
                <a:srgbClr val="FF0066"/>
              </a:solidFill>
              <a:round/>
              <a:headEnd/>
              <a:tailEnd/>
            </a:ln>
          </p:spPr>
          <p:txBody>
            <a:bodyPr/>
            <a:lstStyle/>
            <a:p>
              <a:endParaRPr lang="zh-CN" altLang="en-US"/>
            </a:p>
          </p:txBody>
        </p:sp>
        <p:sp>
          <p:nvSpPr>
            <p:cNvPr id="56" name="Line 59">
              <a:extLst>
                <a:ext uri="{FF2B5EF4-FFF2-40B4-BE49-F238E27FC236}">
                  <a16:creationId xmlns:a16="http://schemas.microsoft.com/office/drawing/2014/main" id="{E54822DF-7419-1836-65FC-16412F909724}"/>
                </a:ext>
              </a:extLst>
            </p:cNvPr>
            <p:cNvSpPr>
              <a:spLocks noChangeShapeType="1"/>
            </p:cNvSpPr>
            <p:nvPr/>
          </p:nvSpPr>
          <p:spPr bwMode="auto">
            <a:xfrm flipH="1">
              <a:off x="3407" y="3956"/>
              <a:ext cx="1" cy="221"/>
            </a:xfrm>
            <a:prstGeom prst="line">
              <a:avLst/>
            </a:prstGeom>
            <a:noFill/>
            <a:ln w="38100">
              <a:solidFill>
                <a:srgbClr val="FF0066"/>
              </a:solidFill>
              <a:round/>
              <a:headEnd/>
              <a:tailEnd/>
            </a:ln>
          </p:spPr>
          <p:txBody>
            <a:bodyPr/>
            <a:lstStyle/>
            <a:p>
              <a:endParaRPr lang="zh-CN" altLang="en-US"/>
            </a:p>
          </p:txBody>
        </p:sp>
        <p:sp>
          <p:nvSpPr>
            <p:cNvPr id="57" name="Line 60">
              <a:extLst>
                <a:ext uri="{FF2B5EF4-FFF2-40B4-BE49-F238E27FC236}">
                  <a16:creationId xmlns:a16="http://schemas.microsoft.com/office/drawing/2014/main" id="{72E35425-975F-0041-BD0A-CB1C257B3673}"/>
                </a:ext>
              </a:extLst>
            </p:cNvPr>
            <p:cNvSpPr>
              <a:spLocks noChangeShapeType="1"/>
            </p:cNvSpPr>
            <p:nvPr/>
          </p:nvSpPr>
          <p:spPr bwMode="auto">
            <a:xfrm flipH="1">
              <a:off x="3851" y="3953"/>
              <a:ext cx="1" cy="218"/>
            </a:xfrm>
            <a:prstGeom prst="line">
              <a:avLst/>
            </a:prstGeom>
            <a:noFill/>
            <a:ln w="38100">
              <a:solidFill>
                <a:srgbClr val="FF0066"/>
              </a:solidFill>
              <a:round/>
              <a:headEnd/>
              <a:tailEnd/>
            </a:ln>
          </p:spPr>
          <p:txBody>
            <a:bodyPr/>
            <a:lstStyle/>
            <a:p>
              <a:endParaRPr lang="zh-CN" altLang="en-US"/>
            </a:p>
          </p:txBody>
        </p:sp>
        <p:sp>
          <p:nvSpPr>
            <p:cNvPr id="58" name="Line 61">
              <a:extLst>
                <a:ext uri="{FF2B5EF4-FFF2-40B4-BE49-F238E27FC236}">
                  <a16:creationId xmlns:a16="http://schemas.microsoft.com/office/drawing/2014/main" id="{0F45EA88-0F03-2020-0D35-BF07CC895875}"/>
                </a:ext>
              </a:extLst>
            </p:cNvPr>
            <p:cNvSpPr>
              <a:spLocks noChangeShapeType="1"/>
            </p:cNvSpPr>
            <p:nvPr/>
          </p:nvSpPr>
          <p:spPr bwMode="auto">
            <a:xfrm>
              <a:off x="3417" y="3965"/>
              <a:ext cx="444" cy="0"/>
            </a:xfrm>
            <a:prstGeom prst="line">
              <a:avLst/>
            </a:prstGeom>
            <a:noFill/>
            <a:ln w="38100">
              <a:solidFill>
                <a:srgbClr val="FF0066"/>
              </a:solidFill>
              <a:round/>
              <a:headEnd/>
              <a:tailEnd/>
            </a:ln>
          </p:spPr>
          <p:txBody>
            <a:bodyPr/>
            <a:lstStyle/>
            <a:p>
              <a:endParaRPr lang="zh-CN" altLang="en-US"/>
            </a:p>
          </p:txBody>
        </p:sp>
        <p:sp>
          <p:nvSpPr>
            <p:cNvPr id="59" name="Line 62">
              <a:extLst>
                <a:ext uri="{FF2B5EF4-FFF2-40B4-BE49-F238E27FC236}">
                  <a16:creationId xmlns:a16="http://schemas.microsoft.com/office/drawing/2014/main" id="{AF69AB55-D155-3A81-D84B-4C1CC9BCBDF7}"/>
                </a:ext>
              </a:extLst>
            </p:cNvPr>
            <p:cNvSpPr>
              <a:spLocks noChangeShapeType="1"/>
            </p:cNvSpPr>
            <p:nvPr/>
          </p:nvSpPr>
          <p:spPr bwMode="auto">
            <a:xfrm>
              <a:off x="3858" y="4160"/>
              <a:ext cx="454" cy="1"/>
            </a:xfrm>
            <a:prstGeom prst="line">
              <a:avLst/>
            </a:prstGeom>
            <a:noFill/>
            <a:ln w="38100">
              <a:solidFill>
                <a:srgbClr val="FF0066"/>
              </a:solidFill>
              <a:round/>
              <a:headEnd/>
              <a:tailEnd/>
            </a:ln>
          </p:spPr>
          <p:txBody>
            <a:bodyPr/>
            <a:lstStyle/>
            <a:p>
              <a:endParaRPr lang="zh-CN" altLang="en-US"/>
            </a:p>
          </p:txBody>
        </p:sp>
        <p:sp>
          <p:nvSpPr>
            <p:cNvPr id="60" name="Line 63">
              <a:extLst>
                <a:ext uri="{FF2B5EF4-FFF2-40B4-BE49-F238E27FC236}">
                  <a16:creationId xmlns:a16="http://schemas.microsoft.com/office/drawing/2014/main" id="{9BCCBF46-06B8-0152-4823-F4749E89200C}"/>
                </a:ext>
              </a:extLst>
            </p:cNvPr>
            <p:cNvSpPr>
              <a:spLocks noChangeShapeType="1"/>
            </p:cNvSpPr>
            <p:nvPr/>
          </p:nvSpPr>
          <p:spPr bwMode="auto">
            <a:xfrm>
              <a:off x="4300" y="3947"/>
              <a:ext cx="2" cy="212"/>
            </a:xfrm>
            <a:prstGeom prst="line">
              <a:avLst/>
            </a:prstGeom>
            <a:noFill/>
            <a:ln w="38100">
              <a:solidFill>
                <a:srgbClr val="FF0066"/>
              </a:solidFill>
              <a:round/>
              <a:headEnd/>
              <a:tailEnd/>
            </a:ln>
          </p:spPr>
          <p:txBody>
            <a:bodyPr/>
            <a:lstStyle/>
            <a:p>
              <a:endParaRPr lang="zh-CN" altLang="en-US"/>
            </a:p>
          </p:txBody>
        </p:sp>
        <p:sp>
          <p:nvSpPr>
            <p:cNvPr id="61" name="Line 64">
              <a:extLst>
                <a:ext uri="{FF2B5EF4-FFF2-40B4-BE49-F238E27FC236}">
                  <a16:creationId xmlns:a16="http://schemas.microsoft.com/office/drawing/2014/main" id="{C1AA0773-233F-2907-D48E-9FF8D7AA241F}"/>
                </a:ext>
              </a:extLst>
            </p:cNvPr>
            <p:cNvSpPr>
              <a:spLocks noChangeShapeType="1"/>
            </p:cNvSpPr>
            <p:nvPr/>
          </p:nvSpPr>
          <p:spPr bwMode="auto">
            <a:xfrm flipV="1">
              <a:off x="4302" y="3957"/>
              <a:ext cx="347" cy="1"/>
            </a:xfrm>
            <a:prstGeom prst="line">
              <a:avLst/>
            </a:prstGeom>
            <a:noFill/>
            <a:ln w="38100">
              <a:solidFill>
                <a:srgbClr val="FF0066"/>
              </a:solidFill>
              <a:round/>
              <a:headEnd/>
              <a:tailEnd/>
            </a:ln>
          </p:spPr>
          <p:txBody>
            <a:bodyPr/>
            <a:lstStyle/>
            <a:p>
              <a:endParaRPr lang="zh-CN" altLang="en-US"/>
            </a:p>
          </p:txBody>
        </p:sp>
      </p:grpSp>
      <p:grpSp>
        <p:nvGrpSpPr>
          <p:cNvPr id="62" name="Group 65">
            <a:extLst>
              <a:ext uri="{FF2B5EF4-FFF2-40B4-BE49-F238E27FC236}">
                <a16:creationId xmlns:a16="http://schemas.microsoft.com/office/drawing/2014/main" id="{4A3E49F9-9CBA-AD8E-E403-4C1F6E2FC07E}"/>
              </a:ext>
            </a:extLst>
          </p:cNvPr>
          <p:cNvGrpSpPr>
            <a:grpSpLocks/>
          </p:cNvGrpSpPr>
          <p:nvPr/>
        </p:nvGrpSpPr>
        <p:grpSpPr bwMode="auto">
          <a:xfrm>
            <a:off x="5372100" y="4515203"/>
            <a:ext cx="3581400" cy="2000250"/>
            <a:chOff x="2040" y="2760"/>
            <a:chExt cx="2256" cy="1260"/>
          </a:xfrm>
        </p:grpSpPr>
        <p:sp>
          <p:nvSpPr>
            <p:cNvPr id="63" name="Line 66">
              <a:extLst>
                <a:ext uri="{FF2B5EF4-FFF2-40B4-BE49-F238E27FC236}">
                  <a16:creationId xmlns:a16="http://schemas.microsoft.com/office/drawing/2014/main" id="{2FA4731C-2EE3-08BF-0CD0-2380902BC4E4}"/>
                </a:ext>
              </a:extLst>
            </p:cNvPr>
            <p:cNvSpPr>
              <a:spLocks noChangeShapeType="1"/>
            </p:cNvSpPr>
            <p:nvPr/>
          </p:nvSpPr>
          <p:spPr bwMode="auto">
            <a:xfrm>
              <a:off x="2040" y="2760"/>
              <a:ext cx="0" cy="1260"/>
            </a:xfrm>
            <a:prstGeom prst="line">
              <a:avLst/>
            </a:prstGeom>
            <a:noFill/>
            <a:ln w="9525">
              <a:solidFill>
                <a:srgbClr val="0033CC"/>
              </a:solidFill>
              <a:prstDash val="dash"/>
              <a:round/>
              <a:headEnd/>
              <a:tailEnd/>
            </a:ln>
          </p:spPr>
          <p:txBody>
            <a:bodyPr/>
            <a:lstStyle/>
            <a:p>
              <a:endParaRPr lang="zh-CN" altLang="en-US"/>
            </a:p>
          </p:txBody>
        </p:sp>
        <p:sp>
          <p:nvSpPr>
            <p:cNvPr id="64" name="Line 67">
              <a:extLst>
                <a:ext uri="{FF2B5EF4-FFF2-40B4-BE49-F238E27FC236}">
                  <a16:creationId xmlns:a16="http://schemas.microsoft.com/office/drawing/2014/main" id="{05B530CA-2313-EAEF-7DE6-F7B4F7DE856F}"/>
                </a:ext>
              </a:extLst>
            </p:cNvPr>
            <p:cNvSpPr>
              <a:spLocks noChangeShapeType="1"/>
            </p:cNvSpPr>
            <p:nvPr/>
          </p:nvSpPr>
          <p:spPr bwMode="auto">
            <a:xfrm>
              <a:off x="2505" y="2760"/>
              <a:ext cx="0" cy="1260"/>
            </a:xfrm>
            <a:prstGeom prst="line">
              <a:avLst/>
            </a:prstGeom>
            <a:noFill/>
            <a:ln w="9525">
              <a:solidFill>
                <a:srgbClr val="0033CC"/>
              </a:solidFill>
              <a:prstDash val="dash"/>
              <a:round/>
              <a:headEnd/>
              <a:tailEnd/>
            </a:ln>
          </p:spPr>
          <p:txBody>
            <a:bodyPr/>
            <a:lstStyle/>
            <a:p>
              <a:endParaRPr lang="zh-CN" altLang="en-US"/>
            </a:p>
          </p:txBody>
        </p:sp>
        <p:sp>
          <p:nvSpPr>
            <p:cNvPr id="65" name="Line 68">
              <a:extLst>
                <a:ext uri="{FF2B5EF4-FFF2-40B4-BE49-F238E27FC236}">
                  <a16:creationId xmlns:a16="http://schemas.microsoft.com/office/drawing/2014/main" id="{73AA2E2C-4448-E85E-7EAB-DCAF16F64955}"/>
                </a:ext>
              </a:extLst>
            </p:cNvPr>
            <p:cNvSpPr>
              <a:spLocks noChangeShapeType="1"/>
            </p:cNvSpPr>
            <p:nvPr/>
          </p:nvSpPr>
          <p:spPr bwMode="auto">
            <a:xfrm>
              <a:off x="2952" y="2760"/>
              <a:ext cx="0" cy="1260"/>
            </a:xfrm>
            <a:prstGeom prst="line">
              <a:avLst/>
            </a:prstGeom>
            <a:noFill/>
            <a:ln w="9525">
              <a:solidFill>
                <a:srgbClr val="0033CC"/>
              </a:solidFill>
              <a:prstDash val="dash"/>
              <a:round/>
              <a:headEnd/>
              <a:tailEnd/>
            </a:ln>
          </p:spPr>
          <p:txBody>
            <a:bodyPr/>
            <a:lstStyle/>
            <a:p>
              <a:endParaRPr lang="zh-CN" altLang="en-US"/>
            </a:p>
          </p:txBody>
        </p:sp>
        <p:sp>
          <p:nvSpPr>
            <p:cNvPr id="66" name="Line 69">
              <a:extLst>
                <a:ext uri="{FF2B5EF4-FFF2-40B4-BE49-F238E27FC236}">
                  <a16:creationId xmlns:a16="http://schemas.microsoft.com/office/drawing/2014/main" id="{7D86C933-4A5D-2E60-6C5E-157611A740F3}"/>
                </a:ext>
              </a:extLst>
            </p:cNvPr>
            <p:cNvSpPr>
              <a:spLocks noChangeShapeType="1"/>
            </p:cNvSpPr>
            <p:nvPr/>
          </p:nvSpPr>
          <p:spPr bwMode="auto">
            <a:xfrm>
              <a:off x="3400" y="2760"/>
              <a:ext cx="0" cy="1260"/>
            </a:xfrm>
            <a:prstGeom prst="line">
              <a:avLst/>
            </a:prstGeom>
            <a:noFill/>
            <a:ln w="9525">
              <a:solidFill>
                <a:srgbClr val="0033CC"/>
              </a:solidFill>
              <a:prstDash val="dash"/>
              <a:round/>
              <a:headEnd/>
              <a:tailEnd/>
            </a:ln>
          </p:spPr>
          <p:txBody>
            <a:bodyPr/>
            <a:lstStyle/>
            <a:p>
              <a:endParaRPr lang="zh-CN" altLang="en-US"/>
            </a:p>
          </p:txBody>
        </p:sp>
        <p:sp>
          <p:nvSpPr>
            <p:cNvPr id="67" name="Line 70">
              <a:extLst>
                <a:ext uri="{FF2B5EF4-FFF2-40B4-BE49-F238E27FC236}">
                  <a16:creationId xmlns:a16="http://schemas.microsoft.com/office/drawing/2014/main" id="{545D7D1A-BA2E-339B-A899-65E5A2269469}"/>
                </a:ext>
              </a:extLst>
            </p:cNvPr>
            <p:cNvSpPr>
              <a:spLocks noChangeShapeType="1"/>
            </p:cNvSpPr>
            <p:nvPr/>
          </p:nvSpPr>
          <p:spPr bwMode="auto">
            <a:xfrm>
              <a:off x="3846" y="2760"/>
              <a:ext cx="0" cy="1260"/>
            </a:xfrm>
            <a:prstGeom prst="line">
              <a:avLst/>
            </a:prstGeom>
            <a:noFill/>
            <a:ln w="9525">
              <a:solidFill>
                <a:srgbClr val="0033CC"/>
              </a:solidFill>
              <a:prstDash val="dash"/>
              <a:round/>
              <a:headEnd/>
              <a:tailEnd/>
            </a:ln>
          </p:spPr>
          <p:txBody>
            <a:bodyPr/>
            <a:lstStyle/>
            <a:p>
              <a:endParaRPr lang="zh-CN" altLang="en-US"/>
            </a:p>
          </p:txBody>
        </p:sp>
        <p:sp>
          <p:nvSpPr>
            <p:cNvPr id="68" name="Line 71">
              <a:extLst>
                <a:ext uri="{FF2B5EF4-FFF2-40B4-BE49-F238E27FC236}">
                  <a16:creationId xmlns:a16="http://schemas.microsoft.com/office/drawing/2014/main" id="{4B049E84-DC8B-FD12-58E3-0DB4AF6369D6}"/>
                </a:ext>
              </a:extLst>
            </p:cNvPr>
            <p:cNvSpPr>
              <a:spLocks noChangeShapeType="1"/>
            </p:cNvSpPr>
            <p:nvPr/>
          </p:nvSpPr>
          <p:spPr bwMode="auto">
            <a:xfrm>
              <a:off x="4296" y="2760"/>
              <a:ext cx="0" cy="1260"/>
            </a:xfrm>
            <a:prstGeom prst="line">
              <a:avLst/>
            </a:prstGeom>
            <a:noFill/>
            <a:ln w="9525">
              <a:solidFill>
                <a:srgbClr val="0033CC"/>
              </a:solidFill>
              <a:prstDash val="dash"/>
              <a:round/>
              <a:headEnd/>
              <a:tailEnd/>
            </a:ln>
          </p:spPr>
          <p:txBody>
            <a:bodyPr/>
            <a:lstStyle/>
            <a:p>
              <a:endParaRPr lang="zh-CN" altLang="en-US"/>
            </a:p>
          </p:txBody>
        </p:sp>
      </p:grpSp>
      <p:sp>
        <p:nvSpPr>
          <p:cNvPr id="69" name="Line 72">
            <a:extLst>
              <a:ext uri="{FF2B5EF4-FFF2-40B4-BE49-F238E27FC236}">
                <a16:creationId xmlns:a16="http://schemas.microsoft.com/office/drawing/2014/main" id="{5930AB8F-0060-D4C9-0128-70C2BB3E8A0F}"/>
              </a:ext>
            </a:extLst>
          </p:cNvPr>
          <p:cNvSpPr>
            <a:spLocks noChangeShapeType="1"/>
          </p:cNvSpPr>
          <p:nvPr/>
        </p:nvSpPr>
        <p:spPr bwMode="auto">
          <a:xfrm>
            <a:off x="7177088" y="2518128"/>
            <a:ext cx="0" cy="1439863"/>
          </a:xfrm>
          <a:prstGeom prst="line">
            <a:avLst/>
          </a:prstGeom>
          <a:noFill/>
          <a:ln w="9525">
            <a:solidFill>
              <a:srgbClr val="0033CC"/>
            </a:solidFill>
            <a:prstDash val="dash"/>
            <a:round/>
            <a:headEnd/>
            <a:tailEnd/>
          </a:ln>
        </p:spPr>
        <p:txBody>
          <a:bodyPr/>
          <a:lstStyle/>
          <a:p>
            <a:endParaRPr lang="zh-CN" altLang="en-US"/>
          </a:p>
        </p:txBody>
      </p:sp>
      <p:sp>
        <p:nvSpPr>
          <p:cNvPr id="70" name="文本框 69">
            <a:extLst>
              <a:ext uri="{FF2B5EF4-FFF2-40B4-BE49-F238E27FC236}">
                <a16:creationId xmlns:a16="http://schemas.microsoft.com/office/drawing/2014/main" id="{23F54020-08E9-6940-3D93-16DD1718A2A6}"/>
              </a:ext>
            </a:extLst>
          </p:cNvPr>
          <p:cNvSpPr txBox="1"/>
          <p:nvPr/>
        </p:nvSpPr>
        <p:spPr>
          <a:xfrm>
            <a:off x="8939346" y="1364977"/>
            <a:ext cx="2237581" cy="1015663"/>
          </a:xfrm>
          <a:prstGeom prst="rect">
            <a:avLst/>
          </a:prstGeom>
          <a:noFill/>
          <a:ln>
            <a:solidFill>
              <a:srgbClr val="00B050"/>
            </a:solidFill>
          </a:ln>
        </p:spPr>
        <p:txBody>
          <a:bodyPr wrap="square" rtlCol="0">
            <a:spAutoFit/>
          </a:bodyPr>
          <a:lstStyle/>
          <a:p>
            <a:r>
              <a:rPr lang="zh-CN" altLang="en-US" sz="2000" dirty="0">
                <a:solidFill>
                  <a:srgbClr val="C00000"/>
                </a:solidFill>
              </a:rPr>
              <a:t>每个</a:t>
            </a:r>
            <a:r>
              <a:rPr lang="en-US" altLang="zh-CN" sz="2000" dirty="0" err="1">
                <a:solidFill>
                  <a:srgbClr val="C00000"/>
                </a:solidFill>
              </a:rPr>
              <a:t>cp</a:t>
            </a:r>
            <a:r>
              <a:rPr lang="zh-CN" altLang="en-US" sz="2000" dirty="0">
                <a:solidFill>
                  <a:srgbClr val="C00000"/>
                </a:solidFill>
              </a:rPr>
              <a:t>周期只有</a:t>
            </a:r>
            <a:r>
              <a:rPr lang="en-US" altLang="zh-CN" sz="2000" dirty="0">
                <a:solidFill>
                  <a:srgbClr val="C00000"/>
                </a:solidFill>
              </a:rPr>
              <a:t>1</a:t>
            </a:r>
            <a:r>
              <a:rPr lang="zh-CN" altLang="en-US" sz="2000" dirty="0">
                <a:solidFill>
                  <a:srgbClr val="C00000"/>
                </a:solidFill>
              </a:rPr>
              <a:t>个上升沿，</a:t>
            </a:r>
            <a:r>
              <a:rPr lang="en-US" altLang="zh-CN" sz="2000" dirty="0">
                <a:solidFill>
                  <a:srgbClr val="C00000"/>
                </a:solidFill>
              </a:rPr>
              <a:t>1</a:t>
            </a:r>
            <a:r>
              <a:rPr lang="zh-CN" altLang="en-US" sz="2000" dirty="0">
                <a:solidFill>
                  <a:srgbClr val="C00000"/>
                </a:solidFill>
              </a:rPr>
              <a:t>个下降沿</a:t>
            </a:r>
          </a:p>
        </p:txBody>
      </p:sp>
      <p:sp>
        <p:nvSpPr>
          <p:cNvPr id="3" name="灯片编号占位符 2">
            <a:extLst>
              <a:ext uri="{FF2B5EF4-FFF2-40B4-BE49-F238E27FC236}">
                <a16:creationId xmlns:a16="http://schemas.microsoft.com/office/drawing/2014/main" id="{6F2279DE-56BA-DE80-9D50-51D55D793FB1}"/>
              </a:ext>
            </a:extLst>
          </p:cNvPr>
          <p:cNvSpPr>
            <a:spLocks noGrp="1"/>
          </p:cNvSpPr>
          <p:nvPr>
            <p:ph type="sldNum" sz="quarter" idx="12"/>
          </p:nvPr>
        </p:nvSpPr>
        <p:spPr/>
        <p:txBody>
          <a:bodyPr/>
          <a:lstStyle/>
          <a:p>
            <a:fld id="{392CBAA0-59E6-204E-8F03-85E5040D48B8}" type="slidenum">
              <a:rPr kumimoji="1" lang="zh-CN" altLang="en-US" smtClean="0"/>
              <a:t>56</a:t>
            </a:fld>
            <a:r>
              <a:rPr kumimoji="1" lang="en-US" altLang="zh-CN"/>
              <a:t>/70</a:t>
            </a:r>
            <a:endParaRPr kumimoji="1" lang="zh-CN" altLang="en-US" dirty="0"/>
          </a:p>
        </p:txBody>
      </p:sp>
    </p:spTree>
    <p:extLst>
      <p:ext uri="{BB962C8B-B14F-4D97-AF65-F5344CB8AC3E}">
        <p14:creationId xmlns:p14="http://schemas.microsoft.com/office/powerpoint/2010/main" val="171869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anim calcmode="lin" valueType="num">
                                      <p:cBhvr>
                                        <p:cTn id="18" dur="1000" fill="hold"/>
                                        <p:tgtEl>
                                          <p:spTgt spid="70"/>
                                        </p:tgtEl>
                                        <p:attrNameLst>
                                          <p:attrName>ppt_x</p:attrName>
                                        </p:attrNameLst>
                                      </p:cBhvr>
                                      <p:tavLst>
                                        <p:tav tm="0">
                                          <p:val>
                                            <p:strVal val="#ppt_x"/>
                                          </p:val>
                                        </p:tav>
                                        <p:tav tm="100000">
                                          <p:val>
                                            <p:strVal val="#ppt_x"/>
                                          </p:val>
                                        </p:tav>
                                      </p:tavLst>
                                    </p:anim>
                                    <p:anim calcmode="lin" valueType="num">
                                      <p:cBhvr>
                                        <p:cTn id="19"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up)">
                                      <p:cBhvr>
                                        <p:cTn id="43" dur="500"/>
                                        <p:tgtEl>
                                          <p:spTgt spid="12"/>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par>
                          <p:cTn id="48" fill="hold">
                            <p:stCondLst>
                              <p:cond delay="1500"/>
                            </p:stCondLst>
                            <p:childTnLst>
                              <p:par>
                                <p:cTn id="49" presetID="22" presetClass="entr" presetSubtype="1"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up)">
                                      <p:cBhvr>
                                        <p:cTn id="51" dur="500"/>
                                        <p:tgtEl>
                                          <p:spTgt spid="69"/>
                                        </p:tgtEl>
                                      </p:cBhvr>
                                    </p:animEffect>
                                  </p:childTnLst>
                                </p:cTn>
                              </p:par>
                            </p:childTnLst>
                          </p:cTn>
                        </p:par>
                        <p:par>
                          <p:cTn id="52" fill="hold">
                            <p:stCondLst>
                              <p:cond delay="2000"/>
                            </p:stCondLst>
                            <p:childTnLst>
                              <p:par>
                                <p:cTn id="53" presetID="22" presetClass="entr" presetSubtype="1"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up)">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childTnLst>
                          </p:cTn>
                        </p:par>
                        <p:par>
                          <p:cTn id="61" fill="hold">
                            <p:stCondLst>
                              <p:cond delay="500"/>
                            </p:stCondLst>
                            <p:childTnLst>
                              <p:par>
                                <p:cTn id="62" presetID="22" presetClass="entr" presetSubtype="4" fill="hold" grpId="0" nodeType="afterEffect">
                                  <p:stCondLst>
                                    <p:cond delay="100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00"/>
                                        <p:tgtEl>
                                          <p:spTgt spid="16"/>
                                        </p:tgtEl>
                                      </p:cBhvr>
                                    </p:animEffect>
                                  </p:childTnLst>
                                </p:cTn>
                              </p:par>
                            </p:childTnLst>
                          </p:cTn>
                        </p:par>
                        <p:par>
                          <p:cTn id="65" fill="hold">
                            <p:stCondLst>
                              <p:cond delay="2000"/>
                            </p:stCondLst>
                            <p:childTnLst>
                              <p:par>
                                <p:cTn id="66" presetID="22" presetClass="entr" presetSubtype="8" fill="hold" grpId="0" nodeType="afterEffect">
                                  <p:stCondLst>
                                    <p:cond delay="100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par>
                          <p:cTn id="69" fill="hold">
                            <p:stCondLst>
                              <p:cond delay="3500"/>
                            </p:stCondLst>
                            <p:childTnLst>
                              <p:par>
                                <p:cTn id="70" presetID="22" presetClass="entr" presetSubtype="1" fill="hold" grpId="0" nodeType="afterEffect">
                                  <p:stCondLst>
                                    <p:cond delay="1000"/>
                                  </p:stCondLst>
                                  <p:childTnLst>
                                    <p:set>
                                      <p:cBhvr>
                                        <p:cTn id="71" dur="1" fill="hold">
                                          <p:stCondLst>
                                            <p:cond delay="0"/>
                                          </p:stCondLst>
                                        </p:cTn>
                                        <p:tgtEl>
                                          <p:spTgt spid="18"/>
                                        </p:tgtEl>
                                        <p:attrNameLst>
                                          <p:attrName>style.visibility</p:attrName>
                                        </p:attrNameLst>
                                      </p:cBhvr>
                                      <p:to>
                                        <p:strVal val="visible"/>
                                      </p:to>
                                    </p:set>
                                    <p:animEffect transition="in" filter="wipe(up)">
                                      <p:cBhvr>
                                        <p:cTn id="72" dur="500"/>
                                        <p:tgtEl>
                                          <p:spTgt spid="18"/>
                                        </p:tgtEl>
                                      </p:cBhvr>
                                    </p:animEffect>
                                  </p:childTnLst>
                                </p:cTn>
                              </p:par>
                            </p:childTnLst>
                          </p:cTn>
                        </p:par>
                        <p:par>
                          <p:cTn id="73" fill="hold">
                            <p:stCondLst>
                              <p:cond delay="5000"/>
                            </p:stCondLst>
                            <p:childTnLst>
                              <p:par>
                                <p:cTn id="74" presetID="22" presetClass="entr" presetSubtype="8" fill="hold" grpId="0" nodeType="afterEffect">
                                  <p:stCondLst>
                                    <p:cond delay="1000"/>
                                  </p:stCondLst>
                                  <p:childTnLst>
                                    <p:set>
                                      <p:cBhvr>
                                        <p:cTn id="75" dur="1" fill="hold">
                                          <p:stCondLst>
                                            <p:cond delay="0"/>
                                          </p:stCondLst>
                                        </p:cTn>
                                        <p:tgtEl>
                                          <p:spTgt spid="19"/>
                                        </p:tgtEl>
                                        <p:attrNameLst>
                                          <p:attrName>style.visibility</p:attrName>
                                        </p:attrNameLst>
                                      </p:cBhvr>
                                      <p:to>
                                        <p:strVal val="visible"/>
                                      </p:to>
                                    </p:set>
                                    <p:animEffect transition="in" filter="wipe(left)">
                                      <p:cBhvr>
                                        <p:cTn id="76" dur="500"/>
                                        <p:tgtEl>
                                          <p:spTgt spid="19"/>
                                        </p:tgtEl>
                                      </p:cBhvr>
                                    </p:animEffect>
                                  </p:childTnLst>
                                </p:cTn>
                              </p:par>
                            </p:childTnLst>
                          </p:cTn>
                        </p:par>
                        <p:par>
                          <p:cTn id="77" fill="hold">
                            <p:stCondLst>
                              <p:cond delay="6500"/>
                            </p:stCondLst>
                            <p:childTnLst>
                              <p:par>
                                <p:cTn id="78" presetID="22" presetClass="entr" presetSubtype="4" fill="hold" grpId="0" nodeType="afterEffect">
                                  <p:stCondLst>
                                    <p:cond delay="1000"/>
                                  </p:stCondLst>
                                  <p:childTnLst>
                                    <p:set>
                                      <p:cBhvr>
                                        <p:cTn id="79" dur="1" fill="hold">
                                          <p:stCondLst>
                                            <p:cond delay="0"/>
                                          </p:stCondLst>
                                        </p:cTn>
                                        <p:tgtEl>
                                          <p:spTgt spid="20"/>
                                        </p:tgtEl>
                                        <p:attrNameLst>
                                          <p:attrName>style.visibility</p:attrName>
                                        </p:attrNameLst>
                                      </p:cBhvr>
                                      <p:to>
                                        <p:strVal val="visible"/>
                                      </p:to>
                                    </p:set>
                                    <p:animEffect transition="in" filter="wipe(down)">
                                      <p:cBhvr>
                                        <p:cTn id="80" dur="500"/>
                                        <p:tgtEl>
                                          <p:spTgt spid="20"/>
                                        </p:tgtEl>
                                      </p:cBhvr>
                                    </p:animEffect>
                                  </p:childTnLst>
                                </p:cTn>
                              </p:par>
                            </p:childTnLst>
                          </p:cTn>
                        </p:par>
                        <p:par>
                          <p:cTn id="81" fill="hold">
                            <p:stCondLst>
                              <p:cond delay="8000"/>
                            </p:stCondLst>
                            <p:childTnLst>
                              <p:par>
                                <p:cTn id="82" presetID="22" presetClass="entr" presetSubtype="8" fill="hold" grpId="0" nodeType="afterEffect">
                                  <p:stCondLst>
                                    <p:cond delay="1000"/>
                                  </p:stCondLst>
                                  <p:childTnLst>
                                    <p:set>
                                      <p:cBhvr>
                                        <p:cTn id="83" dur="1" fill="hold">
                                          <p:stCondLst>
                                            <p:cond delay="0"/>
                                          </p:stCondLst>
                                        </p:cTn>
                                        <p:tgtEl>
                                          <p:spTgt spid="21"/>
                                        </p:tgtEl>
                                        <p:attrNameLst>
                                          <p:attrName>style.visibility</p:attrName>
                                        </p:attrNameLst>
                                      </p:cBhvr>
                                      <p:to>
                                        <p:strVal val="visible"/>
                                      </p:to>
                                    </p:set>
                                    <p:animEffect transition="in" filter="wipe(left)">
                                      <p:cBhvr>
                                        <p:cTn id="84" dur="500"/>
                                        <p:tgtEl>
                                          <p:spTgt spid="21"/>
                                        </p:tgtEl>
                                      </p:cBhvr>
                                    </p:animEffect>
                                  </p:childTnLst>
                                </p:cTn>
                              </p:par>
                            </p:childTnLst>
                          </p:cTn>
                        </p:par>
                        <p:par>
                          <p:cTn id="85" fill="hold">
                            <p:stCondLst>
                              <p:cond delay="9500"/>
                            </p:stCondLst>
                            <p:childTnLst>
                              <p:par>
                                <p:cTn id="86" presetID="22" presetClass="entr" presetSubtype="1" fill="hold" grpId="0" nodeType="afterEffect">
                                  <p:stCondLst>
                                    <p:cond delay="1000"/>
                                  </p:stCondLst>
                                  <p:childTnLst>
                                    <p:set>
                                      <p:cBhvr>
                                        <p:cTn id="87" dur="1" fill="hold">
                                          <p:stCondLst>
                                            <p:cond delay="0"/>
                                          </p:stCondLst>
                                        </p:cTn>
                                        <p:tgtEl>
                                          <p:spTgt spid="22"/>
                                        </p:tgtEl>
                                        <p:attrNameLst>
                                          <p:attrName>style.visibility</p:attrName>
                                        </p:attrNameLst>
                                      </p:cBhvr>
                                      <p:to>
                                        <p:strVal val="visible"/>
                                      </p:to>
                                    </p:set>
                                    <p:animEffect transition="in" filter="wipe(up)">
                                      <p:cBhvr>
                                        <p:cTn id="88" dur="500"/>
                                        <p:tgtEl>
                                          <p:spTgt spid="22"/>
                                        </p:tgtEl>
                                      </p:cBhvr>
                                    </p:animEffect>
                                  </p:childTnLst>
                                </p:cTn>
                              </p:par>
                            </p:childTnLst>
                          </p:cTn>
                        </p:par>
                        <p:par>
                          <p:cTn id="89" fill="hold">
                            <p:stCondLst>
                              <p:cond delay="11000"/>
                            </p:stCondLst>
                            <p:childTnLst>
                              <p:par>
                                <p:cTn id="90" presetID="22" presetClass="entr" presetSubtype="8"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up)">
                                      <p:cBhvr>
                                        <p:cTn id="101" dur="500"/>
                                        <p:tgtEl>
                                          <p:spTgt spid="25"/>
                                        </p:tgtEl>
                                      </p:cBhvr>
                                    </p:animEffect>
                                  </p:childTnLst>
                                </p:cTn>
                              </p:par>
                            </p:childTnLst>
                          </p:cTn>
                        </p:par>
                        <p:par>
                          <p:cTn id="102" fill="hold">
                            <p:stCondLst>
                              <p:cond delay="1000"/>
                            </p:stCondLst>
                            <p:childTnLst>
                              <p:par>
                                <p:cTn id="103" presetID="22" presetClass="entr" presetSubtype="8"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left)">
                                      <p:cBhvr>
                                        <p:cTn id="105" dur="500"/>
                                        <p:tgtEl>
                                          <p:spTgt spid="26"/>
                                        </p:tgtEl>
                                      </p:cBhvr>
                                    </p:animEffect>
                                  </p:childTnLst>
                                </p:cTn>
                              </p:par>
                            </p:childTnLst>
                          </p:cTn>
                        </p:par>
                        <p:par>
                          <p:cTn id="106" fill="hold">
                            <p:stCondLst>
                              <p:cond delay="1500"/>
                            </p:stCondLst>
                            <p:childTnLst>
                              <p:par>
                                <p:cTn id="107" presetID="22" presetClass="entr" presetSubtype="4" fill="hold" grpId="0" nodeType="after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down)">
                                      <p:cBhvr>
                                        <p:cTn id="109" dur="500"/>
                                        <p:tgtEl>
                                          <p:spTgt spid="27"/>
                                        </p:tgtEl>
                                      </p:cBhvr>
                                    </p:animEffect>
                                  </p:childTnLst>
                                </p:cTn>
                              </p:par>
                            </p:childTnLst>
                          </p:cTn>
                        </p:par>
                        <p:par>
                          <p:cTn id="110" fill="hold">
                            <p:stCondLst>
                              <p:cond delay="2000"/>
                            </p:stCondLst>
                            <p:childTnLst>
                              <p:par>
                                <p:cTn id="111" presetID="22" presetClass="entr" presetSubtype="8" fill="hold" grpId="0" nodeType="after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left)">
                                      <p:cBhvr>
                                        <p:cTn id="113" dur="500"/>
                                        <p:tgtEl>
                                          <p:spTgt spid="28"/>
                                        </p:tgtEl>
                                      </p:cBhvr>
                                    </p:animEffect>
                                  </p:childTnLst>
                                </p:cTn>
                              </p:par>
                            </p:childTnLst>
                          </p:cTn>
                        </p:par>
                        <p:par>
                          <p:cTn id="114" fill="hold">
                            <p:stCondLst>
                              <p:cond delay="2500"/>
                            </p:stCondLst>
                            <p:childTnLst>
                              <p:par>
                                <p:cTn id="115" presetID="22" presetClass="entr" presetSubtype="1"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wipe(up)">
                                      <p:cBhvr>
                                        <p:cTn id="117" dur="500"/>
                                        <p:tgtEl>
                                          <p:spTgt spid="29"/>
                                        </p:tgtEl>
                                      </p:cBhvr>
                                    </p:animEffect>
                                  </p:childTnLst>
                                </p:cTn>
                              </p:par>
                            </p:childTnLst>
                          </p:cTn>
                        </p:par>
                        <p:par>
                          <p:cTn id="118" fill="hold">
                            <p:stCondLst>
                              <p:cond delay="3000"/>
                            </p:stCondLst>
                            <p:childTnLst>
                              <p:par>
                                <p:cTn id="119" presetID="22" presetClass="entr" presetSubtype="8" fill="hold" grpId="0" nodeType="after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wipe(left)">
                                      <p:cBhvr>
                                        <p:cTn id="121" dur="500"/>
                                        <p:tgtEl>
                                          <p:spTgt spid="30"/>
                                        </p:tgtEl>
                                      </p:cBhvr>
                                    </p:animEffect>
                                  </p:childTnLst>
                                </p:cTn>
                              </p:par>
                            </p:childTnLst>
                          </p:cTn>
                        </p:par>
                        <p:par>
                          <p:cTn id="122" fill="hold">
                            <p:stCondLst>
                              <p:cond delay="3500"/>
                            </p:stCondLst>
                            <p:childTnLst>
                              <p:par>
                                <p:cTn id="123" presetID="22" presetClass="entr" presetSubtype="8" fill="hold" grpId="0" nodeType="after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left)">
                                      <p:cBhvr>
                                        <p:cTn id="125" dur="500"/>
                                        <p:tgtEl>
                                          <p:spTgt spid="31"/>
                                        </p:tgtEl>
                                      </p:cBhvr>
                                    </p:animEffect>
                                  </p:childTnLst>
                                </p:cTn>
                              </p:par>
                            </p:childTnLst>
                          </p:cTn>
                        </p:par>
                        <p:par>
                          <p:cTn id="126" fill="hold">
                            <p:stCondLst>
                              <p:cond delay="4000"/>
                            </p:stCondLst>
                            <p:childTnLst>
                              <p:par>
                                <p:cTn id="127" presetID="22" presetClass="entr" presetSubtype="8" fill="hold" grpId="0" nodeType="afterEffect">
                                  <p:stCondLst>
                                    <p:cond delay="0"/>
                                  </p:stCondLst>
                                  <p:childTnLst>
                                    <p:set>
                                      <p:cBhvr>
                                        <p:cTn id="128" dur="1" fill="hold">
                                          <p:stCondLst>
                                            <p:cond delay="0"/>
                                          </p:stCondLst>
                                        </p:cTn>
                                        <p:tgtEl>
                                          <p:spTgt spid="32"/>
                                        </p:tgtEl>
                                        <p:attrNameLst>
                                          <p:attrName>style.visibility</p:attrName>
                                        </p:attrNameLst>
                                      </p:cBhvr>
                                      <p:to>
                                        <p:strVal val="visible"/>
                                      </p:to>
                                    </p:set>
                                    <p:animEffect transition="in" filter="wipe(left)">
                                      <p:cBhvr>
                                        <p:cTn id="129" dur="500"/>
                                        <p:tgtEl>
                                          <p:spTgt spid="32"/>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wipe(left)">
                                      <p:cBhvr>
                                        <p:cTn id="134" dur="500"/>
                                        <p:tgtEl>
                                          <p:spTgt spid="33"/>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5"/>
                                        </p:tgtEl>
                                        <p:attrNameLst>
                                          <p:attrName>style.visibility</p:attrName>
                                        </p:attrNameLst>
                                      </p:cBhvr>
                                      <p:to>
                                        <p:strVal val="visible"/>
                                      </p:to>
                                    </p:set>
                                    <p:animEffect transition="in" filter="wipe(left)">
                                      <p:cBhvr>
                                        <p:cTn id="139" dur="500"/>
                                        <p:tgtEl>
                                          <p:spTgt spid="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34"/>
                                        </p:tgtEl>
                                        <p:attrNameLst>
                                          <p:attrName>style.visibility</p:attrName>
                                        </p:attrNameLst>
                                      </p:cBhvr>
                                      <p:to>
                                        <p:strVal val="visible"/>
                                      </p:to>
                                    </p:set>
                                    <p:animEffect transition="in" filter="wipe(left)">
                                      <p:cBhvr>
                                        <p:cTn id="144" dur="500"/>
                                        <p:tgtEl>
                                          <p:spTgt spid="34"/>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nodeType="clickEffect">
                                  <p:stCondLst>
                                    <p:cond delay="0"/>
                                  </p:stCondLst>
                                  <p:childTnLst>
                                    <p:set>
                                      <p:cBhvr>
                                        <p:cTn id="148" dur="1" fill="hold">
                                          <p:stCondLst>
                                            <p:cond delay="0"/>
                                          </p:stCondLst>
                                        </p:cTn>
                                        <p:tgtEl>
                                          <p:spTgt spid="62"/>
                                        </p:tgtEl>
                                        <p:attrNameLst>
                                          <p:attrName>style.visibility</p:attrName>
                                        </p:attrNameLst>
                                      </p:cBhvr>
                                      <p:to>
                                        <p:strVal val="visible"/>
                                      </p:to>
                                    </p:set>
                                    <p:animEffect transition="in" filter="wipe(up)">
                                      <p:cBhvr>
                                        <p:cTn id="149" dur="500"/>
                                        <p:tgtEl>
                                          <p:spTgt spid="62"/>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35"/>
                                        </p:tgtEl>
                                        <p:attrNameLst>
                                          <p:attrName>style.visibility</p:attrName>
                                        </p:attrNameLst>
                                      </p:cBhvr>
                                      <p:to>
                                        <p:strVal val="visible"/>
                                      </p:to>
                                    </p:set>
                                    <p:animEffect transition="in" filter="wipe(left)">
                                      <p:cBhvr>
                                        <p:cTn id="154" dur="500"/>
                                        <p:tgtEl>
                                          <p:spTgt spid="35"/>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wipe(down)">
                                      <p:cBhvr>
                                        <p:cTn id="159" dur="500"/>
                                        <p:tgtEl>
                                          <p:spTgt spid="36"/>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37"/>
                                        </p:tgtEl>
                                        <p:attrNameLst>
                                          <p:attrName>style.visibility</p:attrName>
                                        </p:attrNameLst>
                                      </p:cBhvr>
                                      <p:to>
                                        <p:strVal val="visible"/>
                                      </p:to>
                                    </p:set>
                                    <p:animEffect transition="in" filter="wipe(left)">
                                      <p:cBhvr>
                                        <p:cTn id="164" dur="500"/>
                                        <p:tgtEl>
                                          <p:spTgt spid="37"/>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38"/>
                                        </p:tgtEl>
                                        <p:attrNameLst>
                                          <p:attrName>style.visibility</p:attrName>
                                        </p:attrNameLst>
                                      </p:cBhvr>
                                      <p:to>
                                        <p:strVal val="visible"/>
                                      </p:to>
                                    </p:set>
                                    <p:animEffect transition="in" filter="wipe(up)">
                                      <p:cBhvr>
                                        <p:cTn id="169" dur="500"/>
                                        <p:tgtEl>
                                          <p:spTgt spid="38"/>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39"/>
                                        </p:tgtEl>
                                        <p:attrNameLst>
                                          <p:attrName>style.visibility</p:attrName>
                                        </p:attrNameLst>
                                      </p:cBhvr>
                                      <p:to>
                                        <p:strVal val="visible"/>
                                      </p:to>
                                    </p:set>
                                    <p:animEffect transition="in" filter="wipe(left)">
                                      <p:cBhvr>
                                        <p:cTn id="174" dur="500"/>
                                        <p:tgtEl>
                                          <p:spTgt spid="39"/>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4" fill="hold" grpId="0" nodeType="clickEffect">
                                  <p:stCondLst>
                                    <p:cond delay="0"/>
                                  </p:stCondLst>
                                  <p:childTnLst>
                                    <p:set>
                                      <p:cBhvr>
                                        <p:cTn id="178" dur="1" fill="hold">
                                          <p:stCondLst>
                                            <p:cond delay="0"/>
                                          </p:stCondLst>
                                        </p:cTn>
                                        <p:tgtEl>
                                          <p:spTgt spid="40"/>
                                        </p:tgtEl>
                                        <p:attrNameLst>
                                          <p:attrName>style.visibility</p:attrName>
                                        </p:attrNameLst>
                                      </p:cBhvr>
                                      <p:to>
                                        <p:strVal val="visible"/>
                                      </p:to>
                                    </p:set>
                                    <p:animEffect transition="in" filter="wipe(down)">
                                      <p:cBhvr>
                                        <p:cTn id="179" dur="500"/>
                                        <p:tgtEl>
                                          <p:spTgt spid="40"/>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41"/>
                                        </p:tgtEl>
                                        <p:attrNameLst>
                                          <p:attrName>style.visibility</p:attrName>
                                        </p:attrNameLst>
                                      </p:cBhvr>
                                      <p:to>
                                        <p:strVal val="visible"/>
                                      </p:to>
                                    </p:set>
                                    <p:animEffect transition="in" filter="wipe(left)">
                                      <p:cBhvr>
                                        <p:cTn id="184" dur="500"/>
                                        <p:tgtEl>
                                          <p:spTgt spid="41"/>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1" fill="hold" grpId="0" nodeType="clickEffect">
                                  <p:stCondLst>
                                    <p:cond delay="0"/>
                                  </p:stCondLst>
                                  <p:childTnLst>
                                    <p:set>
                                      <p:cBhvr>
                                        <p:cTn id="188" dur="1" fill="hold">
                                          <p:stCondLst>
                                            <p:cond delay="0"/>
                                          </p:stCondLst>
                                        </p:cTn>
                                        <p:tgtEl>
                                          <p:spTgt spid="42"/>
                                        </p:tgtEl>
                                        <p:attrNameLst>
                                          <p:attrName>style.visibility</p:attrName>
                                        </p:attrNameLst>
                                      </p:cBhvr>
                                      <p:to>
                                        <p:strVal val="visible"/>
                                      </p:to>
                                    </p:set>
                                    <p:animEffect transition="in" filter="wipe(up)">
                                      <p:cBhvr>
                                        <p:cTn id="189" dur="500"/>
                                        <p:tgtEl>
                                          <p:spTgt spid="42"/>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grpId="0" nodeType="click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left)">
                                      <p:cBhvr>
                                        <p:cTn id="194" dur="500"/>
                                        <p:tgtEl>
                                          <p:spTgt spid="44"/>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4" fill="hold" grpId="0" nodeType="clickEffect">
                                  <p:stCondLst>
                                    <p:cond delay="0"/>
                                  </p:stCondLst>
                                  <p:childTnLst>
                                    <p:set>
                                      <p:cBhvr>
                                        <p:cTn id="198" dur="1" fill="hold">
                                          <p:stCondLst>
                                            <p:cond delay="0"/>
                                          </p:stCondLst>
                                        </p:cTn>
                                        <p:tgtEl>
                                          <p:spTgt spid="43"/>
                                        </p:tgtEl>
                                        <p:attrNameLst>
                                          <p:attrName>style.visibility</p:attrName>
                                        </p:attrNameLst>
                                      </p:cBhvr>
                                      <p:to>
                                        <p:strVal val="visible"/>
                                      </p:to>
                                    </p:set>
                                    <p:animEffect transition="in" filter="wipe(down)">
                                      <p:cBhvr>
                                        <p:cTn id="199" dur="500"/>
                                        <p:tgtEl>
                                          <p:spTgt spid="43"/>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45"/>
                                        </p:tgtEl>
                                        <p:attrNameLst>
                                          <p:attrName>style.visibility</p:attrName>
                                        </p:attrNameLst>
                                      </p:cBhvr>
                                      <p:to>
                                        <p:strVal val="visible"/>
                                      </p:to>
                                    </p:set>
                                    <p:animEffect transition="in" filter="wipe(left)">
                                      <p:cBhvr>
                                        <p:cTn id="204" dur="500"/>
                                        <p:tgtEl>
                                          <p:spTgt spid="45"/>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1" fill="hold" grpId="0" nodeType="clickEffect">
                                  <p:stCondLst>
                                    <p:cond delay="0"/>
                                  </p:stCondLst>
                                  <p:childTnLst>
                                    <p:set>
                                      <p:cBhvr>
                                        <p:cTn id="208" dur="1" fill="hold">
                                          <p:stCondLst>
                                            <p:cond delay="0"/>
                                          </p:stCondLst>
                                        </p:cTn>
                                        <p:tgtEl>
                                          <p:spTgt spid="46"/>
                                        </p:tgtEl>
                                        <p:attrNameLst>
                                          <p:attrName>style.visibility</p:attrName>
                                        </p:attrNameLst>
                                      </p:cBhvr>
                                      <p:to>
                                        <p:strVal val="visible"/>
                                      </p:to>
                                    </p:set>
                                    <p:animEffect transition="in" filter="wipe(up)">
                                      <p:cBhvr>
                                        <p:cTn id="209" dur="500"/>
                                        <p:tgtEl>
                                          <p:spTgt spid="46"/>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47"/>
                                        </p:tgtEl>
                                        <p:attrNameLst>
                                          <p:attrName>style.visibility</p:attrName>
                                        </p:attrNameLst>
                                      </p:cBhvr>
                                      <p:to>
                                        <p:strVal val="visible"/>
                                      </p:to>
                                    </p:set>
                                    <p:animEffect transition="in" filter="wipe(left)">
                                      <p:cBhvr>
                                        <p:cTn id="214" dur="500"/>
                                        <p:tgtEl>
                                          <p:spTgt spid="47"/>
                                        </p:tgtEl>
                                      </p:cBhvr>
                                    </p:animEffect>
                                  </p:childTnLst>
                                </p:cTn>
                              </p:par>
                            </p:childTnLst>
                          </p:cTn>
                        </p:par>
                      </p:childTnLst>
                    </p:cTn>
                  </p:par>
                  <p:par>
                    <p:cTn id="215" fill="hold">
                      <p:stCondLst>
                        <p:cond delay="indefinite"/>
                      </p:stCondLst>
                      <p:childTnLst>
                        <p:par>
                          <p:cTn id="216" fill="hold">
                            <p:stCondLst>
                              <p:cond delay="0"/>
                            </p:stCondLst>
                            <p:childTnLst>
                              <p:par>
                                <p:cTn id="217" presetID="12" presetClass="entr" presetSubtype="4" fill="hold" nodeType="clickEffect">
                                  <p:stCondLst>
                                    <p:cond delay="0"/>
                                  </p:stCondLst>
                                  <p:childTnLst>
                                    <p:set>
                                      <p:cBhvr>
                                        <p:cTn id="218" dur="1" fill="hold">
                                          <p:stCondLst>
                                            <p:cond delay="0"/>
                                          </p:stCondLst>
                                        </p:cTn>
                                        <p:tgtEl>
                                          <p:spTgt spid="48"/>
                                        </p:tgtEl>
                                        <p:attrNameLst>
                                          <p:attrName>style.visibility</p:attrName>
                                        </p:attrNameLst>
                                      </p:cBhvr>
                                      <p:to>
                                        <p:strVal val="visible"/>
                                      </p:to>
                                    </p:set>
                                    <p:animEffect transition="in" filter="slide(fromBottom)">
                                      <p:cBhvr>
                                        <p:cTn id="21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build="p" autoUpdateAnimBg="0"/>
      <p:bldP spid="10" grpId="0" autoUpdateAnimBg="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utoUpdateAnimBg="0"/>
      <p:bldP spid="34" grpId="0" autoUpdateAnimBg="0"/>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69" grpId="0" animBg="1"/>
      <p:bldP spid="7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Rectangle 8">
            <a:extLst>
              <a:ext uri="{FF2B5EF4-FFF2-40B4-BE49-F238E27FC236}">
                <a16:creationId xmlns:a16="http://schemas.microsoft.com/office/drawing/2014/main" id="{8B99DCE9-A2C8-ED90-BB68-5A3527095AF0}"/>
              </a:ext>
            </a:extLst>
          </p:cNvPr>
          <p:cNvSpPr>
            <a:spLocks noChangeArrowheads="1"/>
          </p:cNvSpPr>
          <p:nvPr/>
        </p:nvSpPr>
        <p:spPr bwMode="auto">
          <a:xfrm>
            <a:off x="2203026" y="3105452"/>
            <a:ext cx="2857500" cy="438150"/>
          </a:xfrm>
          <a:prstGeom prst="rect">
            <a:avLst/>
          </a:prstGeom>
          <a:solidFill>
            <a:srgbClr val="CCFFFF"/>
          </a:solidFill>
          <a:ln w="12700" cap="rnd">
            <a:solidFill>
              <a:srgbClr val="0000FF"/>
            </a:solidFill>
            <a:prstDash val="sysDot"/>
            <a:miter lim="800000"/>
            <a:headEnd/>
            <a:tailEnd/>
          </a:ln>
        </p:spPr>
        <p:txBody>
          <a:bodyPr wrap="none" anchor="ctr"/>
          <a:lstStyle/>
          <a:p>
            <a:endParaRPr lang="zh-CN" altLang="en-US"/>
          </a:p>
        </p:txBody>
      </p:sp>
      <p:sp>
        <p:nvSpPr>
          <p:cNvPr id="6" name="Rectangle 9">
            <a:extLst>
              <a:ext uri="{FF2B5EF4-FFF2-40B4-BE49-F238E27FC236}">
                <a16:creationId xmlns:a16="http://schemas.microsoft.com/office/drawing/2014/main" id="{E44C16C7-8D1D-1E80-7C3D-6C34789944EC}"/>
              </a:ext>
            </a:extLst>
          </p:cNvPr>
          <p:cNvSpPr>
            <a:spLocks noChangeArrowheads="1"/>
          </p:cNvSpPr>
          <p:nvPr/>
        </p:nvSpPr>
        <p:spPr bwMode="auto">
          <a:xfrm>
            <a:off x="2222076" y="3562652"/>
            <a:ext cx="2876550" cy="419100"/>
          </a:xfrm>
          <a:prstGeom prst="rect">
            <a:avLst/>
          </a:prstGeom>
          <a:solidFill>
            <a:srgbClr val="CCFFFF"/>
          </a:solidFill>
          <a:ln w="12700" cap="rnd">
            <a:solidFill>
              <a:srgbClr val="0000FF"/>
            </a:solidFill>
            <a:prstDash val="sysDot"/>
            <a:miter lim="800000"/>
            <a:headEnd/>
            <a:tailEnd/>
          </a:ln>
        </p:spPr>
        <p:txBody>
          <a:bodyPr wrap="none" anchor="ctr"/>
          <a:lstStyle/>
          <a:p>
            <a:endParaRPr lang="zh-CN" altLang="en-US"/>
          </a:p>
        </p:txBody>
      </p:sp>
      <p:sp>
        <p:nvSpPr>
          <p:cNvPr id="7" name="Rectangle 10">
            <a:extLst>
              <a:ext uri="{FF2B5EF4-FFF2-40B4-BE49-F238E27FC236}">
                <a16:creationId xmlns:a16="http://schemas.microsoft.com/office/drawing/2014/main" id="{4AA1152A-E0A2-B2DF-2ECE-E6A929535616}"/>
              </a:ext>
            </a:extLst>
          </p:cNvPr>
          <p:cNvSpPr>
            <a:spLocks noChangeArrowheads="1"/>
          </p:cNvSpPr>
          <p:nvPr/>
        </p:nvSpPr>
        <p:spPr bwMode="auto">
          <a:xfrm>
            <a:off x="2222076" y="4000802"/>
            <a:ext cx="2876550" cy="419100"/>
          </a:xfrm>
          <a:prstGeom prst="rect">
            <a:avLst/>
          </a:prstGeom>
          <a:solidFill>
            <a:srgbClr val="CCFFFF"/>
          </a:solidFill>
          <a:ln w="12700" cap="rnd">
            <a:solidFill>
              <a:srgbClr val="0000FF"/>
            </a:solidFill>
            <a:prstDash val="sysDot"/>
            <a:miter lim="800000"/>
            <a:headEnd/>
            <a:tailEnd/>
          </a:ln>
        </p:spPr>
        <p:txBody>
          <a:bodyPr wrap="none" anchor="ctr"/>
          <a:lstStyle/>
          <a:p>
            <a:endParaRPr lang="zh-CN" altLang="en-US"/>
          </a:p>
        </p:txBody>
      </p:sp>
      <p:sp>
        <p:nvSpPr>
          <p:cNvPr id="8" name="Rectangle 11">
            <a:extLst>
              <a:ext uri="{FF2B5EF4-FFF2-40B4-BE49-F238E27FC236}">
                <a16:creationId xmlns:a16="http://schemas.microsoft.com/office/drawing/2014/main" id="{4D09EDD6-7DFB-803B-4AE1-2C401FB8DD2C}"/>
              </a:ext>
            </a:extLst>
          </p:cNvPr>
          <p:cNvSpPr>
            <a:spLocks noChangeArrowheads="1"/>
          </p:cNvSpPr>
          <p:nvPr/>
        </p:nvSpPr>
        <p:spPr bwMode="auto">
          <a:xfrm>
            <a:off x="2222076" y="4438952"/>
            <a:ext cx="2876550" cy="419100"/>
          </a:xfrm>
          <a:prstGeom prst="rect">
            <a:avLst/>
          </a:prstGeom>
          <a:solidFill>
            <a:srgbClr val="CCFFFF"/>
          </a:solidFill>
          <a:ln w="19050">
            <a:solidFill>
              <a:srgbClr val="0033CC"/>
            </a:solidFill>
            <a:miter lim="800000"/>
            <a:headEnd/>
            <a:tailEnd/>
          </a:ln>
        </p:spPr>
        <p:txBody>
          <a:bodyPr wrap="none" anchor="ctr"/>
          <a:lstStyle/>
          <a:p>
            <a:endParaRPr lang="zh-CN" altLang="en-US"/>
          </a:p>
        </p:txBody>
      </p:sp>
      <p:grpSp>
        <p:nvGrpSpPr>
          <p:cNvPr id="9" name="Group 12">
            <a:extLst>
              <a:ext uri="{FF2B5EF4-FFF2-40B4-BE49-F238E27FC236}">
                <a16:creationId xmlns:a16="http://schemas.microsoft.com/office/drawing/2014/main" id="{B34F1317-AB75-A584-BCE9-0033FE26A7CE}"/>
              </a:ext>
            </a:extLst>
          </p:cNvPr>
          <p:cNvGrpSpPr>
            <a:grpSpLocks/>
          </p:cNvGrpSpPr>
          <p:nvPr/>
        </p:nvGrpSpPr>
        <p:grpSpPr bwMode="auto">
          <a:xfrm>
            <a:off x="7470351" y="3956352"/>
            <a:ext cx="1047750" cy="2190750"/>
            <a:chOff x="3492" y="1980"/>
            <a:chExt cx="660" cy="1380"/>
          </a:xfrm>
        </p:grpSpPr>
        <p:sp>
          <p:nvSpPr>
            <p:cNvPr id="10" name="Rectangle 13">
              <a:extLst>
                <a:ext uri="{FF2B5EF4-FFF2-40B4-BE49-F238E27FC236}">
                  <a16:creationId xmlns:a16="http://schemas.microsoft.com/office/drawing/2014/main" id="{9D939CF9-3E7E-2BE0-F18E-046DE6570B6D}"/>
                </a:ext>
              </a:extLst>
            </p:cNvPr>
            <p:cNvSpPr>
              <a:spLocks noChangeArrowheads="1"/>
            </p:cNvSpPr>
            <p:nvPr/>
          </p:nvSpPr>
          <p:spPr bwMode="auto">
            <a:xfrm>
              <a:off x="3492" y="1980"/>
              <a:ext cx="660" cy="312"/>
            </a:xfrm>
            <a:prstGeom prst="rect">
              <a:avLst/>
            </a:prstGeom>
            <a:solidFill>
              <a:srgbClr val="CCFFFF"/>
            </a:solidFill>
            <a:ln w="28575">
              <a:solidFill>
                <a:srgbClr val="FF0066"/>
              </a:solidFill>
              <a:prstDash val="dash"/>
              <a:miter lim="800000"/>
              <a:headEnd/>
              <a:tailEnd/>
            </a:ln>
          </p:spPr>
          <p:txBody>
            <a:bodyPr wrap="none" anchor="ctr"/>
            <a:lstStyle/>
            <a:p>
              <a:endParaRPr lang="zh-CN" altLang="en-US"/>
            </a:p>
          </p:txBody>
        </p:sp>
        <p:sp>
          <p:nvSpPr>
            <p:cNvPr id="11" name="Line 14">
              <a:extLst>
                <a:ext uri="{FF2B5EF4-FFF2-40B4-BE49-F238E27FC236}">
                  <a16:creationId xmlns:a16="http://schemas.microsoft.com/office/drawing/2014/main" id="{A8D17C27-5A19-D0CF-7150-B5464C2F551B}"/>
                </a:ext>
              </a:extLst>
            </p:cNvPr>
            <p:cNvSpPr>
              <a:spLocks noChangeShapeType="1"/>
            </p:cNvSpPr>
            <p:nvPr/>
          </p:nvSpPr>
          <p:spPr bwMode="auto">
            <a:xfrm flipH="1">
              <a:off x="3708" y="2292"/>
              <a:ext cx="132" cy="1068"/>
            </a:xfrm>
            <a:prstGeom prst="line">
              <a:avLst/>
            </a:prstGeom>
            <a:noFill/>
            <a:ln w="12700">
              <a:solidFill>
                <a:srgbClr val="FF0066"/>
              </a:solidFill>
              <a:round/>
              <a:headEnd/>
              <a:tailEnd type="triangle" w="med" len="med"/>
            </a:ln>
          </p:spPr>
          <p:txBody>
            <a:bodyPr/>
            <a:lstStyle/>
            <a:p>
              <a:endParaRPr lang="zh-CN" altLang="en-US"/>
            </a:p>
          </p:txBody>
        </p:sp>
      </p:grpSp>
      <p:grpSp>
        <p:nvGrpSpPr>
          <p:cNvPr id="12" name="Group 15">
            <a:extLst>
              <a:ext uri="{FF2B5EF4-FFF2-40B4-BE49-F238E27FC236}">
                <a16:creationId xmlns:a16="http://schemas.microsoft.com/office/drawing/2014/main" id="{D2C2993A-CF2D-75CF-3517-56276A16C85B}"/>
              </a:ext>
            </a:extLst>
          </p:cNvPr>
          <p:cNvGrpSpPr>
            <a:grpSpLocks/>
          </p:cNvGrpSpPr>
          <p:nvPr/>
        </p:nvGrpSpPr>
        <p:grpSpPr bwMode="auto">
          <a:xfrm>
            <a:off x="6965526" y="3965877"/>
            <a:ext cx="2724150" cy="1447800"/>
            <a:chOff x="3174" y="1986"/>
            <a:chExt cx="1716" cy="912"/>
          </a:xfrm>
        </p:grpSpPr>
        <p:sp>
          <p:nvSpPr>
            <p:cNvPr id="13" name="Rectangle 16">
              <a:extLst>
                <a:ext uri="{FF2B5EF4-FFF2-40B4-BE49-F238E27FC236}">
                  <a16:creationId xmlns:a16="http://schemas.microsoft.com/office/drawing/2014/main" id="{75A18720-4ADC-0EC6-7946-F14DF8986C6C}"/>
                </a:ext>
              </a:extLst>
            </p:cNvPr>
            <p:cNvSpPr>
              <a:spLocks noChangeArrowheads="1"/>
            </p:cNvSpPr>
            <p:nvPr/>
          </p:nvSpPr>
          <p:spPr bwMode="auto">
            <a:xfrm>
              <a:off x="3174" y="1986"/>
              <a:ext cx="312" cy="288"/>
            </a:xfrm>
            <a:prstGeom prst="rect">
              <a:avLst/>
            </a:prstGeom>
            <a:solidFill>
              <a:srgbClr val="CCFFFF"/>
            </a:solidFill>
            <a:ln w="28575">
              <a:solidFill>
                <a:srgbClr val="FF0066"/>
              </a:solidFill>
              <a:prstDash val="dash"/>
              <a:miter lim="800000"/>
              <a:headEnd/>
              <a:tailEnd/>
            </a:ln>
          </p:spPr>
          <p:txBody>
            <a:bodyPr wrap="none" anchor="ctr"/>
            <a:lstStyle/>
            <a:p>
              <a:endParaRPr lang="zh-CN" altLang="en-US"/>
            </a:p>
          </p:txBody>
        </p:sp>
        <p:sp>
          <p:nvSpPr>
            <p:cNvPr id="14" name="Line 17">
              <a:extLst>
                <a:ext uri="{FF2B5EF4-FFF2-40B4-BE49-F238E27FC236}">
                  <a16:creationId xmlns:a16="http://schemas.microsoft.com/office/drawing/2014/main" id="{74A930F5-155F-75EC-F7FC-49843FE46624}"/>
                </a:ext>
              </a:extLst>
            </p:cNvPr>
            <p:cNvSpPr>
              <a:spLocks noChangeShapeType="1"/>
            </p:cNvSpPr>
            <p:nvPr/>
          </p:nvSpPr>
          <p:spPr bwMode="auto">
            <a:xfrm>
              <a:off x="3462" y="2238"/>
              <a:ext cx="1368" cy="660"/>
            </a:xfrm>
            <a:prstGeom prst="line">
              <a:avLst/>
            </a:prstGeom>
            <a:noFill/>
            <a:ln w="12700">
              <a:solidFill>
                <a:srgbClr val="FF0066"/>
              </a:solidFill>
              <a:round/>
              <a:headEnd/>
              <a:tailEnd type="triangle" w="med" len="med"/>
            </a:ln>
          </p:spPr>
          <p:txBody>
            <a:bodyPr/>
            <a:lstStyle/>
            <a:p>
              <a:endParaRPr lang="zh-CN" altLang="en-US"/>
            </a:p>
          </p:txBody>
        </p:sp>
        <p:sp>
          <p:nvSpPr>
            <p:cNvPr id="15" name="Rectangle 18">
              <a:extLst>
                <a:ext uri="{FF2B5EF4-FFF2-40B4-BE49-F238E27FC236}">
                  <a16:creationId xmlns:a16="http://schemas.microsoft.com/office/drawing/2014/main" id="{F4E339AE-F9DA-F942-A65E-1D65FC3DAAB9}"/>
                </a:ext>
              </a:extLst>
            </p:cNvPr>
            <p:cNvSpPr>
              <a:spLocks noChangeArrowheads="1"/>
            </p:cNvSpPr>
            <p:nvPr/>
          </p:nvSpPr>
          <p:spPr bwMode="auto">
            <a:xfrm>
              <a:off x="4158" y="1986"/>
              <a:ext cx="312" cy="288"/>
            </a:xfrm>
            <a:prstGeom prst="rect">
              <a:avLst/>
            </a:prstGeom>
            <a:solidFill>
              <a:srgbClr val="CCFFFF"/>
            </a:solidFill>
            <a:ln w="28575">
              <a:solidFill>
                <a:srgbClr val="FF0066"/>
              </a:solidFill>
              <a:prstDash val="dash"/>
              <a:miter lim="800000"/>
              <a:headEnd/>
              <a:tailEnd/>
            </a:ln>
          </p:spPr>
          <p:txBody>
            <a:bodyPr wrap="none" anchor="ctr"/>
            <a:lstStyle/>
            <a:p>
              <a:endParaRPr lang="zh-CN" altLang="en-US"/>
            </a:p>
          </p:txBody>
        </p:sp>
        <p:sp>
          <p:nvSpPr>
            <p:cNvPr id="16" name="Line 19">
              <a:extLst>
                <a:ext uri="{FF2B5EF4-FFF2-40B4-BE49-F238E27FC236}">
                  <a16:creationId xmlns:a16="http://schemas.microsoft.com/office/drawing/2014/main" id="{1BCCAA9B-3F5A-7C5A-7C6C-6E024C427CC7}"/>
                </a:ext>
              </a:extLst>
            </p:cNvPr>
            <p:cNvSpPr>
              <a:spLocks noChangeShapeType="1"/>
            </p:cNvSpPr>
            <p:nvPr/>
          </p:nvSpPr>
          <p:spPr bwMode="auto">
            <a:xfrm>
              <a:off x="4434" y="2238"/>
              <a:ext cx="456" cy="660"/>
            </a:xfrm>
            <a:prstGeom prst="line">
              <a:avLst/>
            </a:prstGeom>
            <a:noFill/>
            <a:ln w="12700">
              <a:solidFill>
                <a:srgbClr val="FF0066"/>
              </a:solidFill>
              <a:round/>
              <a:headEnd/>
              <a:tailEnd type="triangle" w="med" len="med"/>
            </a:ln>
          </p:spPr>
          <p:txBody>
            <a:bodyPr/>
            <a:lstStyle/>
            <a:p>
              <a:endParaRPr lang="zh-CN" altLang="en-US"/>
            </a:p>
          </p:txBody>
        </p:sp>
      </p:grpSp>
      <p:grpSp>
        <p:nvGrpSpPr>
          <p:cNvPr id="17" name="Group 20">
            <a:extLst>
              <a:ext uri="{FF2B5EF4-FFF2-40B4-BE49-F238E27FC236}">
                <a16:creationId xmlns:a16="http://schemas.microsoft.com/office/drawing/2014/main" id="{FC453CA7-DC49-1A35-494D-B1D35E04BCBC}"/>
              </a:ext>
            </a:extLst>
          </p:cNvPr>
          <p:cNvGrpSpPr>
            <a:grpSpLocks/>
          </p:cNvGrpSpPr>
          <p:nvPr/>
        </p:nvGrpSpPr>
        <p:grpSpPr bwMode="auto">
          <a:xfrm>
            <a:off x="7832301" y="3156252"/>
            <a:ext cx="1295400" cy="1657350"/>
            <a:chOff x="3720" y="1476"/>
            <a:chExt cx="816" cy="1044"/>
          </a:xfrm>
        </p:grpSpPr>
        <p:sp>
          <p:nvSpPr>
            <p:cNvPr id="18" name="Rectangle 21">
              <a:extLst>
                <a:ext uri="{FF2B5EF4-FFF2-40B4-BE49-F238E27FC236}">
                  <a16:creationId xmlns:a16="http://schemas.microsoft.com/office/drawing/2014/main" id="{641286F2-4D7B-315B-7E90-8689F2EAEF0A}"/>
                </a:ext>
              </a:extLst>
            </p:cNvPr>
            <p:cNvSpPr>
              <a:spLocks noChangeArrowheads="1"/>
            </p:cNvSpPr>
            <p:nvPr/>
          </p:nvSpPr>
          <p:spPr bwMode="auto">
            <a:xfrm>
              <a:off x="3792" y="1476"/>
              <a:ext cx="744" cy="492"/>
            </a:xfrm>
            <a:prstGeom prst="rect">
              <a:avLst/>
            </a:prstGeom>
            <a:solidFill>
              <a:srgbClr val="CCFFFF"/>
            </a:solidFill>
            <a:ln w="28575">
              <a:solidFill>
                <a:srgbClr val="FF0066"/>
              </a:solidFill>
              <a:prstDash val="dash"/>
              <a:miter lim="800000"/>
              <a:headEnd/>
              <a:tailEnd/>
            </a:ln>
          </p:spPr>
          <p:txBody>
            <a:bodyPr wrap="none" anchor="ctr"/>
            <a:lstStyle/>
            <a:p>
              <a:endParaRPr lang="zh-CN" altLang="en-US"/>
            </a:p>
          </p:txBody>
        </p:sp>
        <p:sp>
          <p:nvSpPr>
            <p:cNvPr id="19" name="Line 22">
              <a:extLst>
                <a:ext uri="{FF2B5EF4-FFF2-40B4-BE49-F238E27FC236}">
                  <a16:creationId xmlns:a16="http://schemas.microsoft.com/office/drawing/2014/main" id="{DD286181-CA26-476F-8239-1EBFFA16AF02}"/>
                </a:ext>
              </a:extLst>
            </p:cNvPr>
            <p:cNvSpPr>
              <a:spLocks noChangeShapeType="1"/>
            </p:cNvSpPr>
            <p:nvPr/>
          </p:nvSpPr>
          <p:spPr bwMode="auto">
            <a:xfrm flipH="1">
              <a:off x="3720" y="1932"/>
              <a:ext cx="372" cy="588"/>
            </a:xfrm>
            <a:prstGeom prst="line">
              <a:avLst/>
            </a:prstGeom>
            <a:noFill/>
            <a:ln w="12700">
              <a:solidFill>
                <a:srgbClr val="FF0066"/>
              </a:solidFill>
              <a:round/>
              <a:headEnd/>
              <a:tailEnd type="triangle" w="med" len="med"/>
            </a:ln>
          </p:spPr>
          <p:txBody>
            <a:bodyPr/>
            <a:lstStyle/>
            <a:p>
              <a:endParaRPr lang="zh-CN" altLang="en-US"/>
            </a:p>
          </p:txBody>
        </p:sp>
      </p:grpSp>
      <p:grpSp>
        <p:nvGrpSpPr>
          <p:cNvPr id="20" name="Group 23">
            <a:extLst>
              <a:ext uri="{FF2B5EF4-FFF2-40B4-BE49-F238E27FC236}">
                <a16:creationId xmlns:a16="http://schemas.microsoft.com/office/drawing/2014/main" id="{BEA77BC0-29EC-F531-0060-CBD4A1DF77C2}"/>
              </a:ext>
            </a:extLst>
          </p:cNvPr>
          <p:cNvGrpSpPr>
            <a:grpSpLocks/>
          </p:cNvGrpSpPr>
          <p:nvPr/>
        </p:nvGrpSpPr>
        <p:grpSpPr bwMode="auto">
          <a:xfrm>
            <a:off x="6155901" y="3156252"/>
            <a:ext cx="1847850" cy="2209800"/>
            <a:chOff x="2664" y="1476"/>
            <a:chExt cx="1164" cy="1392"/>
          </a:xfrm>
        </p:grpSpPr>
        <p:sp>
          <p:nvSpPr>
            <p:cNvPr id="21" name="Rectangle 24">
              <a:extLst>
                <a:ext uri="{FF2B5EF4-FFF2-40B4-BE49-F238E27FC236}">
                  <a16:creationId xmlns:a16="http://schemas.microsoft.com/office/drawing/2014/main" id="{0C21D6AB-599C-13F4-E916-3D9EDF343BA2}"/>
                </a:ext>
              </a:extLst>
            </p:cNvPr>
            <p:cNvSpPr>
              <a:spLocks noChangeArrowheads="1"/>
            </p:cNvSpPr>
            <p:nvPr/>
          </p:nvSpPr>
          <p:spPr bwMode="auto">
            <a:xfrm>
              <a:off x="3024" y="1476"/>
              <a:ext cx="804" cy="504"/>
            </a:xfrm>
            <a:prstGeom prst="rect">
              <a:avLst/>
            </a:prstGeom>
            <a:solidFill>
              <a:srgbClr val="CCFFFF"/>
            </a:solidFill>
            <a:ln w="28575">
              <a:solidFill>
                <a:srgbClr val="FF0066"/>
              </a:solidFill>
              <a:prstDash val="dash"/>
              <a:miter lim="800000"/>
              <a:headEnd/>
              <a:tailEnd/>
            </a:ln>
          </p:spPr>
          <p:txBody>
            <a:bodyPr wrap="none" anchor="ctr"/>
            <a:lstStyle/>
            <a:p>
              <a:endParaRPr lang="zh-CN" altLang="en-US"/>
            </a:p>
          </p:txBody>
        </p:sp>
        <p:sp>
          <p:nvSpPr>
            <p:cNvPr id="22" name="Line 25">
              <a:extLst>
                <a:ext uri="{FF2B5EF4-FFF2-40B4-BE49-F238E27FC236}">
                  <a16:creationId xmlns:a16="http://schemas.microsoft.com/office/drawing/2014/main" id="{C0FC52B9-1460-7942-B86D-9171731D2C59}"/>
                </a:ext>
              </a:extLst>
            </p:cNvPr>
            <p:cNvSpPr>
              <a:spLocks noChangeShapeType="1"/>
            </p:cNvSpPr>
            <p:nvPr/>
          </p:nvSpPr>
          <p:spPr bwMode="auto">
            <a:xfrm flipH="1">
              <a:off x="2664" y="1992"/>
              <a:ext cx="348" cy="876"/>
            </a:xfrm>
            <a:prstGeom prst="line">
              <a:avLst/>
            </a:prstGeom>
            <a:noFill/>
            <a:ln w="12700">
              <a:solidFill>
                <a:srgbClr val="FF0066"/>
              </a:solidFill>
              <a:round/>
              <a:headEnd/>
              <a:tailEnd type="triangle" w="med" len="med"/>
            </a:ln>
          </p:spPr>
          <p:txBody>
            <a:bodyPr/>
            <a:lstStyle/>
            <a:p>
              <a:endParaRPr lang="zh-CN" altLang="en-US"/>
            </a:p>
          </p:txBody>
        </p:sp>
      </p:grpSp>
      <p:sp>
        <p:nvSpPr>
          <p:cNvPr id="23" name="Rectangle 26">
            <a:extLst>
              <a:ext uri="{FF2B5EF4-FFF2-40B4-BE49-F238E27FC236}">
                <a16:creationId xmlns:a16="http://schemas.microsoft.com/office/drawing/2014/main" id="{2D4BE523-8BC5-7974-2E89-1986333846C9}"/>
              </a:ext>
            </a:extLst>
          </p:cNvPr>
          <p:cNvSpPr>
            <a:spLocks noChangeArrowheads="1"/>
          </p:cNvSpPr>
          <p:nvPr/>
        </p:nvSpPr>
        <p:spPr bwMode="auto">
          <a:xfrm>
            <a:off x="1720426" y="873427"/>
            <a:ext cx="8366125" cy="519112"/>
          </a:xfrm>
          <a:prstGeom prst="rect">
            <a:avLst/>
          </a:prstGeom>
          <a:noFill/>
          <a:ln w="9525">
            <a:noFill/>
            <a:miter lim="800000"/>
            <a:headEnd/>
            <a:tailEnd/>
          </a:ln>
        </p:spPr>
        <p:txBody>
          <a:bodyPr>
            <a:spAutoFit/>
          </a:bodyPr>
          <a:lstStyle/>
          <a:p>
            <a:r>
              <a:rPr lang="zh-CN" altLang="en-US" sz="2800" b="1">
                <a:solidFill>
                  <a:srgbClr val="0033CC"/>
                </a:solidFill>
                <a:latin typeface="宋体" charset="-122"/>
              </a:rPr>
              <a:t>三、</a:t>
            </a:r>
            <a:r>
              <a:rPr lang="zh-CN" altLang="en-US" sz="2800" b="1">
                <a:solidFill>
                  <a:srgbClr val="0033CC"/>
                </a:solidFill>
              </a:rPr>
              <a:t>边沿</a:t>
            </a:r>
            <a:r>
              <a:rPr lang="zh-CN" altLang="en-US" sz="2800" b="1">
                <a:solidFill>
                  <a:srgbClr val="0033CC"/>
                </a:solidFill>
                <a:latin typeface="宋体" charset="-122"/>
              </a:rPr>
              <a:t>触发器逻辑功能表示方法间的转换</a:t>
            </a:r>
          </a:p>
        </p:txBody>
      </p:sp>
      <p:sp>
        <p:nvSpPr>
          <p:cNvPr id="24" name="Text Box 27">
            <a:extLst>
              <a:ext uri="{FF2B5EF4-FFF2-40B4-BE49-F238E27FC236}">
                <a16:creationId xmlns:a16="http://schemas.microsoft.com/office/drawing/2014/main" id="{EC485135-B1FB-D825-6ECD-5DBC15EBB676}"/>
              </a:ext>
            </a:extLst>
          </p:cNvPr>
          <p:cNvSpPr txBox="1">
            <a:spLocks noChangeArrowheads="1"/>
          </p:cNvSpPr>
          <p:nvPr/>
        </p:nvSpPr>
        <p:spPr bwMode="auto">
          <a:xfrm>
            <a:off x="1798213" y="1454452"/>
            <a:ext cx="8801100" cy="519112"/>
          </a:xfrm>
          <a:prstGeom prst="rect">
            <a:avLst/>
          </a:prstGeom>
          <a:noFill/>
          <a:ln w="9525">
            <a:noFill/>
            <a:miter lim="800000"/>
            <a:headEnd/>
            <a:tailEnd/>
          </a:ln>
        </p:spPr>
        <p:txBody>
          <a:bodyPr>
            <a:spAutoFit/>
          </a:bodyPr>
          <a:lstStyle/>
          <a:p>
            <a:r>
              <a:rPr lang="en-US" altLang="zh-CN" sz="2800" b="1">
                <a:latin typeface="宋体" charset="-122"/>
              </a:rPr>
              <a:t>1.</a:t>
            </a:r>
            <a:r>
              <a:rPr lang="zh-CN" altLang="en-US" sz="2800" b="1"/>
              <a:t>特性表 </a:t>
            </a:r>
            <a:r>
              <a:rPr lang="zh-CN" altLang="en-US" sz="2800" b="1">
                <a:sym typeface="Symbol" pitchFamily="18" charset="2"/>
              </a:rPr>
              <a:t> </a:t>
            </a:r>
            <a:r>
              <a:rPr lang="zh-CN" altLang="en-US" sz="2800" b="1"/>
              <a:t>卡诺图、特性方程、状态图和时序图</a:t>
            </a:r>
          </a:p>
        </p:txBody>
      </p:sp>
      <p:grpSp>
        <p:nvGrpSpPr>
          <p:cNvPr id="25" name="Group 28">
            <a:extLst>
              <a:ext uri="{FF2B5EF4-FFF2-40B4-BE49-F238E27FC236}">
                <a16:creationId xmlns:a16="http://schemas.microsoft.com/office/drawing/2014/main" id="{A4996767-A4E5-532B-708D-9A48CEE9AB60}"/>
              </a:ext>
            </a:extLst>
          </p:cNvPr>
          <p:cNvGrpSpPr>
            <a:grpSpLocks/>
          </p:cNvGrpSpPr>
          <p:nvPr/>
        </p:nvGrpSpPr>
        <p:grpSpPr bwMode="auto">
          <a:xfrm>
            <a:off x="6116213" y="2451402"/>
            <a:ext cx="3000375" cy="1987550"/>
            <a:chOff x="2639" y="1032"/>
            <a:chExt cx="1890" cy="1252"/>
          </a:xfrm>
        </p:grpSpPr>
        <p:sp>
          <p:nvSpPr>
            <p:cNvPr id="26" name="Rectangle 29">
              <a:extLst>
                <a:ext uri="{FF2B5EF4-FFF2-40B4-BE49-F238E27FC236}">
                  <a16:creationId xmlns:a16="http://schemas.microsoft.com/office/drawing/2014/main" id="{2A73CC45-5E86-A901-3D16-1C59C8CFB7B3}"/>
                </a:ext>
              </a:extLst>
            </p:cNvPr>
            <p:cNvSpPr>
              <a:spLocks noChangeArrowheads="1"/>
            </p:cNvSpPr>
            <p:nvPr/>
          </p:nvSpPr>
          <p:spPr bwMode="auto">
            <a:xfrm>
              <a:off x="4147" y="196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27" name="Rectangle 30">
              <a:extLst>
                <a:ext uri="{FF2B5EF4-FFF2-40B4-BE49-F238E27FC236}">
                  <a16:creationId xmlns:a16="http://schemas.microsoft.com/office/drawing/2014/main" id="{4F0DA1EE-D96F-6B14-F7B6-63896EF19374}"/>
                </a:ext>
              </a:extLst>
            </p:cNvPr>
            <p:cNvSpPr>
              <a:spLocks noChangeArrowheads="1"/>
            </p:cNvSpPr>
            <p:nvPr/>
          </p:nvSpPr>
          <p:spPr bwMode="auto">
            <a:xfrm>
              <a:off x="3817" y="196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28" name="Rectangle 31">
              <a:extLst>
                <a:ext uri="{FF2B5EF4-FFF2-40B4-BE49-F238E27FC236}">
                  <a16:creationId xmlns:a16="http://schemas.microsoft.com/office/drawing/2014/main" id="{AF8BC1FF-1D79-3FCB-23DC-708838910D8A}"/>
                </a:ext>
              </a:extLst>
            </p:cNvPr>
            <p:cNvSpPr>
              <a:spLocks noChangeArrowheads="1"/>
            </p:cNvSpPr>
            <p:nvPr/>
          </p:nvSpPr>
          <p:spPr bwMode="auto">
            <a:xfrm>
              <a:off x="3487" y="196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29" name="Rectangle 32">
              <a:extLst>
                <a:ext uri="{FF2B5EF4-FFF2-40B4-BE49-F238E27FC236}">
                  <a16:creationId xmlns:a16="http://schemas.microsoft.com/office/drawing/2014/main" id="{BC16FCDF-FB51-4DEC-615D-8010134E9490}"/>
                </a:ext>
              </a:extLst>
            </p:cNvPr>
            <p:cNvSpPr>
              <a:spLocks noChangeArrowheads="1"/>
            </p:cNvSpPr>
            <p:nvPr/>
          </p:nvSpPr>
          <p:spPr bwMode="auto">
            <a:xfrm>
              <a:off x="3157" y="196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30" name="Rectangle 33">
              <a:extLst>
                <a:ext uri="{FF2B5EF4-FFF2-40B4-BE49-F238E27FC236}">
                  <a16:creationId xmlns:a16="http://schemas.microsoft.com/office/drawing/2014/main" id="{4EA88041-2615-08CF-1310-A498BE4E6967}"/>
                </a:ext>
              </a:extLst>
            </p:cNvPr>
            <p:cNvSpPr>
              <a:spLocks noChangeArrowheads="1"/>
            </p:cNvSpPr>
            <p:nvPr/>
          </p:nvSpPr>
          <p:spPr bwMode="auto">
            <a:xfrm>
              <a:off x="4147" y="164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31" name="Rectangle 34">
              <a:extLst>
                <a:ext uri="{FF2B5EF4-FFF2-40B4-BE49-F238E27FC236}">
                  <a16:creationId xmlns:a16="http://schemas.microsoft.com/office/drawing/2014/main" id="{B3A9B144-20AE-BB05-DD73-8027BC8F1DEB}"/>
                </a:ext>
              </a:extLst>
            </p:cNvPr>
            <p:cNvSpPr>
              <a:spLocks noChangeArrowheads="1"/>
            </p:cNvSpPr>
            <p:nvPr/>
          </p:nvSpPr>
          <p:spPr bwMode="auto">
            <a:xfrm>
              <a:off x="3817" y="164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32" name="Rectangle 35">
              <a:extLst>
                <a:ext uri="{FF2B5EF4-FFF2-40B4-BE49-F238E27FC236}">
                  <a16:creationId xmlns:a16="http://schemas.microsoft.com/office/drawing/2014/main" id="{49759E9F-CF5A-55EC-FEAF-0DE380DF071F}"/>
                </a:ext>
              </a:extLst>
            </p:cNvPr>
            <p:cNvSpPr>
              <a:spLocks noChangeArrowheads="1"/>
            </p:cNvSpPr>
            <p:nvPr/>
          </p:nvSpPr>
          <p:spPr bwMode="auto">
            <a:xfrm>
              <a:off x="3487" y="164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33" name="Rectangle 36">
              <a:extLst>
                <a:ext uri="{FF2B5EF4-FFF2-40B4-BE49-F238E27FC236}">
                  <a16:creationId xmlns:a16="http://schemas.microsoft.com/office/drawing/2014/main" id="{6766F3A0-14BD-0449-9FAD-F10833F6F146}"/>
                </a:ext>
              </a:extLst>
            </p:cNvPr>
            <p:cNvSpPr>
              <a:spLocks noChangeArrowheads="1"/>
            </p:cNvSpPr>
            <p:nvPr/>
          </p:nvSpPr>
          <p:spPr bwMode="auto">
            <a:xfrm>
              <a:off x="3157" y="164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34" name="Line 37">
              <a:extLst>
                <a:ext uri="{FF2B5EF4-FFF2-40B4-BE49-F238E27FC236}">
                  <a16:creationId xmlns:a16="http://schemas.microsoft.com/office/drawing/2014/main" id="{A1081DBD-A091-C245-7685-93EB1C51CC49}"/>
                </a:ext>
              </a:extLst>
            </p:cNvPr>
            <p:cNvSpPr>
              <a:spLocks noChangeShapeType="1"/>
            </p:cNvSpPr>
            <p:nvPr/>
          </p:nvSpPr>
          <p:spPr bwMode="auto">
            <a:xfrm>
              <a:off x="3157" y="1964"/>
              <a:ext cx="1320" cy="0"/>
            </a:xfrm>
            <a:prstGeom prst="line">
              <a:avLst/>
            </a:prstGeom>
            <a:noFill/>
            <a:ln w="12700">
              <a:solidFill>
                <a:srgbClr val="0033CC"/>
              </a:solidFill>
              <a:round/>
              <a:headEnd/>
              <a:tailEnd/>
            </a:ln>
          </p:spPr>
          <p:txBody>
            <a:bodyPr/>
            <a:lstStyle/>
            <a:p>
              <a:endParaRPr lang="zh-CN" altLang="en-US"/>
            </a:p>
          </p:txBody>
        </p:sp>
        <p:sp>
          <p:nvSpPr>
            <p:cNvPr id="35" name="Line 38">
              <a:extLst>
                <a:ext uri="{FF2B5EF4-FFF2-40B4-BE49-F238E27FC236}">
                  <a16:creationId xmlns:a16="http://schemas.microsoft.com/office/drawing/2014/main" id="{9977C49E-4620-BB76-44D7-0055A90AEC28}"/>
                </a:ext>
              </a:extLst>
            </p:cNvPr>
            <p:cNvSpPr>
              <a:spLocks noChangeShapeType="1"/>
            </p:cNvSpPr>
            <p:nvPr/>
          </p:nvSpPr>
          <p:spPr bwMode="auto">
            <a:xfrm>
              <a:off x="3157" y="2284"/>
              <a:ext cx="1320" cy="0"/>
            </a:xfrm>
            <a:prstGeom prst="line">
              <a:avLst/>
            </a:prstGeom>
            <a:noFill/>
            <a:ln w="28575" cap="sq">
              <a:solidFill>
                <a:srgbClr val="0033CC"/>
              </a:solidFill>
              <a:round/>
              <a:headEnd/>
              <a:tailEnd/>
            </a:ln>
          </p:spPr>
          <p:txBody>
            <a:bodyPr/>
            <a:lstStyle/>
            <a:p>
              <a:endParaRPr lang="zh-CN" altLang="en-US"/>
            </a:p>
          </p:txBody>
        </p:sp>
        <p:sp>
          <p:nvSpPr>
            <p:cNvPr id="36" name="Line 39">
              <a:extLst>
                <a:ext uri="{FF2B5EF4-FFF2-40B4-BE49-F238E27FC236}">
                  <a16:creationId xmlns:a16="http://schemas.microsoft.com/office/drawing/2014/main" id="{1560CF39-DEC5-B69E-A68F-6D5AA45F08CF}"/>
                </a:ext>
              </a:extLst>
            </p:cNvPr>
            <p:cNvSpPr>
              <a:spLocks noChangeShapeType="1"/>
            </p:cNvSpPr>
            <p:nvPr/>
          </p:nvSpPr>
          <p:spPr bwMode="auto">
            <a:xfrm>
              <a:off x="3487" y="1644"/>
              <a:ext cx="0" cy="640"/>
            </a:xfrm>
            <a:prstGeom prst="line">
              <a:avLst/>
            </a:prstGeom>
            <a:noFill/>
            <a:ln w="12700">
              <a:solidFill>
                <a:srgbClr val="0033CC"/>
              </a:solidFill>
              <a:round/>
              <a:headEnd/>
              <a:tailEnd/>
            </a:ln>
          </p:spPr>
          <p:txBody>
            <a:bodyPr/>
            <a:lstStyle/>
            <a:p>
              <a:endParaRPr lang="zh-CN" altLang="en-US"/>
            </a:p>
          </p:txBody>
        </p:sp>
        <p:sp>
          <p:nvSpPr>
            <p:cNvPr id="37" name="Line 40">
              <a:extLst>
                <a:ext uri="{FF2B5EF4-FFF2-40B4-BE49-F238E27FC236}">
                  <a16:creationId xmlns:a16="http://schemas.microsoft.com/office/drawing/2014/main" id="{895008D3-501C-2DF9-6A65-E855E39CDA62}"/>
                </a:ext>
              </a:extLst>
            </p:cNvPr>
            <p:cNvSpPr>
              <a:spLocks noChangeShapeType="1"/>
            </p:cNvSpPr>
            <p:nvPr/>
          </p:nvSpPr>
          <p:spPr bwMode="auto">
            <a:xfrm>
              <a:off x="3817" y="1644"/>
              <a:ext cx="0" cy="640"/>
            </a:xfrm>
            <a:prstGeom prst="line">
              <a:avLst/>
            </a:prstGeom>
            <a:noFill/>
            <a:ln w="12700">
              <a:solidFill>
                <a:srgbClr val="0033CC"/>
              </a:solidFill>
              <a:round/>
              <a:headEnd/>
              <a:tailEnd/>
            </a:ln>
          </p:spPr>
          <p:txBody>
            <a:bodyPr/>
            <a:lstStyle/>
            <a:p>
              <a:endParaRPr lang="zh-CN" altLang="en-US"/>
            </a:p>
          </p:txBody>
        </p:sp>
        <p:sp>
          <p:nvSpPr>
            <p:cNvPr id="38" name="Line 41">
              <a:extLst>
                <a:ext uri="{FF2B5EF4-FFF2-40B4-BE49-F238E27FC236}">
                  <a16:creationId xmlns:a16="http://schemas.microsoft.com/office/drawing/2014/main" id="{5C4B1A84-BC32-9D0E-4217-3438F7B39C6A}"/>
                </a:ext>
              </a:extLst>
            </p:cNvPr>
            <p:cNvSpPr>
              <a:spLocks noChangeShapeType="1"/>
            </p:cNvSpPr>
            <p:nvPr/>
          </p:nvSpPr>
          <p:spPr bwMode="auto">
            <a:xfrm>
              <a:off x="4147" y="1644"/>
              <a:ext cx="0" cy="640"/>
            </a:xfrm>
            <a:prstGeom prst="line">
              <a:avLst/>
            </a:prstGeom>
            <a:noFill/>
            <a:ln w="12700">
              <a:solidFill>
                <a:srgbClr val="0033CC"/>
              </a:solidFill>
              <a:round/>
              <a:headEnd/>
              <a:tailEnd/>
            </a:ln>
          </p:spPr>
          <p:txBody>
            <a:bodyPr/>
            <a:lstStyle/>
            <a:p>
              <a:endParaRPr lang="zh-CN" altLang="en-US"/>
            </a:p>
          </p:txBody>
        </p:sp>
        <p:sp>
          <p:nvSpPr>
            <p:cNvPr id="39" name="Line 42">
              <a:extLst>
                <a:ext uri="{FF2B5EF4-FFF2-40B4-BE49-F238E27FC236}">
                  <a16:creationId xmlns:a16="http://schemas.microsoft.com/office/drawing/2014/main" id="{C53C550A-4239-F282-7411-A475BAF52C19}"/>
                </a:ext>
              </a:extLst>
            </p:cNvPr>
            <p:cNvSpPr>
              <a:spLocks noChangeShapeType="1"/>
            </p:cNvSpPr>
            <p:nvPr/>
          </p:nvSpPr>
          <p:spPr bwMode="auto">
            <a:xfrm>
              <a:off x="4477" y="1644"/>
              <a:ext cx="0" cy="640"/>
            </a:xfrm>
            <a:prstGeom prst="line">
              <a:avLst/>
            </a:prstGeom>
            <a:noFill/>
            <a:ln w="28575" cap="sq">
              <a:solidFill>
                <a:srgbClr val="0033CC"/>
              </a:solidFill>
              <a:round/>
              <a:headEnd/>
              <a:tailEnd/>
            </a:ln>
          </p:spPr>
          <p:txBody>
            <a:bodyPr/>
            <a:lstStyle/>
            <a:p>
              <a:endParaRPr lang="zh-CN" altLang="en-US"/>
            </a:p>
          </p:txBody>
        </p:sp>
        <p:sp>
          <p:nvSpPr>
            <p:cNvPr id="40" name="Line 43">
              <a:extLst>
                <a:ext uri="{FF2B5EF4-FFF2-40B4-BE49-F238E27FC236}">
                  <a16:creationId xmlns:a16="http://schemas.microsoft.com/office/drawing/2014/main" id="{0686C837-0E23-EBB2-644E-3C94BDBB7144}"/>
                </a:ext>
              </a:extLst>
            </p:cNvPr>
            <p:cNvSpPr>
              <a:spLocks noChangeShapeType="1"/>
            </p:cNvSpPr>
            <p:nvPr/>
          </p:nvSpPr>
          <p:spPr bwMode="auto">
            <a:xfrm>
              <a:off x="3016" y="1362"/>
              <a:ext cx="141" cy="282"/>
            </a:xfrm>
            <a:prstGeom prst="line">
              <a:avLst/>
            </a:prstGeom>
            <a:noFill/>
            <a:ln w="9525">
              <a:solidFill>
                <a:srgbClr val="0033CC"/>
              </a:solidFill>
              <a:round/>
              <a:headEnd/>
              <a:tailEnd/>
            </a:ln>
          </p:spPr>
          <p:txBody>
            <a:bodyPr/>
            <a:lstStyle/>
            <a:p>
              <a:endParaRPr lang="zh-CN" altLang="en-US"/>
            </a:p>
          </p:txBody>
        </p:sp>
        <p:sp>
          <p:nvSpPr>
            <p:cNvPr id="41" name="Text Box 44">
              <a:extLst>
                <a:ext uri="{FF2B5EF4-FFF2-40B4-BE49-F238E27FC236}">
                  <a16:creationId xmlns:a16="http://schemas.microsoft.com/office/drawing/2014/main" id="{0610990F-2F86-9FC3-2600-730EBC5D21D4}"/>
                </a:ext>
              </a:extLst>
            </p:cNvPr>
            <p:cNvSpPr txBox="1">
              <a:spLocks noChangeArrowheads="1"/>
            </p:cNvSpPr>
            <p:nvPr/>
          </p:nvSpPr>
          <p:spPr bwMode="auto">
            <a:xfrm>
              <a:off x="2639" y="1032"/>
              <a:ext cx="613" cy="327"/>
            </a:xfrm>
            <a:prstGeom prst="rect">
              <a:avLst/>
            </a:prstGeom>
            <a:noFill/>
            <a:ln w="9525">
              <a:noFill/>
              <a:miter lim="800000"/>
              <a:headEnd/>
              <a:tailEnd/>
            </a:ln>
          </p:spPr>
          <p:txBody>
            <a:bodyPr>
              <a:spAutoFit/>
            </a:bodyPr>
            <a:lstStyle/>
            <a:p>
              <a:pPr algn="ctr"/>
              <a:r>
                <a:rPr lang="en-US" altLang="zh-CN" sz="2800" b="1" i="1">
                  <a:solidFill>
                    <a:srgbClr val="FF0066"/>
                  </a:solidFill>
                </a:rPr>
                <a:t>Q</a:t>
              </a:r>
              <a:r>
                <a:rPr lang="en-US" altLang="zh-CN" sz="2800" b="1" i="1" baseline="30000">
                  <a:solidFill>
                    <a:srgbClr val="FF0066"/>
                  </a:solidFill>
                </a:rPr>
                <a:t>n</a:t>
              </a:r>
              <a:r>
                <a:rPr lang="en-US" altLang="zh-CN" sz="2800" b="1" baseline="30000">
                  <a:solidFill>
                    <a:srgbClr val="FF0066"/>
                  </a:solidFill>
                </a:rPr>
                <a:t>+1</a:t>
              </a:r>
            </a:p>
          </p:txBody>
        </p:sp>
        <p:sp>
          <p:nvSpPr>
            <p:cNvPr id="42" name="Text Box 45">
              <a:extLst>
                <a:ext uri="{FF2B5EF4-FFF2-40B4-BE49-F238E27FC236}">
                  <a16:creationId xmlns:a16="http://schemas.microsoft.com/office/drawing/2014/main" id="{1FA7A22F-8948-5031-E7EE-937102F1782B}"/>
                </a:ext>
              </a:extLst>
            </p:cNvPr>
            <p:cNvSpPr txBox="1">
              <a:spLocks noChangeArrowheads="1"/>
            </p:cNvSpPr>
            <p:nvPr/>
          </p:nvSpPr>
          <p:spPr bwMode="auto">
            <a:xfrm>
              <a:off x="2688" y="1423"/>
              <a:ext cx="518" cy="327"/>
            </a:xfrm>
            <a:prstGeom prst="rect">
              <a:avLst/>
            </a:prstGeom>
            <a:noFill/>
            <a:ln w="9525">
              <a:noFill/>
              <a:miter lim="800000"/>
              <a:headEnd/>
              <a:tailEnd/>
            </a:ln>
          </p:spPr>
          <p:txBody>
            <a:bodyPr>
              <a:spAutoFit/>
            </a:bodyPr>
            <a:lstStyle/>
            <a:p>
              <a:pPr algn="ctr"/>
              <a:r>
                <a:rPr lang="en-US" altLang="zh-CN" sz="2800" b="1" i="1">
                  <a:solidFill>
                    <a:srgbClr val="0033CC"/>
                  </a:solidFill>
                </a:rPr>
                <a:t>Q</a:t>
              </a:r>
              <a:r>
                <a:rPr lang="en-US" altLang="zh-CN" sz="2800" b="1" i="1" baseline="30000">
                  <a:solidFill>
                    <a:srgbClr val="0033CC"/>
                  </a:solidFill>
                </a:rPr>
                <a:t>n</a:t>
              </a:r>
            </a:p>
          </p:txBody>
        </p:sp>
        <p:sp>
          <p:nvSpPr>
            <p:cNvPr id="43" name="Text Box 46">
              <a:extLst>
                <a:ext uri="{FF2B5EF4-FFF2-40B4-BE49-F238E27FC236}">
                  <a16:creationId xmlns:a16="http://schemas.microsoft.com/office/drawing/2014/main" id="{0D0CA693-3CF8-E458-4A92-75C7C2EFB448}"/>
                </a:ext>
              </a:extLst>
            </p:cNvPr>
            <p:cNvSpPr txBox="1">
              <a:spLocks noChangeArrowheads="1"/>
            </p:cNvSpPr>
            <p:nvPr/>
          </p:nvSpPr>
          <p:spPr bwMode="auto">
            <a:xfrm>
              <a:off x="2931" y="1173"/>
              <a:ext cx="942" cy="327"/>
            </a:xfrm>
            <a:prstGeom prst="rect">
              <a:avLst/>
            </a:prstGeom>
            <a:noFill/>
            <a:ln w="9525">
              <a:noFill/>
              <a:miter lim="800000"/>
              <a:headEnd/>
              <a:tailEnd/>
            </a:ln>
          </p:spPr>
          <p:txBody>
            <a:bodyPr>
              <a:spAutoFit/>
            </a:bodyPr>
            <a:lstStyle/>
            <a:p>
              <a:r>
                <a:rPr lang="en-US" altLang="zh-CN" sz="2800" b="1" i="1">
                  <a:solidFill>
                    <a:srgbClr val="0033CC"/>
                  </a:solidFill>
                </a:rPr>
                <a:t>  J K</a:t>
              </a:r>
              <a:endParaRPr lang="en-US" altLang="zh-CN" sz="2800" b="1" i="1" baseline="30000">
                <a:solidFill>
                  <a:srgbClr val="0033CC"/>
                </a:solidFill>
              </a:endParaRPr>
            </a:p>
          </p:txBody>
        </p:sp>
        <p:sp>
          <p:nvSpPr>
            <p:cNvPr id="44" name="Text Box 47">
              <a:extLst>
                <a:ext uri="{FF2B5EF4-FFF2-40B4-BE49-F238E27FC236}">
                  <a16:creationId xmlns:a16="http://schemas.microsoft.com/office/drawing/2014/main" id="{073D99F9-BECF-1E15-10C9-13D5B925176D}"/>
                </a:ext>
              </a:extLst>
            </p:cNvPr>
            <p:cNvSpPr txBox="1">
              <a:spLocks noChangeArrowheads="1"/>
            </p:cNvSpPr>
            <p:nvPr/>
          </p:nvSpPr>
          <p:spPr bwMode="auto">
            <a:xfrm>
              <a:off x="2948" y="1621"/>
              <a:ext cx="228" cy="327"/>
            </a:xfrm>
            <a:prstGeom prst="rect">
              <a:avLst/>
            </a:prstGeom>
            <a:noFill/>
            <a:ln w="9525">
              <a:noFill/>
              <a:miter lim="800000"/>
              <a:headEnd/>
              <a:tailEnd/>
            </a:ln>
          </p:spPr>
          <p:txBody>
            <a:bodyPr wrap="none">
              <a:spAutoFit/>
            </a:bodyPr>
            <a:lstStyle/>
            <a:p>
              <a:pPr algn="ctr"/>
              <a:r>
                <a:rPr lang="en-US" altLang="zh-CN" sz="2800" b="1">
                  <a:solidFill>
                    <a:srgbClr val="0033CC"/>
                  </a:solidFill>
                </a:rPr>
                <a:t>0</a:t>
              </a:r>
            </a:p>
          </p:txBody>
        </p:sp>
        <p:sp>
          <p:nvSpPr>
            <p:cNvPr id="45" name="Text Box 48">
              <a:extLst>
                <a:ext uri="{FF2B5EF4-FFF2-40B4-BE49-F238E27FC236}">
                  <a16:creationId xmlns:a16="http://schemas.microsoft.com/office/drawing/2014/main" id="{AE636D53-1F82-4D4F-28EB-F402F81811E6}"/>
                </a:ext>
              </a:extLst>
            </p:cNvPr>
            <p:cNvSpPr txBox="1">
              <a:spLocks noChangeArrowheads="1"/>
            </p:cNvSpPr>
            <p:nvPr/>
          </p:nvSpPr>
          <p:spPr bwMode="auto">
            <a:xfrm>
              <a:off x="2948" y="1950"/>
              <a:ext cx="228" cy="327"/>
            </a:xfrm>
            <a:prstGeom prst="rect">
              <a:avLst/>
            </a:prstGeom>
            <a:noFill/>
            <a:ln w="9525">
              <a:noFill/>
              <a:miter lim="800000"/>
              <a:headEnd/>
              <a:tailEnd/>
            </a:ln>
          </p:spPr>
          <p:txBody>
            <a:bodyPr wrap="none">
              <a:spAutoFit/>
            </a:bodyPr>
            <a:lstStyle/>
            <a:p>
              <a:pPr algn="ctr"/>
              <a:r>
                <a:rPr lang="en-US" altLang="zh-CN" sz="2800" b="1">
                  <a:solidFill>
                    <a:srgbClr val="0033CC"/>
                  </a:solidFill>
                </a:rPr>
                <a:t>1</a:t>
              </a:r>
            </a:p>
          </p:txBody>
        </p:sp>
        <p:sp>
          <p:nvSpPr>
            <p:cNvPr id="46" name="Text Box 49">
              <a:extLst>
                <a:ext uri="{FF2B5EF4-FFF2-40B4-BE49-F238E27FC236}">
                  <a16:creationId xmlns:a16="http://schemas.microsoft.com/office/drawing/2014/main" id="{E7BA812B-32CD-84F2-690B-2C6FE7225415}"/>
                </a:ext>
              </a:extLst>
            </p:cNvPr>
            <p:cNvSpPr txBox="1">
              <a:spLocks noChangeArrowheads="1"/>
            </p:cNvSpPr>
            <p:nvPr/>
          </p:nvSpPr>
          <p:spPr bwMode="auto">
            <a:xfrm>
              <a:off x="3125" y="1377"/>
              <a:ext cx="1404" cy="327"/>
            </a:xfrm>
            <a:prstGeom prst="rect">
              <a:avLst/>
            </a:prstGeom>
            <a:noFill/>
            <a:ln w="9525">
              <a:noFill/>
              <a:miter lim="800000"/>
              <a:headEnd/>
              <a:tailEnd/>
            </a:ln>
          </p:spPr>
          <p:txBody>
            <a:bodyPr wrap="none">
              <a:spAutoFit/>
            </a:bodyPr>
            <a:lstStyle/>
            <a:p>
              <a:pPr algn="ctr"/>
              <a:r>
                <a:rPr lang="en-US" altLang="zh-CN" sz="2800" b="1">
                  <a:solidFill>
                    <a:srgbClr val="0033CC"/>
                  </a:solidFill>
                </a:rPr>
                <a:t>00  </a:t>
              </a:r>
              <a:r>
                <a:rPr lang="en-US" altLang="zh-CN" sz="2800" b="1">
                  <a:solidFill>
                    <a:srgbClr val="FF0066"/>
                  </a:solidFill>
                </a:rPr>
                <a:t>0</a:t>
              </a:r>
              <a:r>
                <a:rPr lang="en-US" altLang="zh-CN" sz="2800" b="1">
                  <a:solidFill>
                    <a:srgbClr val="0033CC"/>
                  </a:solidFill>
                </a:rPr>
                <a:t>1   11  </a:t>
              </a:r>
              <a:r>
                <a:rPr lang="en-US" altLang="zh-CN" sz="2800" b="1">
                  <a:solidFill>
                    <a:srgbClr val="FF0066"/>
                  </a:solidFill>
                </a:rPr>
                <a:t>1</a:t>
              </a:r>
              <a:r>
                <a:rPr lang="en-US" altLang="zh-CN" sz="2800" b="1">
                  <a:solidFill>
                    <a:srgbClr val="0033CC"/>
                  </a:solidFill>
                </a:rPr>
                <a:t>0</a:t>
              </a:r>
            </a:p>
          </p:txBody>
        </p:sp>
      </p:grpSp>
      <p:graphicFrame>
        <p:nvGraphicFramePr>
          <p:cNvPr id="47" name="Group 50">
            <a:extLst>
              <a:ext uri="{FF2B5EF4-FFF2-40B4-BE49-F238E27FC236}">
                <a16:creationId xmlns:a16="http://schemas.microsoft.com/office/drawing/2014/main" id="{70EECF8E-E5FE-4B7C-C852-E4831EB2C543}"/>
              </a:ext>
            </a:extLst>
          </p:cNvPr>
          <p:cNvGraphicFramePr>
            <a:graphicFrameLocks noGrp="1"/>
          </p:cNvGraphicFramePr>
          <p:nvPr>
            <p:extLst>
              <p:ext uri="{D42A27DB-BD31-4B8C-83A1-F6EECF244321}">
                <p14:modId xmlns:p14="http://schemas.microsoft.com/office/powerpoint/2010/main" val="3633083260"/>
              </p:ext>
            </p:extLst>
          </p:nvPr>
        </p:nvGraphicFramePr>
        <p:xfrm>
          <a:off x="2222076" y="2610152"/>
          <a:ext cx="2876550" cy="2249424"/>
        </p:xfrm>
        <a:graphic>
          <a:graphicData uri="http://schemas.openxmlformats.org/drawingml/2006/table">
            <a:tbl>
              <a:tblPr/>
              <a:tblGrid>
                <a:gridCol w="984250">
                  <a:extLst>
                    <a:ext uri="{9D8B030D-6E8A-4147-A177-3AD203B41FA5}">
                      <a16:colId xmlns:a16="http://schemas.microsoft.com/office/drawing/2014/main" val="20000"/>
                    </a:ext>
                  </a:extLst>
                </a:gridCol>
                <a:gridCol w="982662">
                  <a:extLst>
                    <a:ext uri="{9D8B030D-6E8A-4147-A177-3AD203B41FA5}">
                      <a16:colId xmlns:a16="http://schemas.microsoft.com/office/drawing/2014/main" val="20001"/>
                    </a:ext>
                  </a:extLst>
                </a:gridCol>
                <a:gridCol w="909638">
                  <a:extLst>
                    <a:ext uri="{9D8B030D-6E8A-4147-A177-3AD203B41FA5}">
                      <a16:colId xmlns:a16="http://schemas.microsoft.com/office/drawing/2014/main" val="20002"/>
                    </a:ext>
                  </a:extLst>
                </a:gridCol>
              </a:tblGrid>
              <a:tr h="4381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J    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0    0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50000">
                          <a:ln>
                            <a:noFill/>
                          </a:ln>
                          <a:solidFill>
                            <a:srgbClr val="0033CC"/>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50000">
                          <a:ln>
                            <a:noFill/>
                          </a:ln>
                          <a:solidFill>
                            <a:srgbClr val="0033CC"/>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保持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endParaRPr kumimoji="1" lang="en-US" altLang="zh-CN" sz="2800" b="1" i="0" u="none" strike="noStrike" cap="none" normalizeH="0" baseline="0">
                        <a:ln>
                          <a:noFill/>
                        </a:ln>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置</a:t>
                      </a:r>
                      <a:r>
                        <a:rPr kumimoji="1" lang="en-US" altLang="zh-CN" sz="2400" b="1" i="0" u="none" strike="noStrike" cap="none" normalizeH="0" baseline="0">
                          <a:ln>
                            <a:noFill/>
                          </a:ln>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置</a:t>
                      </a:r>
                      <a:r>
                        <a:rPr kumimoji="1" lang="en-US" altLang="zh-CN" sz="2400" b="1" i="0" u="none" strike="noStrike" cap="none" normalizeH="0" baseline="0">
                          <a:ln>
                            <a:noFill/>
                          </a:ln>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kumimoji="1" lang="en-US" altLang="zh-CN" sz="2400" b="1" i="0" u="none" strike="noStrike" cap="none" normalizeH="0" baseline="0">
                        <a:ln>
                          <a:noFill/>
                        </a:ln>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59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1    1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5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50000">
                          <a:ln>
                            <a:noFill/>
                          </a:ln>
                          <a:solidFill>
                            <a:srgbClr val="FF0066"/>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翻转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8" name="Rectangle 76">
            <a:extLst>
              <a:ext uri="{FF2B5EF4-FFF2-40B4-BE49-F238E27FC236}">
                <a16:creationId xmlns:a16="http://schemas.microsoft.com/office/drawing/2014/main" id="{0E916D3E-514D-BBE7-F854-BA65BDB7AEFE}"/>
              </a:ext>
            </a:extLst>
          </p:cNvPr>
          <p:cNvSpPr>
            <a:spLocks noChangeArrowheads="1"/>
          </p:cNvSpPr>
          <p:nvPr/>
        </p:nvSpPr>
        <p:spPr bwMode="auto">
          <a:xfrm>
            <a:off x="6994101" y="3422952"/>
            <a:ext cx="361950" cy="519112"/>
          </a:xfrm>
          <a:prstGeom prst="rect">
            <a:avLst/>
          </a:prstGeom>
          <a:noFill/>
          <a:ln w="9525">
            <a:noFill/>
            <a:miter lim="800000"/>
            <a:headEnd/>
            <a:tailEnd/>
          </a:ln>
        </p:spPr>
        <p:txBody>
          <a:bodyPr wrap="none">
            <a:spAutoFit/>
          </a:bodyPr>
          <a:lstStyle/>
          <a:p>
            <a:r>
              <a:rPr lang="en-US" altLang="zh-CN" sz="2800" b="1">
                <a:solidFill>
                  <a:srgbClr val="0033CC"/>
                </a:solidFill>
              </a:rPr>
              <a:t>0</a:t>
            </a:r>
          </a:p>
        </p:txBody>
      </p:sp>
      <p:sp>
        <p:nvSpPr>
          <p:cNvPr id="49" name="Rectangle 77">
            <a:extLst>
              <a:ext uri="{FF2B5EF4-FFF2-40B4-BE49-F238E27FC236}">
                <a16:creationId xmlns:a16="http://schemas.microsoft.com/office/drawing/2014/main" id="{59FD4AD5-6CD1-215E-3257-6F063F5FA1E4}"/>
              </a:ext>
            </a:extLst>
          </p:cNvPr>
          <p:cNvSpPr>
            <a:spLocks noChangeArrowheads="1"/>
          </p:cNvSpPr>
          <p:nvPr/>
        </p:nvSpPr>
        <p:spPr bwMode="auto">
          <a:xfrm>
            <a:off x="6994101" y="3899202"/>
            <a:ext cx="361950" cy="519112"/>
          </a:xfrm>
          <a:prstGeom prst="rect">
            <a:avLst/>
          </a:prstGeom>
          <a:noFill/>
          <a:ln w="9525">
            <a:noFill/>
            <a:miter lim="800000"/>
            <a:headEnd/>
            <a:tailEnd/>
          </a:ln>
        </p:spPr>
        <p:txBody>
          <a:bodyPr wrap="none">
            <a:spAutoFit/>
          </a:bodyPr>
          <a:lstStyle/>
          <a:p>
            <a:r>
              <a:rPr lang="en-US" altLang="zh-CN" sz="2800" b="1">
                <a:solidFill>
                  <a:srgbClr val="0033CC"/>
                </a:solidFill>
              </a:rPr>
              <a:t>1</a:t>
            </a:r>
          </a:p>
        </p:txBody>
      </p:sp>
      <p:sp>
        <p:nvSpPr>
          <p:cNvPr id="50" name="Rectangle 78">
            <a:extLst>
              <a:ext uri="{FF2B5EF4-FFF2-40B4-BE49-F238E27FC236}">
                <a16:creationId xmlns:a16="http://schemas.microsoft.com/office/drawing/2014/main" id="{3DD45749-9011-66EA-0F6E-3C8E0B1F1EAC}"/>
              </a:ext>
            </a:extLst>
          </p:cNvPr>
          <p:cNvSpPr>
            <a:spLocks noChangeArrowheads="1"/>
          </p:cNvSpPr>
          <p:nvPr/>
        </p:nvSpPr>
        <p:spPr bwMode="auto">
          <a:xfrm>
            <a:off x="7565601" y="3422952"/>
            <a:ext cx="361950" cy="519112"/>
          </a:xfrm>
          <a:prstGeom prst="rect">
            <a:avLst/>
          </a:prstGeom>
          <a:noFill/>
          <a:ln w="9525">
            <a:noFill/>
            <a:miter lim="800000"/>
            <a:headEnd/>
            <a:tailEnd/>
          </a:ln>
        </p:spPr>
        <p:txBody>
          <a:bodyPr wrap="none">
            <a:spAutoFit/>
          </a:bodyPr>
          <a:lstStyle/>
          <a:p>
            <a:r>
              <a:rPr lang="en-US" altLang="zh-CN" sz="2800" b="1">
                <a:solidFill>
                  <a:srgbClr val="FF0066"/>
                </a:solidFill>
              </a:rPr>
              <a:t>0</a:t>
            </a:r>
          </a:p>
        </p:txBody>
      </p:sp>
      <p:sp>
        <p:nvSpPr>
          <p:cNvPr id="51" name="Rectangle 79">
            <a:extLst>
              <a:ext uri="{FF2B5EF4-FFF2-40B4-BE49-F238E27FC236}">
                <a16:creationId xmlns:a16="http://schemas.microsoft.com/office/drawing/2014/main" id="{AC826190-B91A-F47E-0133-D516A7714637}"/>
              </a:ext>
            </a:extLst>
          </p:cNvPr>
          <p:cNvSpPr>
            <a:spLocks noChangeArrowheads="1"/>
          </p:cNvSpPr>
          <p:nvPr/>
        </p:nvSpPr>
        <p:spPr bwMode="auto">
          <a:xfrm>
            <a:off x="7565601" y="3899202"/>
            <a:ext cx="361950" cy="519112"/>
          </a:xfrm>
          <a:prstGeom prst="rect">
            <a:avLst/>
          </a:prstGeom>
          <a:noFill/>
          <a:ln w="9525">
            <a:noFill/>
            <a:miter lim="800000"/>
            <a:headEnd/>
            <a:tailEnd/>
          </a:ln>
        </p:spPr>
        <p:txBody>
          <a:bodyPr wrap="none">
            <a:spAutoFit/>
          </a:bodyPr>
          <a:lstStyle/>
          <a:p>
            <a:r>
              <a:rPr lang="en-US" altLang="zh-CN" sz="2800" b="1">
                <a:solidFill>
                  <a:srgbClr val="FF0066"/>
                </a:solidFill>
              </a:rPr>
              <a:t>0</a:t>
            </a:r>
          </a:p>
        </p:txBody>
      </p:sp>
      <p:sp>
        <p:nvSpPr>
          <p:cNvPr id="52" name="Rectangle 80">
            <a:extLst>
              <a:ext uri="{FF2B5EF4-FFF2-40B4-BE49-F238E27FC236}">
                <a16:creationId xmlns:a16="http://schemas.microsoft.com/office/drawing/2014/main" id="{E24959AB-D28D-44C9-9F28-442CDF90B0B1}"/>
              </a:ext>
            </a:extLst>
          </p:cNvPr>
          <p:cNvSpPr>
            <a:spLocks noChangeArrowheads="1"/>
          </p:cNvSpPr>
          <p:nvPr/>
        </p:nvSpPr>
        <p:spPr bwMode="auto">
          <a:xfrm>
            <a:off x="8594301" y="3384852"/>
            <a:ext cx="361950" cy="519112"/>
          </a:xfrm>
          <a:prstGeom prst="rect">
            <a:avLst/>
          </a:prstGeom>
          <a:noFill/>
          <a:ln w="9525">
            <a:noFill/>
            <a:miter lim="800000"/>
            <a:headEnd/>
            <a:tailEnd/>
          </a:ln>
        </p:spPr>
        <p:txBody>
          <a:bodyPr wrap="none">
            <a:spAutoFit/>
          </a:bodyPr>
          <a:lstStyle/>
          <a:p>
            <a:r>
              <a:rPr lang="en-US" altLang="zh-CN" sz="2800" b="1">
                <a:solidFill>
                  <a:srgbClr val="FF0066"/>
                </a:solidFill>
              </a:rPr>
              <a:t>1</a:t>
            </a:r>
          </a:p>
        </p:txBody>
      </p:sp>
      <p:sp>
        <p:nvSpPr>
          <p:cNvPr id="53" name="Rectangle 81">
            <a:extLst>
              <a:ext uri="{FF2B5EF4-FFF2-40B4-BE49-F238E27FC236}">
                <a16:creationId xmlns:a16="http://schemas.microsoft.com/office/drawing/2014/main" id="{27E20A0D-6B4F-2645-02D4-5194DC90D23C}"/>
              </a:ext>
            </a:extLst>
          </p:cNvPr>
          <p:cNvSpPr>
            <a:spLocks noChangeArrowheads="1"/>
          </p:cNvSpPr>
          <p:nvPr/>
        </p:nvSpPr>
        <p:spPr bwMode="auto">
          <a:xfrm>
            <a:off x="8575251" y="3918252"/>
            <a:ext cx="361950" cy="519112"/>
          </a:xfrm>
          <a:prstGeom prst="rect">
            <a:avLst/>
          </a:prstGeom>
          <a:noFill/>
          <a:ln w="9525">
            <a:noFill/>
            <a:miter lim="800000"/>
            <a:headEnd/>
            <a:tailEnd/>
          </a:ln>
        </p:spPr>
        <p:txBody>
          <a:bodyPr wrap="none">
            <a:spAutoFit/>
          </a:bodyPr>
          <a:lstStyle/>
          <a:p>
            <a:r>
              <a:rPr lang="en-US" altLang="zh-CN" sz="2800" b="1">
                <a:solidFill>
                  <a:srgbClr val="FF0066"/>
                </a:solidFill>
              </a:rPr>
              <a:t>1</a:t>
            </a:r>
          </a:p>
        </p:txBody>
      </p:sp>
      <p:sp>
        <p:nvSpPr>
          <p:cNvPr id="54" name="Rectangle 82">
            <a:extLst>
              <a:ext uri="{FF2B5EF4-FFF2-40B4-BE49-F238E27FC236}">
                <a16:creationId xmlns:a16="http://schemas.microsoft.com/office/drawing/2014/main" id="{DF5A5B56-194E-346C-80B2-7CB98587C6F0}"/>
              </a:ext>
            </a:extLst>
          </p:cNvPr>
          <p:cNvSpPr>
            <a:spLocks noChangeArrowheads="1"/>
          </p:cNvSpPr>
          <p:nvPr/>
        </p:nvSpPr>
        <p:spPr bwMode="auto">
          <a:xfrm>
            <a:off x="8041851" y="3422952"/>
            <a:ext cx="361950" cy="519112"/>
          </a:xfrm>
          <a:prstGeom prst="rect">
            <a:avLst/>
          </a:prstGeom>
          <a:noFill/>
          <a:ln w="9525">
            <a:noFill/>
            <a:miter lim="800000"/>
            <a:headEnd/>
            <a:tailEnd/>
          </a:ln>
        </p:spPr>
        <p:txBody>
          <a:bodyPr wrap="none">
            <a:spAutoFit/>
          </a:bodyPr>
          <a:lstStyle/>
          <a:p>
            <a:r>
              <a:rPr lang="en-US" altLang="zh-CN" sz="2800" b="1">
                <a:solidFill>
                  <a:srgbClr val="0033CC"/>
                </a:solidFill>
              </a:rPr>
              <a:t>1</a:t>
            </a:r>
          </a:p>
        </p:txBody>
      </p:sp>
      <p:sp>
        <p:nvSpPr>
          <p:cNvPr id="55" name="Rectangle 83">
            <a:extLst>
              <a:ext uri="{FF2B5EF4-FFF2-40B4-BE49-F238E27FC236}">
                <a16:creationId xmlns:a16="http://schemas.microsoft.com/office/drawing/2014/main" id="{B91D4F32-B031-646D-5BE4-B8D088324253}"/>
              </a:ext>
            </a:extLst>
          </p:cNvPr>
          <p:cNvSpPr>
            <a:spLocks noChangeArrowheads="1"/>
          </p:cNvSpPr>
          <p:nvPr/>
        </p:nvSpPr>
        <p:spPr bwMode="auto">
          <a:xfrm>
            <a:off x="8060901" y="3918252"/>
            <a:ext cx="361950" cy="519112"/>
          </a:xfrm>
          <a:prstGeom prst="rect">
            <a:avLst/>
          </a:prstGeom>
          <a:noFill/>
          <a:ln w="9525">
            <a:noFill/>
            <a:miter lim="800000"/>
            <a:headEnd/>
            <a:tailEnd/>
          </a:ln>
        </p:spPr>
        <p:txBody>
          <a:bodyPr wrap="none">
            <a:spAutoFit/>
          </a:bodyPr>
          <a:lstStyle/>
          <a:p>
            <a:r>
              <a:rPr lang="en-US" altLang="zh-CN" sz="2800" b="1">
                <a:solidFill>
                  <a:srgbClr val="0033CC"/>
                </a:solidFill>
              </a:rPr>
              <a:t>0</a:t>
            </a:r>
          </a:p>
        </p:txBody>
      </p:sp>
      <p:grpSp>
        <p:nvGrpSpPr>
          <p:cNvPr id="56" name="Group 84">
            <a:extLst>
              <a:ext uri="{FF2B5EF4-FFF2-40B4-BE49-F238E27FC236}">
                <a16:creationId xmlns:a16="http://schemas.microsoft.com/office/drawing/2014/main" id="{F698A954-5CE8-05CC-BE8D-9536339A9CF2}"/>
              </a:ext>
            </a:extLst>
          </p:cNvPr>
          <p:cNvGrpSpPr>
            <a:grpSpLocks/>
          </p:cNvGrpSpPr>
          <p:nvPr/>
        </p:nvGrpSpPr>
        <p:grpSpPr bwMode="auto">
          <a:xfrm>
            <a:off x="5924126" y="4632627"/>
            <a:ext cx="4473575" cy="1851025"/>
            <a:chOff x="2518" y="2406"/>
            <a:chExt cx="2818" cy="1166"/>
          </a:xfrm>
        </p:grpSpPr>
        <p:grpSp>
          <p:nvGrpSpPr>
            <p:cNvPr id="57" name="Group 85">
              <a:extLst>
                <a:ext uri="{FF2B5EF4-FFF2-40B4-BE49-F238E27FC236}">
                  <a16:creationId xmlns:a16="http://schemas.microsoft.com/office/drawing/2014/main" id="{19DCAAEC-CA88-7689-B200-A38D508A875B}"/>
                </a:ext>
              </a:extLst>
            </p:cNvPr>
            <p:cNvGrpSpPr>
              <a:grpSpLocks noChangeAspect="1"/>
            </p:cNvGrpSpPr>
            <p:nvPr/>
          </p:nvGrpSpPr>
          <p:grpSpPr bwMode="auto">
            <a:xfrm>
              <a:off x="3276" y="2861"/>
              <a:ext cx="1136" cy="282"/>
              <a:chOff x="1773" y="1742"/>
              <a:chExt cx="1789" cy="411"/>
            </a:xfrm>
          </p:grpSpPr>
          <p:sp>
            <p:nvSpPr>
              <p:cNvPr id="66" name="Oval 86">
                <a:extLst>
                  <a:ext uri="{FF2B5EF4-FFF2-40B4-BE49-F238E27FC236}">
                    <a16:creationId xmlns:a16="http://schemas.microsoft.com/office/drawing/2014/main" id="{10D28B92-BA79-DA9E-A204-85509CD8F9FC}"/>
                  </a:ext>
                </a:extLst>
              </p:cNvPr>
              <p:cNvSpPr>
                <a:spLocks noChangeAspect="1" noChangeArrowheads="1"/>
              </p:cNvSpPr>
              <p:nvPr/>
            </p:nvSpPr>
            <p:spPr bwMode="auto">
              <a:xfrm>
                <a:off x="1773" y="1742"/>
                <a:ext cx="398"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0</a:t>
                </a:r>
              </a:p>
            </p:txBody>
          </p:sp>
          <p:sp>
            <p:nvSpPr>
              <p:cNvPr id="67" name="Oval 87">
                <a:extLst>
                  <a:ext uri="{FF2B5EF4-FFF2-40B4-BE49-F238E27FC236}">
                    <a16:creationId xmlns:a16="http://schemas.microsoft.com/office/drawing/2014/main" id="{075D1361-1FCD-80F3-570F-DF4AF8353B38}"/>
                  </a:ext>
                </a:extLst>
              </p:cNvPr>
              <p:cNvSpPr>
                <a:spLocks noChangeAspect="1" noChangeArrowheads="1"/>
              </p:cNvSpPr>
              <p:nvPr/>
            </p:nvSpPr>
            <p:spPr bwMode="auto">
              <a:xfrm>
                <a:off x="3165" y="1742"/>
                <a:ext cx="397"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1</a:t>
                </a:r>
              </a:p>
            </p:txBody>
          </p:sp>
        </p:grpSp>
        <p:sp>
          <p:nvSpPr>
            <p:cNvPr id="58" name="Arc 88">
              <a:extLst>
                <a:ext uri="{FF2B5EF4-FFF2-40B4-BE49-F238E27FC236}">
                  <a16:creationId xmlns:a16="http://schemas.microsoft.com/office/drawing/2014/main" id="{A91BAF4B-5A42-11B6-C71A-740F72F699AD}"/>
                </a:ext>
              </a:extLst>
            </p:cNvPr>
            <p:cNvSpPr>
              <a:spLocks noChangeAspect="1"/>
            </p:cNvSpPr>
            <p:nvPr/>
          </p:nvSpPr>
          <p:spPr bwMode="auto">
            <a:xfrm flipH="1" flipV="1">
              <a:off x="2973" y="2826"/>
              <a:ext cx="299" cy="334"/>
            </a:xfrm>
            <a:custGeom>
              <a:avLst/>
              <a:gdLst>
                <a:gd name="T0" fmla="*/ 0 w 41109"/>
                <a:gd name="T1" fmla="*/ 95 h 43200"/>
                <a:gd name="T2" fmla="*/ 1 w 41109"/>
                <a:gd name="T3" fmla="*/ 242 h 43200"/>
                <a:gd name="T4" fmla="*/ 142 w 41109"/>
                <a:gd name="T5" fmla="*/ 167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59" name="Text Box 89">
              <a:extLst>
                <a:ext uri="{FF2B5EF4-FFF2-40B4-BE49-F238E27FC236}">
                  <a16:creationId xmlns:a16="http://schemas.microsoft.com/office/drawing/2014/main" id="{BC4F6793-7133-5A96-7CB2-CCFF9DFEBA30}"/>
                </a:ext>
              </a:extLst>
            </p:cNvPr>
            <p:cNvSpPr txBox="1">
              <a:spLocks noChangeArrowheads="1"/>
            </p:cNvSpPr>
            <p:nvPr/>
          </p:nvSpPr>
          <p:spPr bwMode="auto">
            <a:xfrm>
              <a:off x="2518" y="2804"/>
              <a:ext cx="573" cy="327"/>
            </a:xfrm>
            <a:prstGeom prst="rect">
              <a:avLst/>
            </a:prstGeom>
            <a:noFill/>
            <a:ln w="9525">
              <a:noFill/>
              <a:miter lim="800000"/>
              <a:headEnd/>
              <a:tailEnd/>
            </a:ln>
          </p:spPr>
          <p:txBody>
            <a:bodyPr>
              <a:spAutoFit/>
            </a:bodyPr>
            <a:lstStyle/>
            <a:p>
              <a:r>
                <a:rPr lang="en-US" altLang="zh-CN" sz="1400" b="1" dirty="0">
                  <a:solidFill>
                    <a:srgbClr val="FF0066"/>
                  </a:solidFill>
                </a:rPr>
                <a:t> </a:t>
              </a:r>
              <a:r>
                <a:rPr lang="en-US" altLang="zh-CN" sz="2800" b="1" dirty="0">
                  <a:solidFill>
                    <a:srgbClr val="FF0066"/>
                  </a:solidFill>
                </a:rPr>
                <a:t>0</a:t>
              </a:r>
              <a:r>
                <a:rPr lang="en-US" altLang="zh-CN" sz="2800" b="1" dirty="0">
                  <a:solidFill>
                    <a:srgbClr val="FF0066"/>
                  </a:solidFill>
                  <a:sym typeface="Symbol" pitchFamily="18" charset="2"/>
                </a:rPr>
                <a:t></a:t>
              </a:r>
              <a:r>
                <a:rPr lang="en-US" altLang="zh-CN" sz="2800" b="1" dirty="0">
                  <a:solidFill>
                    <a:srgbClr val="0033CC"/>
                  </a:solidFill>
                  <a:sym typeface="Symbol" pitchFamily="18" charset="2"/>
                </a:rPr>
                <a:t>/</a:t>
              </a:r>
              <a:endParaRPr lang="en-US" altLang="zh-CN" sz="2800" b="1" dirty="0">
                <a:solidFill>
                  <a:srgbClr val="0033CC"/>
                </a:solidFill>
              </a:endParaRPr>
            </a:p>
          </p:txBody>
        </p:sp>
        <p:sp>
          <p:nvSpPr>
            <p:cNvPr id="60" name="AutoShape 90">
              <a:extLst>
                <a:ext uri="{FF2B5EF4-FFF2-40B4-BE49-F238E27FC236}">
                  <a16:creationId xmlns:a16="http://schemas.microsoft.com/office/drawing/2014/main" id="{9BDB4503-91D0-B5A7-3772-82FD13AB80F2}"/>
                </a:ext>
              </a:extLst>
            </p:cNvPr>
            <p:cNvSpPr>
              <a:spLocks noChangeAspect="1"/>
            </p:cNvSpPr>
            <p:nvPr/>
          </p:nvSpPr>
          <p:spPr bwMode="auto">
            <a:xfrm rot="-5400000" flipH="1" flipV="1">
              <a:off x="3748" y="2342"/>
              <a:ext cx="141" cy="884"/>
            </a:xfrm>
            <a:prstGeom prst="leftBracket">
              <a:avLst>
                <a:gd name="adj" fmla="val 52246"/>
              </a:avLst>
            </a:prstGeom>
            <a:noFill/>
            <a:ln w="38100">
              <a:solidFill>
                <a:srgbClr val="0033CC"/>
              </a:solidFill>
              <a:round/>
              <a:headEnd type="none" w="med" len="med"/>
              <a:tailEnd type="triangle" w="med" len="med"/>
            </a:ln>
          </p:spPr>
          <p:txBody>
            <a:bodyPr wrap="none" anchor="ctr"/>
            <a:lstStyle/>
            <a:p>
              <a:endParaRPr lang="zh-CN" altLang="en-US"/>
            </a:p>
          </p:txBody>
        </p:sp>
        <p:sp>
          <p:nvSpPr>
            <p:cNvPr id="61" name="Text Box 91">
              <a:extLst>
                <a:ext uri="{FF2B5EF4-FFF2-40B4-BE49-F238E27FC236}">
                  <a16:creationId xmlns:a16="http://schemas.microsoft.com/office/drawing/2014/main" id="{18ABE69B-7509-5A41-5717-E307E2AAECED}"/>
                </a:ext>
              </a:extLst>
            </p:cNvPr>
            <p:cNvSpPr txBox="1">
              <a:spLocks noChangeArrowheads="1"/>
            </p:cNvSpPr>
            <p:nvPr/>
          </p:nvSpPr>
          <p:spPr bwMode="auto">
            <a:xfrm>
              <a:off x="3560" y="2406"/>
              <a:ext cx="687" cy="327"/>
            </a:xfrm>
            <a:prstGeom prst="rect">
              <a:avLst/>
            </a:prstGeom>
            <a:noFill/>
            <a:ln w="9525">
              <a:noFill/>
              <a:miter lim="800000"/>
              <a:headEnd/>
              <a:tailEnd/>
            </a:ln>
          </p:spPr>
          <p:txBody>
            <a:bodyPr>
              <a:spAutoFit/>
            </a:bodyPr>
            <a:lstStyle/>
            <a:p>
              <a:r>
                <a:rPr lang="en-US" altLang="zh-CN" sz="2800" b="1">
                  <a:solidFill>
                    <a:srgbClr val="FF0066"/>
                  </a:solidFill>
                </a:rPr>
                <a:t>1</a:t>
              </a:r>
              <a:r>
                <a:rPr lang="en-US" altLang="zh-CN" sz="2800" b="1">
                  <a:solidFill>
                    <a:srgbClr val="FF0066"/>
                  </a:solidFill>
                  <a:sym typeface="Symbol" pitchFamily="18" charset="2"/>
                </a:rPr>
                <a:t></a:t>
              </a:r>
              <a:r>
                <a:rPr lang="en-US" altLang="zh-CN" sz="1600" b="1">
                  <a:solidFill>
                    <a:srgbClr val="FF0066"/>
                  </a:solidFill>
                  <a:sym typeface="Symbol" pitchFamily="18" charset="2"/>
                </a:rPr>
                <a:t> </a:t>
              </a:r>
              <a:r>
                <a:rPr lang="en-US" altLang="zh-CN" sz="2800" b="1">
                  <a:solidFill>
                    <a:srgbClr val="0033CC"/>
                  </a:solidFill>
                  <a:sym typeface="Symbol" pitchFamily="18" charset="2"/>
                </a:rPr>
                <a:t>/</a:t>
              </a:r>
            </a:p>
          </p:txBody>
        </p:sp>
        <p:sp>
          <p:nvSpPr>
            <p:cNvPr id="62" name="Arc 92">
              <a:extLst>
                <a:ext uri="{FF2B5EF4-FFF2-40B4-BE49-F238E27FC236}">
                  <a16:creationId xmlns:a16="http://schemas.microsoft.com/office/drawing/2014/main" id="{E02EDCFC-DBEF-2F8A-2A90-8DB3073225A3}"/>
                </a:ext>
              </a:extLst>
            </p:cNvPr>
            <p:cNvSpPr>
              <a:spLocks noChangeAspect="1"/>
            </p:cNvSpPr>
            <p:nvPr/>
          </p:nvSpPr>
          <p:spPr bwMode="auto">
            <a:xfrm>
              <a:off x="4412" y="2826"/>
              <a:ext cx="298" cy="334"/>
            </a:xfrm>
            <a:custGeom>
              <a:avLst/>
              <a:gdLst>
                <a:gd name="T0" fmla="*/ 0 w 41109"/>
                <a:gd name="T1" fmla="*/ 95 h 43200"/>
                <a:gd name="T2" fmla="*/ 1 w 41109"/>
                <a:gd name="T3" fmla="*/ 242 h 43200"/>
                <a:gd name="T4" fmla="*/ 141 w 41109"/>
                <a:gd name="T5" fmla="*/ 167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63" name="Text Box 93">
              <a:extLst>
                <a:ext uri="{FF2B5EF4-FFF2-40B4-BE49-F238E27FC236}">
                  <a16:creationId xmlns:a16="http://schemas.microsoft.com/office/drawing/2014/main" id="{A90919DB-E172-5808-09D8-572835783806}"/>
                </a:ext>
              </a:extLst>
            </p:cNvPr>
            <p:cNvSpPr txBox="1">
              <a:spLocks noChangeArrowheads="1"/>
            </p:cNvSpPr>
            <p:nvPr/>
          </p:nvSpPr>
          <p:spPr bwMode="auto">
            <a:xfrm>
              <a:off x="4657" y="2778"/>
              <a:ext cx="679" cy="327"/>
            </a:xfrm>
            <a:prstGeom prst="rect">
              <a:avLst/>
            </a:prstGeom>
            <a:noFill/>
            <a:ln w="9525">
              <a:noFill/>
              <a:miter lim="800000"/>
              <a:headEnd/>
              <a:tailEnd/>
            </a:ln>
          </p:spPr>
          <p:txBody>
            <a:bodyPr wrap="square">
              <a:spAutoFit/>
            </a:bodyPr>
            <a:lstStyle/>
            <a:p>
              <a:r>
                <a:rPr lang="en-US" altLang="zh-CN" sz="2800" b="1" dirty="0">
                  <a:solidFill>
                    <a:srgbClr val="FF0066"/>
                  </a:solidFill>
                  <a:sym typeface="Symbol" pitchFamily="18" charset="2"/>
                </a:rPr>
                <a:t> </a:t>
              </a:r>
              <a:r>
                <a:rPr lang="en-US" altLang="zh-CN" sz="1400" b="1" dirty="0">
                  <a:solidFill>
                    <a:srgbClr val="FF0066"/>
                  </a:solidFill>
                </a:rPr>
                <a:t> </a:t>
              </a:r>
              <a:r>
                <a:rPr lang="en-US" altLang="zh-CN" sz="2800" b="1" dirty="0">
                  <a:solidFill>
                    <a:srgbClr val="FF0066"/>
                  </a:solidFill>
                  <a:sym typeface="Symbol" pitchFamily="18" charset="2"/>
                </a:rPr>
                <a:t>0 </a:t>
              </a:r>
              <a:r>
                <a:rPr lang="en-US" altLang="zh-CN" sz="2800" b="1" dirty="0">
                  <a:solidFill>
                    <a:srgbClr val="0033CC"/>
                  </a:solidFill>
                  <a:sym typeface="Symbol" pitchFamily="18" charset="2"/>
                </a:rPr>
                <a:t>/</a:t>
              </a:r>
              <a:r>
                <a:rPr lang="en-US" altLang="zh-CN" sz="2800" b="1" dirty="0">
                  <a:solidFill>
                    <a:srgbClr val="FF0066"/>
                  </a:solidFill>
                </a:rPr>
                <a:t> </a:t>
              </a:r>
            </a:p>
          </p:txBody>
        </p:sp>
        <p:sp>
          <p:nvSpPr>
            <p:cNvPr id="64" name="AutoShape 94">
              <a:extLst>
                <a:ext uri="{FF2B5EF4-FFF2-40B4-BE49-F238E27FC236}">
                  <a16:creationId xmlns:a16="http://schemas.microsoft.com/office/drawing/2014/main" id="{E4AD3E77-89F9-1F3D-EF97-C046E96D8E68}"/>
                </a:ext>
              </a:extLst>
            </p:cNvPr>
            <p:cNvSpPr>
              <a:spLocks noChangeAspect="1"/>
            </p:cNvSpPr>
            <p:nvPr/>
          </p:nvSpPr>
          <p:spPr bwMode="auto">
            <a:xfrm rot="-5400000">
              <a:off x="3748" y="2794"/>
              <a:ext cx="141" cy="884"/>
            </a:xfrm>
            <a:prstGeom prst="leftBracket">
              <a:avLst>
                <a:gd name="adj" fmla="val 52246"/>
              </a:avLst>
            </a:prstGeom>
            <a:noFill/>
            <a:ln w="38100">
              <a:solidFill>
                <a:srgbClr val="0033CC"/>
              </a:solidFill>
              <a:round/>
              <a:headEnd type="none" w="med" len="med"/>
              <a:tailEnd type="triangle" w="med" len="med"/>
            </a:ln>
          </p:spPr>
          <p:txBody>
            <a:bodyPr wrap="none" anchor="ctr"/>
            <a:lstStyle/>
            <a:p>
              <a:endParaRPr lang="zh-CN" altLang="en-US"/>
            </a:p>
          </p:txBody>
        </p:sp>
        <p:sp>
          <p:nvSpPr>
            <p:cNvPr id="65" name="Text Box 95">
              <a:extLst>
                <a:ext uri="{FF2B5EF4-FFF2-40B4-BE49-F238E27FC236}">
                  <a16:creationId xmlns:a16="http://schemas.microsoft.com/office/drawing/2014/main" id="{563F3888-E32C-B671-A3F0-DDA672723F8D}"/>
                </a:ext>
              </a:extLst>
            </p:cNvPr>
            <p:cNvSpPr txBox="1">
              <a:spLocks noChangeArrowheads="1"/>
            </p:cNvSpPr>
            <p:nvPr/>
          </p:nvSpPr>
          <p:spPr bwMode="auto">
            <a:xfrm>
              <a:off x="3548" y="3244"/>
              <a:ext cx="600" cy="328"/>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a:t>
              </a:r>
              <a:r>
                <a:rPr lang="en-US" altLang="zh-CN" sz="1400" b="1">
                  <a:solidFill>
                    <a:srgbClr val="FF0066"/>
                  </a:solidFill>
                </a:rPr>
                <a:t> </a:t>
              </a:r>
              <a:r>
                <a:rPr lang="en-US" altLang="zh-CN" sz="2800" b="1">
                  <a:solidFill>
                    <a:srgbClr val="FF0066"/>
                  </a:solidFill>
                  <a:sym typeface="Symbol" pitchFamily="18" charset="2"/>
                </a:rPr>
                <a:t>1</a:t>
              </a:r>
              <a:r>
                <a:rPr lang="en-US" altLang="zh-CN" sz="1600" b="1">
                  <a:solidFill>
                    <a:srgbClr val="FF0066"/>
                  </a:solidFill>
                  <a:sym typeface="Symbol" pitchFamily="18" charset="2"/>
                </a:rPr>
                <a:t> </a:t>
              </a:r>
              <a:r>
                <a:rPr lang="en-US" altLang="zh-CN" sz="2800" b="1">
                  <a:solidFill>
                    <a:srgbClr val="0033CC"/>
                  </a:solidFill>
                  <a:sym typeface="Symbol" pitchFamily="18" charset="2"/>
                </a:rPr>
                <a:t>/</a:t>
              </a:r>
            </a:p>
          </p:txBody>
        </p:sp>
      </p:grpSp>
      <p:sp>
        <p:nvSpPr>
          <p:cNvPr id="68" name="Text Box 96">
            <a:extLst>
              <a:ext uri="{FF2B5EF4-FFF2-40B4-BE49-F238E27FC236}">
                <a16:creationId xmlns:a16="http://schemas.microsoft.com/office/drawing/2014/main" id="{F4A78441-40E7-6AE7-B42F-47AF12476FE9}"/>
              </a:ext>
            </a:extLst>
          </p:cNvPr>
          <p:cNvSpPr txBox="1">
            <a:spLocks noChangeArrowheads="1"/>
          </p:cNvSpPr>
          <p:nvPr/>
        </p:nvSpPr>
        <p:spPr bwMode="auto">
          <a:xfrm>
            <a:off x="1669626" y="2032302"/>
            <a:ext cx="6248400" cy="519112"/>
          </a:xfrm>
          <a:prstGeom prst="rect">
            <a:avLst/>
          </a:prstGeom>
          <a:noFill/>
          <a:ln w="9525">
            <a:noFill/>
            <a:miter lim="800000"/>
            <a:headEnd/>
            <a:tailEnd/>
          </a:ln>
        </p:spPr>
        <p:txBody>
          <a:bodyPr>
            <a:spAutoFit/>
          </a:bodyPr>
          <a:lstStyle/>
          <a:p>
            <a:r>
              <a:rPr lang="en-US" altLang="zh-CN" sz="2800" b="1">
                <a:solidFill>
                  <a:srgbClr val="0033CC"/>
                </a:solidFill>
              </a:rPr>
              <a:t>(1)  </a:t>
            </a:r>
            <a:r>
              <a:rPr lang="zh-CN" altLang="en-US" sz="2800" b="1">
                <a:solidFill>
                  <a:srgbClr val="FF0066"/>
                </a:solidFill>
              </a:rPr>
              <a:t>特性表</a:t>
            </a:r>
            <a:r>
              <a:rPr lang="zh-CN" altLang="en-US" sz="2800" b="1">
                <a:solidFill>
                  <a:srgbClr val="0033CC"/>
                </a:solidFill>
              </a:rPr>
              <a:t> </a:t>
            </a:r>
            <a:r>
              <a:rPr lang="zh-CN" altLang="en-US" sz="2800" b="1">
                <a:solidFill>
                  <a:srgbClr val="0033CC"/>
                </a:solidFill>
                <a:sym typeface="Symbol" pitchFamily="18" charset="2"/>
              </a:rPr>
              <a:t> </a:t>
            </a:r>
            <a:r>
              <a:rPr lang="zh-CN" altLang="en-US" sz="2800" b="1">
                <a:solidFill>
                  <a:srgbClr val="0033CC"/>
                </a:solidFill>
              </a:rPr>
              <a:t>卡诺图、状态图</a:t>
            </a:r>
            <a:endParaRPr lang="zh-CN" altLang="en-US" sz="2800" b="1">
              <a:solidFill>
                <a:srgbClr val="FF0066"/>
              </a:solidFill>
            </a:endParaRPr>
          </a:p>
        </p:txBody>
      </p:sp>
      <p:sp>
        <p:nvSpPr>
          <p:cNvPr id="69" name="Rectangle 97">
            <a:extLst>
              <a:ext uri="{FF2B5EF4-FFF2-40B4-BE49-F238E27FC236}">
                <a16:creationId xmlns:a16="http://schemas.microsoft.com/office/drawing/2014/main" id="{A82E6BC6-CA17-1B20-D055-A0B4279DD7FD}"/>
              </a:ext>
            </a:extLst>
          </p:cNvPr>
          <p:cNvSpPr>
            <a:spLocks noChangeArrowheads="1"/>
          </p:cNvSpPr>
          <p:nvPr/>
        </p:nvSpPr>
        <p:spPr bwMode="auto">
          <a:xfrm>
            <a:off x="1710901" y="5061252"/>
            <a:ext cx="4610100" cy="519112"/>
          </a:xfrm>
          <a:prstGeom prst="rect">
            <a:avLst/>
          </a:prstGeom>
          <a:noFill/>
          <a:ln w="9525">
            <a:noFill/>
            <a:miter lim="800000"/>
            <a:headEnd/>
            <a:tailEnd/>
          </a:ln>
        </p:spPr>
        <p:txBody>
          <a:bodyPr>
            <a:spAutoFit/>
          </a:bodyPr>
          <a:lstStyle/>
          <a:p>
            <a:r>
              <a:rPr lang="en-US" altLang="zh-CN" sz="2800" b="1">
                <a:solidFill>
                  <a:srgbClr val="0033CC"/>
                </a:solidFill>
              </a:rPr>
              <a:t>(2)  </a:t>
            </a:r>
            <a:r>
              <a:rPr lang="zh-CN" altLang="en-US" sz="2800" b="1">
                <a:solidFill>
                  <a:srgbClr val="FF0066"/>
                </a:solidFill>
              </a:rPr>
              <a:t>特性表</a:t>
            </a:r>
            <a:r>
              <a:rPr lang="zh-CN" altLang="en-US" sz="2800" b="1">
                <a:solidFill>
                  <a:srgbClr val="0033CC"/>
                </a:solidFill>
              </a:rPr>
              <a:t> </a:t>
            </a:r>
            <a:r>
              <a:rPr lang="zh-CN" altLang="en-US" sz="2800" b="1">
                <a:solidFill>
                  <a:srgbClr val="0033CC"/>
                </a:solidFill>
                <a:sym typeface="Symbol" pitchFamily="18" charset="2"/>
              </a:rPr>
              <a:t> </a:t>
            </a:r>
            <a:r>
              <a:rPr lang="zh-CN" altLang="en-US" sz="2800" b="1">
                <a:solidFill>
                  <a:srgbClr val="0033CC"/>
                </a:solidFill>
              </a:rPr>
              <a:t>特性方程</a:t>
            </a:r>
          </a:p>
        </p:txBody>
      </p:sp>
      <p:sp>
        <p:nvSpPr>
          <p:cNvPr id="70" name="Oval 98">
            <a:extLst>
              <a:ext uri="{FF2B5EF4-FFF2-40B4-BE49-F238E27FC236}">
                <a16:creationId xmlns:a16="http://schemas.microsoft.com/office/drawing/2014/main" id="{B51B8B73-4951-188B-C5C1-138389435BF6}"/>
              </a:ext>
            </a:extLst>
          </p:cNvPr>
          <p:cNvSpPr>
            <a:spLocks noChangeArrowheads="1"/>
          </p:cNvSpPr>
          <p:nvPr/>
        </p:nvSpPr>
        <p:spPr bwMode="auto">
          <a:xfrm>
            <a:off x="8079951" y="3470577"/>
            <a:ext cx="895350" cy="404812"/>
          </a:xfrm>
          <a:prstGeom prst="ellipse">
            <a:avLst/>
          </a:prstGeom>
          <a:noFill/>
          <a:ln w="28575">
            <a:solidFill>
              <a:srgbClr val="FF0066"/>
            </a:solidFill>
            <a:round/>
            <a:headEnd/>
            <a:tailEnd/>
          </a:ln>
        </p:spPr>
        <p:txBody>
          <a:bodyPr wrap="none" anchor="ctr"/>
          <a:lstStyle/>
          <a:p>
            <a:endParaRPr lang="zh-CN" altLang="en-US"/>
          </a:p>
        </p:txBody>
      </p:sp>
      <p:sp>
        <p:nvSpPr>
          <p:cNvPr id="71" name="Freeform 99">
            <a:extLst>
              <a:ext uri="{FF2B5EF4-FFF2-40B4-BE49-F238E27FC236}">
                <a16:creationId xmlns:a16="http://schemas.microsoft.com/office/drawing/2014/main" id="{0C377ADC-B1F5-0A5B-F868-89887B3A0FB5}"/>
              </a:ext>
            </a:extLst>
          </p:cNvPr>
          <p:cNvSpPr>
            <a:spLocks/>
          </p:cNvSpPr>
          <p:nvPr/>
        </p:nvSpPr>
        <p:spPr bwMode="auto">
          <a:xfrm>
            <a:off x="8595888" y="4061127"/>
            <a:ext cx="455613" cy="304800"/>
          </a:xfrm>
          <a:custGeom>
            <a:avLst/>
            <a:gdLst>
              <a:gd name="T0" fmla="*/ 455613 w 287"/>
              <a:gd name="T1" fmla="*/ 0 h 192"/>
              <a:gd name="T2" fmla="*/ 127000 w 287"/>
              <a:gd name="T3" fmla="*/ 26988 h 192"/>
              <a:gd name="T4" fmla="*/ 36513 w 287"/>
              <a:gd name="T5" fmla="*/ 66675 h 192"/>
              <a:gd name="T6" fmla="*/ 3175 w 287"/>
              <a:gd name="T7" fmla="*/ 138113 h 192"/>
              <a:gd name="T8" fmla="*/ 52388 w 287"/>
              <a:gd name="T9" fmla="*/ 233363 h 192"/>
              <a:gd name="T10" fmla="*/ 201613 w 287"/>
              <a:gd name="T11" fmla="*/ 277813 h 192"/>
              <a:gd name="T12" fmla="*/ 441325 w 287"/>
              <a:gd name="T13" fmla="*/ 304800 h 192"/>
              <a:gd name="T14" fmla="*/ 0 60000 65536"/>
              <a:gd name="T15" fmla="*/ 0 60000 65536"/>
              <a:gd name="T16" fmla="*/ 0 60000 65536"/>
              <a:gd name="T17" fmla="*/ 0 60000 65536"/>
              <a:gd name="T18" fmla="*/ 0 60000 65536"/>
              <a:gd name="T19" fmla="*/ 0 60000 65536"/>
              <a:gd name="T20" fmla="*/ 0 60000 65536"/>
              <a:gd name="T21" fmla="*/ 0 w 287"/>
              <a:gd name="T22" fmla="*/ 0 h 192"/>
              <a:gd name="T23" fmla="*/ 287 w 287"/>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7" h="192">
                <a:moveTo>
                  <a:pt x="287" y="0"/>
                </a:moveTo>
                <a:cubicBezTo>
                  <a:pt x="253" y="2"/>
                  <a:pt x="124" y="10"/>
                  <a:pt x="80" y="17"/>
                </a:cubicBezTo>
                <a:cubicBezTo>
                  <a:pt x="36" y="24"/>
                  <a:pt x="36" y="30"/>
                  <a:pt x="23" y="42"/>
                </a:cubicBezTo>
                <a:cubicBezTo>
                  <a:pt x="10" y="54"/>
                  <a:pt x="0" y="70"/>
                  <a:pt x="2" y="87"/>
                </a:cubicBezTo>
                <a:cubicBezTo>
                  <a:pt x="4" y="104"/>
                  <a:pt x="12" y="132"/>
                  <a:pt x="33" y="147"/>
                </a:cubicBezTo>
                <a:cubicBezTo>
                  <a:pt x="54" y="162"/>
                  <a:pt x="86" y="168"/>
                  <a:pt x="127" y="175"/>
                </a:cubicBezTo>
                <a:cubicBezTo>
                  <a:pt x="168" y="182"/>
                  <a:pt x="247" y="189"/>
                  <a:pt x="278" y="192"/>
                </a:cubicBezTo>
              </a:path>
            </a:pathLst>
          </a:custGeom>
          <a:noFill/>
          <a:ln w="28575" cap="flat" cmpd="sng">
            <a:solidFill>
              <a:srgbClr val="FF0066"/>
            </a:solidFill>
            <a:prstDash val="solid"/>
            <a:round/>
            <a:headEnd/>
            <a:tailEnd/>
          </a:ln>
        </p:spPr>
        <p:txBody>
          <a:bodyPr/>
          <a:lstStyle/>
          <a:p>
            <a:endParaRPr lang="zh-CN" altLang="en-US"/>
          </a:p>
        </p:txBody>
      </p:sp>
      <p:sp>
        <p:nvSpPr>
          <p:cNvPr id="72" name="Freeform 100">
            <a:extLst>
              <a:ext uri="{FF2B5EF4-FFF2-40B4-BE49-F238E27FC236}">
                <a16:creationId xmlns:a16="http://schemas.microsoft.com/office/drawing/2014/main" id="{F8CE106B-4394-9A3C-8A37-DBB6D031091F}"/>
              </a:ext>
            </a:extLst>
          </p:cNvPr>
          <p:cNvSpPr>
            <a:spLocks/>
          </p:cNvSpPr>
          <p:nvPr/>
        </p:nvSpPr>
        <p:spPr bwMode="auto">
          <a:xfrm>
            <a:off x="6917901" y="4048427"/>
            <a:ext cx="454025" cy="298450"/>
          </a:xfrm>
          <a:custGeom>
            <a:avLst/>
            <a:gdLst>
              <a:gd name="T0" fmla="*/ 0 w 286"/>
              <a:gd name="T1" fmla="*/ 3175 h 188"/>
              <a:gd name="T2" fmla="*/ 347662 w 286"/>
              <a:gd name="T3" fmla="*/ 20637 h 188"/>
              <a:gd name="T4" fmla="*/ 438150 w 286"/>
              <a:gd name="T5" fmla="*/ 88900 h 188"/>
              <a:gd name="T6" fmla="*/ 447675 w 286"/>
              <a:gd name="T7" fmla="*/ 155575 h 188"/>
              <a:gd name="T8" fmla="*/ 422275 w 286"/>
              <a:gd name="T9" fmla="*/ 227013 h 188"/>
              <a:gd name="T10" fmla="*/ 273050 w 286"/>
              <a:gd name="T11" fmla="*/ 271463 h 188"/>
              <a:gd name="T12" fmla="*/ 0 w 286"/>
              <a:gd name="T13" fmla="*/ 298450 h 188"/>
              <a:gd name="T14" fmla="*/ 0 60000 65536"/>
              <a:gd name="T15" fmla="*/ 0 60000 65536"/>
              <a:gd name="T16" fmla="*/ 0 60000 65536"/>
              <a:gd name="T17" fmla="*/ 0 60000 65536"/>
              <a:gd name="T18" fmla="*/ 0 60000 65536"/>
              <a:gd name="T19" fmla="*/ 0 60000 65536"/>
              <a:gd name="T20" fmla="*/ 0 60000 65536"/>
              <a:gd name="T21" fmla="*/ 0 w 286"/>
              <a:gd name="T22" fmla="*/ 0 h 188"/>
              <a:gd name="T23" fmla="*/ 286 w 286"/>
              <a:gd name="T24" fmla="*/ 188 h 1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6" h="188">
                <a:moveTo>
                  <a:pt x="0" y="2"/>
                </a:moveTo>
                <a:cubicBezTo>
                  <a:pt x="82" y="0"/>
                  <a:pt x="173" y="4"/>
                  <a:pt x="219" y="13"/>
                </a:cubicBezTo>
                <a:cubicBezTo>
                  <a:pt x="265" y="22"/>
                  <a:pt x="266" y="42"/>
                  <a:pt x="276" y="56"/>
                </a:cubicBezTo>
                <a:cubicBezTo>
                  <a:pt x="286" y="70"/>
                  <a:pt x="284" y="84"/>
                  <a:pt x="282" y="98"/>
                </a:cubicBezTo>
                <a:cubicBezTo>
                  <a:pt x="280" y="112"/>
                  <a:pt x="284" y="131"/>
                  <a:pt x="266" y="143"/>
                </a:cubicBezTo>
                <a:cubicBezTo>
                  <a:pt x="248" y="155"/>
                  <a:pt x="216" y="164"/>
                  <a:pt x="172" y="171"/>
                </a:cubicBezTo>
                <a:cubicBezTo>
                  <a:pt x="128" y="179"/>
                  <a:pt x="35" y="184"/>
                  <a:pt x="0" y="188"/>
                </a:cubicBezTo>
              </a:path>
            </a:pathLst>
          </a:custGeom>
          <a:noFill/>
          <a:ln w="28575" cap="flat" cmpd="sng">
            <a:solidFill>
              <a:srgbClr val="FF0066"/>
            </a:solidFill>
            <a:prstDash val="solid"/>
            <a:round/>
            <a:headEnd/>
            <a:tailEnd/>
          </a:ln>
        </p:spPr>
        <p:txBody>
          <a:bodyPr/>
          <a:lstStyle/>
          <a:p>
            <a:endParaRPr lang="zh-CN" altLang="en-US"/>
          </a:p>
        </p:txBody>
      </p:sp>
      <p:graphicFrame>
        <p:nvGraphicFramePr>
          <p:cNvPr id="73" name="Object 105">
            <a:extLst>
              <a:ext uri="{FF2B5EF4-FFF2-40B4-BE49-F238E27FC236}">
                <a16:creationId xmlns:a16="http://schemas.microsoft.com/office/drawing/2014/main" id="{157EC5A6-7A0A-684D-8667-5865A8AB1B85}"/>
              </a:ext>
            </a:extLst>
          </p:cNvPr>
          <p:cNvGraphicFramePr>
            <a:graphicFrameLocks noChangeAspect="1"/>
          </p:cNvGraphicFramePr>
          <p:nvPr>
            <p:extLst>
              <p:ext uri="{D42A27DB-BD31-4B8C-83A1-F6EECF244321}">
                <p14:modId xmlns:p14="http://schemas.microsoft.com/office/powerpoint/2010/main" val="3069380569"/>
              </p:ext>
            </p:extLst>
          </p:nvPr>
        </p:nvGraphicFramePr>
        <p:xfrm>
          <a:off x="2337963" y="5562902"/>
          <a:ext cx="2814638" cy="658812"/>
        </p:xfrm>
        <a:graphic>
          <a:graphicData uri="http://schemas.openxmlformats.org/presentationml/2006/ole">
            <mc:AlternateContent xmlns:mc="http://schemas.openxmlformats.org/markup-compatibility/2006">
              <mc:Choice xmlns:v="urn:schemas-microsoft-com:vml" Requires="v">
                <p:oleObj name="Equation" r:id="rId2" imgW="814680" imgH="189000" progId="Equation.3">
                  <p:embed/>
                </p:oleObj>
              </mc:Choice>
              <mc:Fallback>
                <p:oleObj name="Equation" r:id="rId2" imgW="814680" imgH="189000" progId="Equation.3">
                  <p:embed/>
                  <p:pic>
                    <p:nvPicPr>
                      <p:cNvPr id="92261" name="Object 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7963" y="5562902"/>
                        <a:ext cx="2814638" cy="65881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74" name="Rectangle 102">
            <a:extLst>
              <a:ext uri="{FF2B5EF4-FFF2-40B4-BE49-F238E27FC236}">
                <a16:creationId xmlns:a16="http://schemas.microsoft.com/office/drawing/2014/main" id="{E9F89EFC-820F-ED16-C91D-3265A7847800}"/>
              </a:ext>
            </a:extLst>
          </p:cNvPr>
          <p:cNvSpPr>
            <a:spLocks noChangeArrowheads="1"/>
          </p:cNvSpPr>
          <p:nvPr/>
        </p:nvSpPr>
        <p:spPr bwMode="auto">
          <a:xfrm>
            <a:off x="2096663" y="6243939"/>
            <a:ext cx="3941763" cy="519113"/>
          </a:xfrm>
          <a:prstGeom prst="rect">
            <a:avLst/>
          </a:prstGeom>
          <a:noFill/>
          <a:ln w="9525">
            <a:noFill/>
            <a:miter lim="800000"/>
            <a:headEnd/>
            <a:tailEnd/>
          </a:ln>
        </p:spPr>
        <p:txBody>
          <a:bodyPr>
            <a:spAutoFit/>
          </a:bodyPr>
          <a:lstStyle/>
          <a:p>
            <a:r>
              <a:rPr lang="zh-CN" altLang="en-US" sz="2800" b="1">
                <a:solidFill>
                  <a:srgbClr val="0033CC"/>
                </a:solidFill>
              </a:rPr>
              <a:t>向时序图的转换</a:t>
            </a:r>
            <a:r>
              <a:rPr lang="en-US" altLang="zh-CN" sz="2800" b="1">
                <a:solidFill>
                  <a:srgbClr val="0033CC"/>
                </a:solidFill>
              </a:rPr>
              <a:t>(</a:t>
            </a:r>
            <a:r>
              <a:rPr lang="zh-CN" altLang="en-US" sz="2800" b="1">
                <a:solidFill>
                  <a:srgbClr val="0033CC"/>
                </a:solidFill>
              </a:rPr>
              <a:t>略</a:t>
            </a:r>
            <a:r>
              <a:rPr lang="en-US" altLang="zh-CN" sz="2800" b="1">
                <a:solidFill>
                  <a:srgbClr val="0033CC"/>
                </a:solidFill>
              </a:rPr>
              <a:t>)</a:t>
            </a:r>
          </a:p>
        </p:txBody>
      </p:sp>
      <p:sp>
        <p:nvSpPr>
          <p:cNvPr id="75" name="Line 103">
            <a:extLst>
              <a:ext uri="{FF2B5EF4-FFF2-40B4-BE49-F238E27FC236}">
                <a16:creationId xmlns:a16="http://schemas.microsoft.com/office/drawing/2014/main" id="{C270A55A-5463-F137-6B2C-A96C1E77F8B4}"/>
              </a:ext>
            </a:extLst>
          </p:cNvPr>
          <p:cNvSpPr>
            <a:spLocks noChangeShapeType="1"/>
          </p:cNvSpPr>
          <p:nvPr/>
        </p:nvSpPr>
        <p:spPr bwMode="auto">
          <a:xfrm>
            <a:off x="3517476" y="4477052"/>
            <a:ext cx="215900" cy="0"/>
          </a:xfrm>
          <a:prstGeom prst="line">
            <a:avLst/>
          </a:prstGeom>
          <a:noFill/>
          <a:ln w="28575">
            <a:solidFill>
              <a:srgbClr val="FF0066"/>
            </a:solidFill>
            <a:round/>
            <a:headEnd/>
            <a:tailEnd/>
          </a:ln>
        </p:spPr>
        <p:txBody>
          <a:bodyPr/>
          <a:lstStyle/>
          <a:p>
            <a:endParaRPr lang="zh-CN" altLang="en-US"/>
          </a:p>
        </p:txBody>
      </p:sp>
      <p:sp>
        <p:nvSpPr>
          <p:cNvPr id="3" name="灯片编号占位符 2">
            <a:extLst>
              <a:ext uri="{FF2B5EF4-FFF2-40B4-BE49-F238E27FC236}">
                <a16:creationId xmlns:a16="http://schemas.microsoft.com/office/drawing/2014/main" id="{EE5D4EEE-3C08-8E31-34FF-A0F92F8807E7}"/>
              </a:ext>
            </a:extLst>
          </p:cNvPr>
          <p:cNvSpPr>
            <a:spLocks noGrp="1"/>
          </p:cNvSpPr>
          <p:nvPr>
            <p:ph type="sldNum" sz="quarter" idx="12"/>
          </p:nvPr>
        </p:nvSpPr>
        <p:spPr/>
        <p:txBody>
          <a:bodyPr/>
          <a:lstStyle/>
          <a:p>
            <a:fld id="{392CBAA0-59E6-204E-8F03-85E5040D48B8}" type="slidenum">
              <a:rPr kumimoji="1" lang="zh-CN" altLang="en-US" smtClean="0"/>
              <a:t>57</a:t>
            </a:fld>
            <a:r>
              <a:rPr kumimoji="1" lang="en-US" altLang="zh-CN"/>
              <a:t>/70</a:t>
            </a:r>
            <a:endParaRPr kumimoji="1" lang="zh-CN" altLang="en-US" dirty="0"/>
          </a:p>
        </p:txBody>
      </p:sp>
    </p:spTree>
    <p:extLst>
      <p:ext uri="{BB962C8B-B14F-4D97-AF65-F5344CB8AC3E}">
        <p14:creationId xmlns:p14="http://schemas.microsoft.com/office/powerpoint/2010/main" val="399898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wipe(left)">
                                      <p:cBhvr>
                                        <p:cTn id="12" dur="500"/>
                                        <p:tgtEl>
                                          <p:spTgt spid="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up)">
                                      <p:cBhvr>
                                        <p:cTn id="17" dur="500"/>
                                        <p:tgtEl>
                                          <p:spTgt spid="47"/>
                                        </p:tgtEl>
                                      </p:cBhvr>
                                    </p:animEffect>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slide(fromLeft)">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slide(fromLeft)">
                                      <p:cBhvr>
                                        <p:cTn id="37" dur="500"/>
                                        <p:tgtEl>
                                          <p:spTgt spid="48"/>
                                        </p:tgtEl>
                                      </p:cBhvr>
                                    </p:animEffect>
                                  </p:childTnLst>
                                </p:cTn>
                              </p:par>
                            </p:childTnLst>
                          </p:cTn>
                        </p:par>
                        <p:par>
                          <p:cTn id="38" fill="hold">
                            <p:stCondLst>
                              <p:cond delay="500"/>
                            </p:stCondLst>
                            <p:childTnLst>
                              <p:par>
                                <p:cTn id="39" presetID="12" presetClass="entr" presetSubtype="8" fill="hold" grpId="0" nodeType="after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slide(fromLeft)">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slide(fromLeft)">
                                      <p:cBhvr>
                                        <p:cTn id="52" dur="500"/>
                                        <p:tgtEl>
                                          <p:spTgt spid="50"/>
                                        </p:tgtEl>
                                      </p:cBhvr>
                                    </p:animEffect>
                                  </p:childTnLst>
                                </p:cTn>
                              </p:par>
                            </p:childTnLst>
                          </p:cTn>
                        </p:par>
                        <p:par>
                          <p:cTn id="53" fill="hold">
                            <p:stCondLst>
                              <p:cond delay="500"/>
                            </p:stCondLst>
                            <p:childTnLst>
                              <p:par>
                                <p:cTn id="54" presetID="12" presetClass="entr" presetSubtype="8" fill="hold" grpId="0"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slide(fromLeft)">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p:cTn id="61" dur="500" fill="hold"/>
                                        <p:tgtEl>
                                          <p:spTgt spid="7"/>
                                        </p:tgtEl>
                                        <p:attrNameLst>
                                          <p:attrName>ppt_w</p:attrName>
                                        </p:attrNameLst>
                                      </p:cBhvr>
                                      <p:tavLst>
                                        <p:tav tm="0">
                                          <p:val>
                                            <p:fltVal val="0"/>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slide(fromLeft)">
                                      <p:cBhvr>
                                        <p:cTn id="67" dur="500"/>
                                        <p:tgtEl>
                                          <p:spTgt spid="52"/>
                                        </p:tgtEl>
                                      </p:cBhvr>
                                    </p:animEffect>
                                  </p:childTnLst>
                                </p:cTn>
                              </p:par>
                            </p:childTnLst>
                          </p:cTn>
                        </p:par>
                        <p:par>
                          <p:cTn id="68" fill="hold">
                            <p:stCondLst>
                              <p:cond delay="500"/>
                            </p:stCondLst>
                            <p:childTnLst>
                              <p:par>
                                <p:cTn id="69" presetID="12" presetClass="entr" presetSubtype="8"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slide(fromLeft)">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slide(fromBottom)">
                                      <p:cBhvr>
                                        <p:cTn id="7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12" presetClass="entr" presetSubtype="8"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slide(fromLeft)">
                                      <p:cBhvr>
                                        <p:cTn id="81" dur="500"/>
                                        <p:tgtEl>
                                          <p:spTgt spid="54"/>
                                        </p:tgtEl>
                                      </p:cBhvr>
                                    </p:animEffect>
                                  </p:childTnLst>
                                </p:cTn>
                              </p:par>
                            </p:childTnLst>
                          </p:cTn>
                        </p:par>
                        <p:par>
                          <p:cTn id="82" fill="hold">
                            <p:stCondLst>
                              <p:cond delay="500"/>
                            </p:stCondLst>
                            <p:childTnLst>
                              <p:par>
                                <p:cTn id="83" presetID="12" presetClass="entr" presetSubtype="8" fill="hold" grpId="0" nodeType="after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slide(fromLeft)">
                                      <p:cBhvr>
                                        <p:cTn id="85" dur="500"/>
                                        <p:tgtEl>
                                          <p:spTgt spid="55"/>
                                        </p:tgtEl>
                                      </p:cBhvr>
                                    </p:animEffect>
                                  </p:childTnLst>
                                </p:cTn>
                              </p:par>
                            </p:childTnLst>
                          </p:cTn>
                        </p:par>
                      </p:childTnLst>
                    </p:cTn>
                  </p:par>
                  <p:par>
                    <p:cTn id="86" fill="hold">
                      <p:stCondLst>
                        <p:cond delay="indefinite"/>
                      </p:stCondLst>
                      <p:childTnLst>
                        <p:par>
                          <p:cTn id="87" fill="hold">
                            <p:stCondLst>
                              <p:cond delay="0"/>
                            </p:stCondLst>
                            <p:childTnLst>
                              <p:par>
                                <p:cTn id="88" presetID="23" presetClass="entr" presetSubtype="16" fill="hold" nodeType="clickEffect">
                                  <p:stCondLst>
                                    <p:cond delay="0"/>
                                  </p:stCondLst>
                                  <p:childTnLst>
                                    <p:set>
                                      <p:cBhvr>
                                        <p:cTn id="89" dur="1" fill="hold">
                                          <p:stCondLst>
                                            <p:cond delay="0"/>
                                          </p:stCondLst>
                                        </p:cTn>
                                        <p:tgtEl>
                                          <p:spTgt spid="56"/>
                                        </p:tgtEl>
                                        <p:attrNameLst>
                                          <p:attrName>style.visibility</p:attrName>
                                        </p:attrNameLst>
                                      </p:cBhvr>
                                      <p:to>
                                        <p:strVal val="visible"/>
                                      </p:to>
                                    </p:set>
                                    <p:anim calcmode="lin" valueType="num">
                                      <p:cBhvr>
                                        <p:cTn id="90" dur="500" fill="hold"/>
                                        <p:tgtEl>
                                          <p:spTgt spid="56"/>
                                        </p:tgtEl>
                                        <p:attrNameLst>
                                          <p:attrName>ppt_w</p:attrName>
                                        </p:attrNameLst>
                                      </p:cBhvr>
                                      <p:tavLst>
                                        <p:tav tm="0">
                                          <p:val>
                                            <p:fltVal val="0"/>
                                          </p:val>
                                        </p:tav>
                                        <p:tav tm="100000">
                                          <p:val>
                                            <p:strVal val="#ppt_w"/>
                                          </p:val>
                                        </p:tav>
                                      </p:tavLst>
                                    </p:anim>
                                    <p:anim calcmode="lin" valueType="num">
                                      <p:cBhvr>
                                        <p:cTn id="91"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1" fill="hold" nodeType="clickEffect">
                                  <p:stCondLst>
                                    <p:cond delay="0"/>
                                  </p:stCondLst>
                                  <p:childTnLst>
                                    <p:set>
                                      <p:cBhvr>
                                        <p:cTn id="95" dur="1" fill="hold">
                                          <p:stCondLst>
                                            <p:cond delay="0"/>
                                          </p:stCondLst>
                                        </p:cTn>
                                        <p:tgtEl>
                                          <p:spTgt spid="20"/>
                                        </p:tgtEl>
                                        <p:attrNameLst>
                                          <p:attrName>style.visibility</p:attrName>
                                        </p:attrNameLst>
                                      </p:cBhvr>
                                      <p:to>
                                        <p:strVal val="visible"/>
                                      </p:to>
                                    </p:set>
                                    <p:anim calcmode="lin" valueType="num">
                                      <p:cBhvr>
                                        <p:cTn id="96" dur="500" fill="hold"/>
                                        <p:tgtEl>
                                          <p:spTgt spid="20"/>
                                        </p:tgtEl>
                                        <p:attrNameLst>
                                          <p:attrName>ppt_x</p:attrName>
                                        </p:attrNameLst>
                                      </p:cBhvr>
                                      <p:tavLst>
                                        <p:tav tm="0">
                                          <p:val>
                                            <p:strVal val="#ppt_x"/>
                                          </p:val>
                                        </p:tav>
                                        <p:tav tm="100000">
                                          <p:val>
                                            <p:strVal val="#ppt_x"/>
                                          </p:val>
                                        </p:tav>
                                      </p:tavLst>
                                    </p:anim>
                                    <p:anim calcmode="lin" valueType="num">
                                      <p:cBhvr>
                                        <p:cTn id="97" dur="500" fill="hold"/>
                                        <p:tgtEl>
                                          <p:spTgt spid="20"/>
                                        </p:tgtEl>
                                        <p:attrNameLst>
                                          <p:attrName>ppt_y</p:attrName>
                                        </p:attrNameLst>
                                      </p:cBhvr>
                                      <p:tavLst>
                                        <p:tav tm="0">
                                          <p:val>
                                            <p:strVal val="#ppt_y-#ppt_h/2"/>
                                          </p:val>
                                        </p:tav>
                                        <p:tav tm="100000">
                                          <p:val>
                                            <p:strVal val="#ppt_y"/>
                                          </p:val>
                                        </p:tav>
                                      </p:tavLst>
                                    </p:anim>
                                    <p:anim calcmode="lin" valueType="num">
                                      <p:cBhvr>
                                        <p:cTn id="98" dur="500" fill="hold"/>
                                        <p:tgtEl>
                                          <p:spTgt spid="20"/>
                                        </p:tgtEl>
                                        <p:attrNameLst>
                                          <p:attrName>ppt_w</p:attrName>
                                        </p:attrNameLst>
                                      </p:cBhvr>
                                      <p:tavLst>
                                        <p:tav tm="0">
                                          <p:val>
                                            <p:strVal val="#ppt_w"/>
                                          </p:val>
                                        </p:tav>
                                        <p:tav tm="100000">
                                          <p:val>
                                            <p:strVal val="#ppt_w"/>
                                          </p:val>
                                        </p:tav>
                                      </p:tavLst>
                                    </p:anim>
                                    <p:anim calcmode="lin" valueType="num">
                                      <p:cBhvr>
                                        <p:cTn id="99" dur="500" fill="hold"/>
                                        <p:tgtEl>
                                          <p:spTgt spid="2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17" presetClass="entr" presetSubtype="10" fill="hold" nodeType="clickEffect">
                                  <p:stCondLst>
                                    <p:cond delay="0"/>
                                  </p:stCondLst>
                                  <p:childTnLst>
                                    <p:set>
                                      <p:cBhvr>
                                        <p:cTn id="103" dur="1" fill="hold">
                                          <p:stCondLst>
                                            <p:cond delay="0"/>
                                          </p:stCondLst>
                                        </p:cTn>
                                        <p:tgtEl>
                                          <p:spTgt spid="17"/>
                                        </p:tgtEl>
                                        <p:attrNameLst>
                                          <p:attrName>style.visibility</p:attrName>
                                        </p:attrNameLst>
                                      </p:cBhvr>
                                      <p:to>
                                        <p:strVal val="visible"/>
                                      </p:to>
                                    </p:set>
                                    <p:anim calcmode="lin" valueType="num">
                                      <p:cBhvr>
                                        <p:cTn id="104" dur="500" fill="hold"/>
                                        <p:tgtEl>
                                          <p:spTgt spid="17"/>
                                        </p:tgtEl>
                                        <p:attrNameLst>
                                          <p:attrName>ppt_w</p:attrName>
                                        </p:attrNameLst>
                                      </p:cBhvr>
                                      <p:tavLst>
                                        <p:tav tm="0">
                                          <p:val>
                                            <p:fltVal val="0"/>
                                          </p:val>
                                        </p:tav>
                                        <p:tav tm="100000">
                                          <p:val>
                                            <p:strVal val="#ppt_w"/>
                                          </p:val>
                                        </p:tav>
                                      </p:tavLst>
                                    </p:anim>
                                    <p:anim calcmode="lin" valueType="num">
                                      <p:cBhvr>
                                        <p:cTn id="105" dur="500" fill="hold"/>
                                        <p:tgtEl>
                                          <p:spTgt spid="1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06" fill="hold">
                      <p:stCondLst>
                        <p:cond delay="indefinite"/>
                      </p:stCondLst>
                      <p:childTnLst>
                        <p:par>
                          <p:cTn id="107" fill="hold">
                            <p:stCondLst>
                              <p:cond delay="0"/>
                            </p:stCondLst>
                            <p:childTnLst>
                              <p:par>
                                <p:cTn id="108" presetID="17" presetClass="entr" presetSubtype="10" fill="hold" nodeType="clickEffect">
                                  <p:stCondLst>
                                    <p:cond delay="0"/>
                                  </p:stCondLst>
                                  <p:childTnLst>
                                    <p:set>
                                      <p:cBhvr>
                                        <p:cTn id="109" dur="1" fill="hold">
                                          <p:stCondLst>
                                            <p:cond delay="0"/>
                                          </p:stCondLst>
                                        </p:cTn>
                                        <p:tgtEl>
                                          <p:spTgt spid="12"/>
                                        </p:tgtEl>
                                        <p:attrNameLst>
                                          <p:attrName>style.visibility</p:attrName>
                                        </p:attrNameLst>
                                      </p:cBhvr>
                                      <p:to>
                                        <p:strVal val="visible"/>
                                      </p:to>
                                    </p:set>
                                    <p:anim calcmode="lin" valueType="num">
                                      <p:cBhvr>
                                        <p:cTn id="110" dur="500" fill="hold"/>
                                        <p:tgtEl>
                                          <p:spTgt spid="12"/>
                                        </p:tgtEl>
                                        <p:attrNameLst>
                                          <p:attrName>ppt_w</p:attrName>
                                        </p:attrNameLst>
                                      </p:cBhvr>
                                      <p:tavLst>
                                        <p:tav tm="0">
                                          <p:val>
                                            <p:fltVal val="0"/>
                                          </p:val>
                                        </p:tav>
                                        <p:tav tm="100000">
                                          <p:val>
                                            <p:strVal val="#ppt_w"/>
                                          </p:val>
                                        </p:tav>
                                      </p:tavLst>
                                    </p:anim>
                                    <p:anim calcmode="lin" valueType="num">
                                      <p:cBhvr>
                                        <p:cTn id="111" dur="500" fill="hold"/>
                                        <p:tgtEl>
                                          <p:spTgt spid="1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17" presetClass="entr" presetSubtype="10" fill="hold" nodeType="clickEffect">
                                  <p:stCondLst>
                                    <p:cond delay="0"/>
                                  </p:stCondLst>
                                  <p:childTnLst>
                                    <p:set>
                                      <p:cBhvr>
                                        <p:cTn id="115" dur="1" fill="hold">
                                          <p:stCondLst>
                                            <p:cond delay="0"/>
                                          </p:stCondLst>
                                        </p:cTn>
                                        <p:tgtEl>
                                          <p:spTgt spid="9"/>
                                        </p:tgtEl>
                                        <p:attrNameLst>
                                          <p:attrName>style.visibility</p:attrName>
                                        </p:attrNameLst>
                                      </p:cBhvr>
                                      <p:to>
                                        <p:strVal val="visible"/>
                                      </p:to>
                                    </p:set>
                                    <p:anim calcmode="lin" valueType="num">
                                      <p:cBhvr>
                                        <p:cTn id="116" dur="500" fill="hold"/>
                                        <p:tgtEl>
                                          <p:spTgt spid="9"/>
                                        </p:tgtEl>
                                        <p:attrNameLst>
                                          <p:attrName>ppt_w</p:attrName>
                                        </p:attrNameLst>
                                      </p:cBhvr>
                                      <p:tavLst>
                                        <p:tav tm="0">
                                          <p:val>
                                            <p:fltVal val="0"/>
                                          </p:val>
                                        </p:tav>
                                        <p:tav tm="100000">
                                          <p:val>
                                            <p:strVal val="#ppt_w"/>
                                          </p:val>
                                        </p:tav>
                                      </p:tavLst>
                                    </p:anim>
                                    <p:anim calcmode="lin" valueType="num">
                                      <p:cBhvr>
                                        <p:cTn id="117" dur="500" fill="hold"/>
                                        <p:tgtEl>
                                          <p:spTgt spid="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69">
                                            <p:txEl>
                                              <p:pRg st="0" end="0"/>
                                            </p:txEl>
                                          </p:spTgt>
                                        </p:tgtEl>
                                        <p:attrNameLst>
                                          <p:attrName>style.visibility</p:attrName>
                                        </p:attrNameLst>
                                      </p:cBhvr>
                                      <p:to>
                                        <p:strVal val="visible"/>
                                      </p:to>
                                    </p:set>
                                    <p:animEffect transition="in" filter="wipe(left)">
                                      <p:cBhvr>
                                        <p:cTn id="122" dur="500"/>
                                        <p:tgtEl>
                                          <p:spTgt spid="69">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8" fill="hold" nodeType="clickEffect">
                                  <p:stCondLst>
                                    <p:cond delay="0"/>
                                  </p:stCondLst>
                                  <p:childTnLst>
                                    <p:set>
                                      <p:cBhvr>
                                        <p:cTn id="126" dur="1" fill="hold">
                                          <p:stCondLst>
                                            <p:cond delay="0"/>
                                          </p:stCondLst>
                                        </p:cTn>
                                        <p:tgtEl>
                                          <p:spTgt spid="70"/>
                                        </p:tgtEl>
                                        <p:attrNameLst>
                                          <p:attrName>style.visibility</p:attrName>
                                        </p:attrNameLst>
                                      </p:cBhvr>
                                      <p:to>
                                        <p:strVal val="visible"/>
                                      </p:to>
                                    </p:set>
                                    <p:animEffect transition="in" filter="slide(fromLeft)">
                                      <p:cBhvr>
                                        <p:cTn id="127" dur="500"/>
                                        <p:tgtEl>
                                          <p:spTgt spid="70"/>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2" fill="hold" grpId="0" nodeType="clickEffect">
                                  <p:stCondLst>
                                    <p:cond delay="0"/>
                                  </p:stCondLst>
                                  <p:childTnLst>
                                    <p:set>
                                      <p:cBhvr>
                                        <p:cTn id="131" dur="1" fill="hold">
                                          <p:stCondLst>
                                            <p:cond delay="0"/>
                                          </p:stCondLst>
                                        </p:cTn>
                                        <p:tgtEl>
                                          <p:spTgt spid="71"/>
                                        </p:tgtEl>
                                        <p:attrNameLst>
                                          <p:attrName>style.visibility</p:attrName>
                                        </p:attrNameLst>
                                      </p:cBhvr>
                                      <p:to>
                                        <p:strVal val="visible"/>
                                      </p:to>
                                    </p:set>
                                    <p:animEffect transition="in" filter="slide(fromRight)">
                                      <p:cBhvr>
                                        <p:cTn id="132" dur="500"/>
                                        <p:tgtEl>
                                          <p:spTgt spid="71"/>
                                        </p:tgtEl>
                                      </p:cBhvr>
                                    </p:animEffect>
                                  </p:childTnLst>
                                </p:cTn>
                              </p:par>
                            </p:childTnLst>
                          </p:cTn>
                        </p:par>
                        <p:par>
                          <p:cTn id="133" fill="hold">
                            <p:stCondLst>
                              <p:cond delay="500"/>
                            </p:stCondLst>
                            <p:childTnLst>
                              <p:par>
                                <p:cTn id="134" presetID="12" presetClass="entr" presetSubtype="8" fill="hold" grpId="0" nodeType="afterEffect">
                                  <p:stCondLst>
                                    <p:cond delay="0"/>
                                  </p:stCondLst>
                                  <p:childTnLst>
                                    <p:set>
                                      <p:cBhvr>
                                        <p:cTn id="135" dur="1" fill="hold">
                                          <p:stCondLst>
                                            <p:cond delay="0"/>
                                          </p:stCondLst>
                                        </p:cTn>
                                        <p:tgtEl>
                                          <p:spTgt spid="72"/>
                                        </p:tgtEl>
                                        <p:attrNameLst>
                                          <p:attrName>style.visibility</p:attrName>
                                        </p:attrNameLst>
                                      </p:cBhvr>
                                      <p:to>
                                        <p:strVal val="visible"/>
                                      </p:to>
                                    </p:set>
                                    <p:animEffect transition="in" filter="slide(fromLeft)">
                                      <p:cBhvr>
                                        <p:cTn id="136" dur="500"/>
                                        <p:tgtEl>
                                          <p:spTgt spid="72"/>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73"/>
                                        </p:tgtEl>
                                        <p:attrNameLst>
                                          <p:attrName>style.visibility</p:attrName>
                                        </p:attrNameLst>
                                      </p:cBhvr>
                                      <p:to>
                                        <p:strVal val="visible"/>
                                      </p:to>
                                    </p:set>
                                    <p:animEffect transition="in" filter="wipe(left)">
                                      <p:cBhvr>
                                        <p:cTn id="141" dur="500"/>
                                        <p:tgtEl>
                                          <p:spTgt spid="73"/>
                                        </p:tgtEl>
                                      </p:cBhvr>
                                    </p:animEffect>
                                  </p:childTnLst>
                                </p:cTn>
                              </p:par>
                            </p:childTnLst>
                          </p:cTn>
                        </p:par>
                      </p:childTnLst>
                    </p:cTn>
                  </p:par>
                  <p:par>
                    <p:cTn id="142" fill="hold">
                      <p:stCondLst>
                        <p:cond delay="indefinite"/>
                      </p:stCondLst>
                      <p:childTnLst>
                        <p:par>
                          <p:cTn id="143" fill="hold">
                            <p:stCondLst>
                              <p:cond delay="0"/>
                            </p:stCondLst>
                            <p:childTnLst>
                              <p:par>
                                <p:cTn id="144" presetID="12" presetClass="entr" presetSubtype="4" fill="hold" grpId="0" nodeType="clickEffect">
                                  <p:stCondLst>
                                    <p:cond delay="0"/>
                                  </p:stCondLst>
                                  <p:childTnLst>
                                    <p:set>
                                      <p:cBhvr>
                                        <p:cTn id="145" dur="1" fill="hold">
                                          <p:stCondLst>
                                            <p:cond delay="0"/>
                                          </p:stCondLst>
                                        </p:cTn>
                                        <p:tgtEl>
                                          <p:spTgt spid="74"/>
                                        </p:tgtEl>
                                        <p:attrNameLst>
                                          <p:attrName>style.visibility</p:attrName>
                                        </p:attrNameLst>
                                      </p:cBhvr>
                                      <p:to>
                                        <p:strVal val="visible"/>
                                      </p:to>
                                    </p:set>
                                    <p:animEffect transition="in" filter="slide(fromBottom)">
                                      <p:cBhvr>
                                        <p:cTn id="14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48" grpId="0" autoUpdateAnimBg="0"/>
      <p:bldP spid="49" grpId="0" autoUpdateAnimBg="0"/>
      <p:bldP spid="50" grpId="0" autoUpdateAnimBg="0"/>
      <p:bldP spid="51" grpId="0" autoUpdateAnimBg="0"/>
      <p:bldP spid="52" grpId="0" autoUpdateAnimBg="0"/>
      <p:bldP spid="53" grpId="0" autoUpdateAnimBg="0"/>
      <p:bldP spid="54" grpId="0" autoUpdateAnimBg="0"/>
      <p:bldP spid="55" grpId="0" autoUpdateAnimBg="0"/>
      <p:bldP spid="68" grpId="0" build="p" autoUpdateAnimBg="0"/>
      <p:bldP spid="69" grpId="0" build="p" autoUpdateAnimBg="0"/>
      <p:bldP spid="71" grpId="0" animBg="1"/>
      <p:bldP spid="72" grpId="0" animBg="1"/>
      <p:bldP spid="74" grpId="0" autoUpdateAnimBg="0"/>
      <p:bldP spid="7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3" name="灯片编号占位符 2">
            <a:extLst>
              <a:ext uri="{FF2B5EF4-FFF2-40B4-BE49-F238E27FC236}">
                <a16:creationId xmlns:a16="http://schemas.microsoft.com/office/drawing/2014/main" id="{6D62D470-F059-91FE-9ACC-4666D50AB1B5}"/>
              </a:ext>
            </a:extLst>
          </p:cNvPr>
          <p:cNvSpPr>
            <a:spLocks noGrp="1"/>
          </p:cNvSpPr>
          <p:nvPr>
            <p:ph type="sldNum" sz="quarter" idx="12"/>
          </p:nvPr>
        </p:nvSpPr>
        <p:spPr/>
        <p:txBody>
          <a:bodyPr/>
          <a:lstStyle/>
          <a:p>
            <a:fld id="{392CBAA0-59E6-204E-8F03-85E5040D48B8}" type="slidenum">
              <a:rPr kumimoji="1" lang="zh-CN" altLang="en-US" smtClean="0"/>
              <a:t>58</a:t>
            </a:fld>
            <a:r>
              <a:rPr kumimoji="1" lang="en-US" altLang="zh-CN"/>
              <a:t>/70</a:t>
            </a:r>
            <a:endParaRPr kumimoji="1" lang="zh-CN" altLang="en-US" dirty="0"/>
          </a:p>
        </p:txBody>
      </p:sp>
      <p:sp>
        <p:nvSpPr>
          <p:cNvPr id="103" name="Text Box 30">
            <a:extLst>
              <a:ext uri="{FF2B5EF4-FFF2-40B4-BE49-F238E27FC236}">
                <a16:creationId xmlns:a16="http://schemas.microsoft.com/office/drawing/2014/main" id="{CA93441C-31B4-BEAF-9FE7-79B2A024AB6C}"/>
              </a:ext>
            </a:extLst>
          </p:cNvPr>
          <p:cNvSpPr txBox="1">
            <a:spLocks noChangeArrowheads="1"/>
          </p:cNvSpPr>
          <p:nvPr/>
        </p:nvSpPr>
        <p:spPr bwMode="auto">
          <a:xfrm>
            <a:off x="1714357" y="713394"/>
            <a:ext cx="8991600" cy="519112"/>
          </a:xfrm>
          <a:prstGeom prst="rect">
            <a:avLst/>
          </a:prstGeom>
          <a:noFill/>
          <a:ln w="9525">
            <a:noFill/>
            <a:miter lim="800000"/>
            <a:headEnd/>
            <a:tailEnd/>
          </a:ln>
        </p:spPr>
        <p:txBody>
          <a:bodyPr>
            <a:spAutoFit/>
          </a:bodyPr>
          <a:lstStyle/>
          <a:p>
            <a:r>
              <a:rPr lang="en-US" altLang="zh-CN" sz="2800" b="1"/>
              <a:t>2. </a:t>
            </a:r>
            <a:r>
              <a:rPr lang="zh-CN" altLang="en-US" sz="2800" b="1"/>
              <a:t>状态图 </a:t>
            </a:r>
            <a:r>
              <a:rPr lang="zh-CN" altLang="en-US" sz="2800" b="1">
                <a:sym typeface="Symbol" pitchFamily="18" charset="2"/>
              </a:rPr>
              <a:t> </a:t>
            </a:r>
            <a:r>
              <a:rPr lang="zh-CN" altLang="en-US" sz="2800" b="1"/>
              <a:t>特性表、卡诺图、特性方程和时序图</a:t>
            </a:r>
          </a:p>
        </p:txBody>
      </p:sp>
      <p:grpSp>
        <p:nvGrpSpPr>
          <p:cNvPr id="104" name="Group 31">
            <a:extLst>
              <a:ext uri="{FF2B5EF4-FFF2-40B4-BE49-F238E27FC236}">
                <a16:creationId xmlns:a16="http://schemas.microsoft.com/office/drawing/2014/main" id="{14BF0963-870C-5906-3DD7-833D55A62BDB}"/>
              </a:ext>
            </a:extLst>
          </p:cNvPr>
          <p:cNvGrpSpPr>
            <a:grpSpLocks/>
          </p:cNvGrpSpPr>
          <p:nvPr/>
        </p:nvGrpSpPr>
        <p:grpSpPr bwMode="auto">
          <a:xfrm>
            <a:off x="2052494" y="1813531"/>
            <a:ext cx="4289425" cy="1851025"/>
            <a:chOff x="2518" y="2406"/>
            <a:chExt cx="2702" cy="1166"/>
          </a:xfrm>
        </p:grpSpPr>
        <p:grpSp>
          <p:nvGrpSpPr>
            <p:cNvPr id="105" name="Group 32">
              <a:extLst>
                <a:ext uri="{FF2B5EF4-FFF2-40B4-BE49-F238E27FC236}">
                  <a16:creationId xmlns:a16="http://schemas.microsoft.com/office/drawing/2014/main" id="{DD470731-0C18-4B75-AF6D-7C8404EDAE7F}"/>
                </a:ext>
              </a:extLst>
            </p:cNvPr>
            <p:cNvGrpSpPr>
              <a:grpSpLocks noChangeAspect="1"/>
            </p:cNvGrpSpPr>
            <p:nvPr/>
          </p:nvGrpSpPr>
          <p:grpSpPr bwMode="auto">
            <a:xfrm>
              <a:off x="3276" y="2861"/>
              <a:ext cx="1136" cy="282"/>
              <a:chOff x="1773" y="1742"/>
              <a:chExt cx="1789" cy="411"/>
            </a:xfrm>
          </p:grpSpPr>
          <p:sp>
            <p:nvSpPr>
              <p:cNvPr id="114" name="Oval 33">
                <a:extLst>
                  <a:ext uri="{FF2B5EF4-FFF2-40B4-BE49-F238E27FC236}">
                    <a16:creationId xmlns:a16="http://schemas.microsoft.com/office/drawing/2014/main" id="{5D56812C-BCC9-A212-23D3-152C1EF2760C}"/>
                  </a:ext>
                </a:extLst>
              </p:cNvPr>
              <p:cNvSpPr>
                <a:spLocks noChangeAspect="1" noChangeArrowheads="1"/>
              </p:cNvSpPr>
              <p:nvPr/>
            </p:nvSpPr>
            <p:spPr bwMode="auto">
              <a:xfrm>
                <a:off x="1773" y="1742"/>
                <a:ext cx="398"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0</a:t>
                </a:r>
              </a:p>
            </p:txBody>
          </p:sp>
          <p:sp>
            <p:nvSpPr>
              <p:cNvPr id="115" name="Oval 34">
                <a:extLst>
                  <a:ext uri="{FF2B5EF4-FFF2-40B4-BE49-F238E27FC236}">
                    <a16:creationId xmlns:a16="http://schemas.microsoft.com/office/drawing/2014/main" id="{A8FDF646-940B-E9FF-8AA5-9E41938BCADC}"/>
                  </a:ext>
                </a:extLst>
              </p:cNvPr>
              <p:cNvSpPr>
                <a:spLocks noChangeAspect="1" noChangeArrowheads="1"/>
              </p:cNvSpPr>
              <p:nvPr/>
            </p:nvSpPr>
            <p:spPr bwMode="auto">
              <a:xfrm>
                <a:off x="3165" y="1742"/>
                <a:ext cx="397"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1</a:t>
                </a:r>
              </a:p>
            </p:txBody>
          </p:sp>
        </p:grpSp>
        <p:sp>
          <p:nvSpPr>
            <p:cNvPr id="106" name="Arc 35">
              <a:extLst>
                <a:ext uri="{FF2B5EF4-FFF2-40B4-BE49-F238E27FC236}">
                  <a16:creationId xmlns:a16="http://schemas.microsoft.com/office/drawing/2014/main" id="{4D98EE95-49C1-CDC7-BCC0-A2BD0B0C1C05}"/>
                </a:ext>
              </a:extLst>
            </p:cNvPr>
            <p:cNvSpPr>
              <a:spLocks noChangeAspect="1"/>
            </p:cNvSpPr>
            <p:nvPr/>
          </p:nvSpPr>
          <p:spPr bwMode="auto">
            <a:xfrm flipH="1" flipV="1">
              <a:off x="2973" y="2826"/>
              <a:ext cx="299" cy="334"/>
            </a:xfrm>
            <a:custGeom>
              <a:avLst/>
              <a:gdLst>
                <a:gd name="T0" fmla="*/ 0 w 41109"/>
                <a:gd name="T1" fmla="*/ 95 h 43200"/>
                <a:gd name="T2" fmla="*/ 1 w 41109"/>
                <a:gd name="T3" fmla="*/ 242 h 43200"/>
                <a:gd name="T4" fmla="*/ 142 w 41109"/>
                <a:gd name="T5" fmla="*/ 167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107" name="Text Box 36">
              <a:extLst>
                <a:ext uri="{FF2B5EF4-FFF2-40B4-BE49-F238E27FC236}">
                  <a16:creationId xmlns:a16="http://schemas.microsoft.com/office/drawing/2014/main" id="{310FC2E0-3CB2-0E6F-D975-AA0A484C6184}"/>
                </a:ext>
              </a:extLst>
            </p:cNvPr>
            <p:cNvSpPr txBox="1">
              <a:spLocks noChangeArrowheads="1"/>
            </p:cNvSpPr>
            <p:nvPr/>
          </p:nvSpPr>
          <p:spPr bwMode="auto">
            <a:xfrm>
              <a:off x="2518" y="2804"/>
              <a:ext cx="573" cy="327"/>
            </a:xfrm>
            <a:prstGeom prst="rect">
              <a:avLst/>
            </a:prstGeom>
            <a:noFill/>
            <a:ln w="9525">
              <a:noFill/>
              <a:miter lim="800000"/>
              <a:headEnd/>
              <a:tailEnd/>
            </a:ln>
          </p:spPr>
          <p:txBody>
            <a:bodyPr>
              <a:spAutoFit/>
            </a:bodyPr>
            <a:lstStyle/>
            <a:p>
              <a:r>
                <a:rPr lang="en-US" altLang="zh-CN" sz="1400" b="1">
                  <a:solidFill>
                    <a:srgbClr val="FF0066"/>
                  </a:solidFill>
                </a:rPr>
                <a:t> </a:t>
              </a:r>
              <a:r>
                <a:rPr lang="en-US" altLang="zh-CN" sz="2800" b="1">
                  <a:solidFill>
                    <a:srgbClr val="FF0066"/>
                  </a:solidFill>
                </a:rPr>
                <a:t>0</a:t>
              </a:r>
              <a:r>
                <a:rPr lang="en-US" altLang="zh-CN" sz="2800" b="1">
                  <a:solidFill>
                    <a:srgbClr val="FF0066"/>
                  </a:solidFill>
                  <a:sym typeface="Symbol" pitchFamily="18" charset="2"/>
                </a:rPr>
                <a:t> </a:t>
              </a:r>
              <a:r>
                <a:rPr lang="en-US" altLang="zh-CN" sz="2800" b="1">
                  <a:solidFill>
                    <a:srgbClr val="0033CC"/>
                  </a:solidFill>
                  <a:sym typeface="Symbol" pitchFamily="18" charset="2"/>
                </a:rPr>
                <a:t>/</a:t>
              </a:r>
              <a:endParaRPr lang="en-US" altLang="zh-CN" sz="2800" b="1">
                <a:solidFill>
                  <a:srgbClr val="0033CC"/>
                </a:solidFill>
              </a:endParaRPr>
            </a:p>
          </p:txBody>
        </p:sp>
        <p:sp>
          <p:nvSpPr>
            <p:cNvPr id="108" name="AutoShape 37">
              <a:extLst>
                <a:ext uri="{FF2B5EF4-FFF2-40B4-BE49-F238E27FC236}">
                  <a16:creationId xmlns:a16="http://schemas.microsoft.com/office/drawing/2014/main" id="{E41161A7-AF12-FEFC-0812-0A042A78F52D}"/>
                </a:ext>
              </a:extLst>
            </p:cNvPr>
            <p:cNvSpPr>
              <a:spLocks noChangeAspect="1"/>
            </p:cNvSpPr>
            <p:nvPr/>
          </p:nvSpPr>
          <p:spPr bwMode="auto">
            <a:xfrm rot="-5400000" flipH="1" flipV="1">
              <a:off x="3748" y="2342"/>
              <a:ext cx="141" cy="884"/>
            </a:xfrm>
            <a:prstGeom prst="leftBracket">
              <a:avLst>
                <a:gd name="adj" fmla="val 52246"/>
              </a:avLst>
            </a:prstGeom>
            <a:noFill/>
            <a:ln w="38100">
              <a:solidFill>
                <a:srgbClr val="0033CC"/>
              </a:solidFill>
              <a:round/>
              <a:headEnd type="stealth" w="med" len="med"/>
              <a:tailEnd/>
            </a:ln>
          </p:spPr>
          <p:txBody>
            <a:bodyPr wrap="none" anchor="ctr"/>
            <a:lstStyle/>
            <a:p>
              <a:endParaRPr lang="zh-CN" altLang="en-US"/>
            </a:p>
          </p:txBody>
        </p:sp>
        <p:sp>
          <p:nvSpPr>
            <p:cNvPr id="109" name="Text Box 38">
              <a:extLst>
                <a:ext uri="{FF2B5EF4-FFF2-40B4-BE49-F238E27FC236}">
                  <a16:creationId xmlns:a16="http://schemas.microsoft.com/office/drawing/2014/main" id="{8CA845D8-0D25-18D8-6226-F0606E53EA5E}"/>
                </a:ext>
              </a:extLst>
            </p:cNvPr>
            <p:cNvSpPr txBox="1">
              <a:spLocks noChangeArrowheads="1"/>
            </p:cNvSpPr>
            <p:nvPr/>
          </p:nvSpPr>
          <p:spPr bwMode="auto">
            <a:xfrm>
              <a:off x="3560" y="2406"/>
              <a:ext cx="687" cy="327"/>
            </a:xfrm>
            <a:prstGeom prst="rect">
              <a:avLst/>
            </a:prstGeom>
            <a:noFill/>
            <a:ln w="9525">
              <a:noFill/>
              <a:miter lim="800000"/>
              <a:headEnd/>
              <a:tailEnd/>
            </a:ln>
          </p:spPr>
          <p:txBody>
            <a:bodyPr>
              <a:spAutoFit/>
            </a:bodyPr>
            <a:lstStyle/>
            <a:p>
              <a:r>
                <a:rPr lang="en-US" altLang="zh-CN" sz="2800" b="1">
                  <a:solidFill>
                    <a:srgbClr val="FF0066"/>
                  </a:solidFill>
                </a:rPr>
                <a:t>1</a:t>
              </a:r>
              <a:r>
                <a:rPr lang="en-US" altLang="zh-CN" sz="2800" b="1">
                  <a:solidFill>
                    <a:srgbClr val="FF0066"/>
                  </a:solidFill>
                  <a:sym typeface="Symbol" pitchFamily="18" charset="2"/>
                </a:rPr>
                <a:t></a:t>
              </a:r>
              <a:r>
                <a:rPr lang="en-US" altLang="zh-CN" sz="1600" b="1">
                  <a:solidFill>
                    <a:srgbClr val="FF0066"/>
                  </a:solidFill>
                  <a:sym typeface="Symbol" pitchFamily="18" charset="2"/>
                </a:rPr>
                <a:t> </a:t>
              </a:r>
              <a:r>
                <a:rPr lang="en-US" altLang="zh-CN" sz="2800" b="1">
                  <a:solidFill>
                    <a:srgbClr val="0033CC"/>
                  </a:solidFill>
                  <a:sym typeface="Symbol" pitchFamily="18" charset="2"/>
                </a:rPr>
                <a:t>/</a:t>
              </a:r>
            </a:p>
          </p:txBody>
        </p:sp>
        <p:sp>
          <p:nvSpPr>
            <p:cNvPr id="110" name="Arc 39">
              <a:extLst>
                <a:ext uri="{FF2B5EF4-FFF2-40B4-BE49-F238E27FC236}">
                  <a16:creationId xmlns:a16="http://schemas.microsoft.com/office/drawing/2014/main" id="{84E2FF09-9B74-0876-29F9-693172466628}"/>
                </a:ext>
              </a:extLst>
            </p:cNvPr>
            <p:cNvSpPr>
              <a:spLocks noChangeAspect="1"/>
            </p:cNvSpPr>
            <p:nvPr/>
          </p:nvSpPr>
          <p:spPr bwMode="auto">
            <a:xfrm>
              <a:off x="4412" y="2826"/>
              <a:ext cx="298" cy="334"/>
            </a:xfrm>
            <a:custGeom>
              <a:avLst/>
              <a:gdLst>
                <a:gd name="T0" fmla="*/ 0 w 41109"/>
                <a:gd name="T1" fmla="*/ 95 h 43200"/>
                <a:gd name="T2" fmla="*/ 1 w 41109"/>
                <a:gd name="T3" fmla="*/ 242 h 43200"/>
                <a:gd name="T4" fmla="*/ 141 w 41109"/>
                <a:gd name="T5" fmla="*/ 167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111" name="Text Box 40">
              <a:extLst>
                <a:ext uri="{FF2B5EF4-FFF2-40B4-BE49-F238E27FC236}">
                  <a16:creationId xmlns:a16="http://schemas.microsoft.com/office/drawing/2014/main" id="{64D63221-1893-29E6-E09C-AB2B55521B35}"/>
                </a:ext>
              </a:extLst>
            </p:cNvPr>
            <p:cNvSpPr txBox="1">
              <a:spLocks noChangeArrowheads="1"/>
            </p:cNvSpPr>
            <p:nvPr/>
          </p:nvSpPr>
          <p:spPr bwMode="auto">
            <a:xfrm>
              <a:off x="4657" y="2778"/>
              <a:ext cx="563" cy="327"/>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a:t>
              </a:r>
              <a:r>
                <a:rPr lang="en-US" altLang="zh-CN" sz="1400" b="1">
                  <a:solidFill>
                    <a:srgbClr val="FF0066"/>
                  </a:solidFill>
                </a:rPr>
                <a:t> </a:t>
              </a:r>
              <a:r>
                <a:rPr lang="en-US" altLang="zh-CN" sz="2800" b="1">
                  <a:solidFill>
                    <a:srgbClr val="FF0066"/>
                  </a:solidFill>
                  <a:sym typeface="Symbol" pitchFamily="18" charset="2"/>
                </a:rPr>
                <a:t>0 </a:t>
              </a:r>
              <a:r>
                <a:rPr lang="en-US" altLang="zh-CN" sz="2800" b="1">
                  <a:solidFill>
                    <a:srgbClr val="0033CC"/>
                  </a:solidFill>
                  <a:sym typeface="Symbol" pitchFamily="18" charset="2"/>
                </a:rPr>
                <a:t>/</a:t>
              </a:r>
              <a:r>
                <a:rPr lang="en-US" altLang="zh-CN" sz="2800" b="1">
                  <a:solidFill>
                    <a:srgbClr val="FF0066"/>
                  </a:solidFill>
                </a:rPr>
                <a:t> </a:t>
              </a:r>
            </a:p>
          </p:txBody>
        </p:sp>
        <p:sp>
          <p:nvSpPr>
            <p:cNvPr id="112" name="AutoShape 41">
              <a:extLst>
                <a:ext uri="{FF2B5EF4-FFF2-40B4-BE49-F238E27FC236}">
                  <a16:creationId xmlns:a16="http://schemas.microsoft.com/office/drawing/2014/main" id="{97B85C56-73E1-E43B-1DFB-815856BD6558}"/>
                </a:ext>
              </a:extLst>
            </p:cNvPr>
            <p:cNvSpPr>
              <a:spLocks noChangeAspect="1"/>
            </p:cNvSpPr>
            <p:nvPr/>
          </p:nvSpPr>
          <p:spPr bwMode="auto">
            <a:xfrm rot="-5400000">
              <a:off x="3748" y="2794"/>
              <a:ext cx="141" cy="884"/>
            </a:xfrm>
            <a:prstGeom prst="leftBracket">
              <a:avLst>
                <a:gd name="adj" fmla="val 52246"/>
              </a:avLst>
            </a:prstGeom>
            <a:noFill/>
            <a:ln w="38100">
              <a:solidFill>
                <a:srgbClr val="0033CC"/>
              </a:solidFill>
              <a:round/>
              <a:headEnd type="stealth" w="med" len="med"/>
              <a:tailEnd/>
            </a:ln>
          </p:spPr>
          <p:txBody>
            <a:bodyPr wrap="none" anchor="ctr"/>
            <a:lstStyle/>
            <a:p>
              <a:endParaRPr lang="zh-CN" altLang="en-US"/>
            </a:p>
          </p:txBody>
        </p:sp>
        <p:sp>
          <p:nvSpPr>
            <p:cNvPr id="113" name="Text Box 42">
              <a:extLst>
                <a:ext uri="{FF2B5EF4-FFF2-40B4-BE49-F238E27FC236}">
                  <a16:creationId xmlns:a16="http://schemas.microsoft.com/office/drawing/2014/main" id="{118FF99C-A650-AB15-391F-31753E216920}"/>
                </a:ext>
              </a:extLst>
            </p:cNvPr>
            <p:cNvSpPr txBox="1">
              <a:spLocks noChangeArrowheads="1"/>
            </p:cNvSpPr>
            <p:nvPr/>
          </p:nvSpPr>
          <p:spPr bwMode="auto">
            <a:xfrm>
              <a:off x="3548" y="3244"/>
              <a:ext cx="600" cy="328"/>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a:t>
              </a:r>
              <a:r>
                <a:rPr lang="en-US" altLang="zh-CN" sz="1400" b="1">
                  <a:solidFill>
                    <a:srgbClr val="FF0066"/>
                  </a:solidFill>
                </a:rPr>
                <a:t> </a:t>
              </a:r>
              <a:r>
                <a:rPr lang="en-US" altLang="zh-CN" sz="2800" b="1">
                  <a:solidFill>
                    <a:srgbClr val="FF0066"/>
                  </a:solidFill>
                  <a:sym typeface="Symbol" pitchFamily="18" charset="2"/>
                </a:rPr>
                <a:t>1</a:t>
              </a:r>
              <a:r>
                <a:rPr lang="en-US" altLang="zh-CN" sz="1600" b="1">
                  <a:solidFill>
                    <a:srgbClr val="FF0066"/>
                  </a:solidFill>
                  <a:sym typeface="Symbol" pitchFamily="18" charset="2"/>
                </a:rPr>
                <a:t> </a:t>
              </a:r>
              <a:r>
                <a:rPr lang="en-US" altLang="zh-CN" sz="2800" b="1">
                  <a:solidFill>
                    <a:srgbClr val="0033CC"/>
                  </a:solidFill>
                  <a:sym typeface="Symbol" pitchFamily="18" charset="2"/>
                </a:rPr>
                <a:t>/</a:t>
              </a:r>
            </a:p>
          </p:txBody>
        </p:sp>
      </p:grpSp>
      <p:grpSp>
        <p:nvGrpSpPr>
          <p:cNvPr id="116" name="Group 43">
            <a:extLst>
              <a:ext uri="{FF2B5EF4-FFF2-40B4-BE49-F238E27FC236}">
                <a16:creationId xmlns:a16="http://schemas.microsoft.com/office/drawing/2014/main" id="{2335F10C-BA6B-0CFF-A688-BB8AE11D18BD}"/>
              </a:ext>
            </a:extLst>
          </p:cNvPr>
          <p:cNvGrpSpPr>
            <a:grpSpLocks/>
          </p:cNvGrpSpPr>
          <p:nvPr/>
        </p:nvGrpSpPr>
        <p:grpSpPr bwMode="auto">
          <a:xfrm>
            <a:off x="1436544" y="2165956"/>
            <a:ext cx="1806575" cy="1081088"/>
            <a:chOff x="102" y="1272"/>
            <a:chExt cx="1138" cy="681"/>
          </a:xfrm>
        </p:grpSpPr>
        <p:sp>
          <p:nvSpPr>
            <p:cNvPr id="117" name="Arc 44">
              <a:extLst>
                <a:ext uri="{FF2B5EF4-FFF2-40B4-BE49-F238E27FC236}">
                  <a16:creationId xmlns:a16="http://schemas.microsoft.com/office/drawing/2014/main" id="{CFC8C51B-8143-22FB-8C82-2A7090CD2534}"/>
                </a:ext>
              </a:extLst>
            </p:cNvPr>
            <p:cNvSpPr>
              <a:spLocks noChangeAspect="1"/>
            </p:cNvSpPr>
            <p:nvPr/>
          </p:nvSpPr>
          <p:spPr bwMode="auto">
            <a:xfrm flipH="1" flipV="1">
              <a:off x="593" y="1272"/>
              <a:ext cx="610" cy="681"/>
            </a:xfrm>
            <a:custGeom>
              <a:avLst/>
              <a:gdLst>
                <a:gd name="T0" fmla="*/ 0 w 41109"/>
                <a:gd name="T1" fmla="*/ 194 h 43200"/>
                <a:gd name="T2" fmla="*/ 3 w 41109"/>
                <a:gd name="T3" fmla="*/ 493 h 43200"/>
                <a:gd name="T4" fmla="*/ 289 w 41109"/>
                <a:gd name="T5" fmla="*/ 341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solidFill>
              <a:srgbClr val="A5CFAD"/>
            </a:solidFill>
            <a:ln w="38100">
              <a:solidFill>
                <a:srgbClr val="0033CC"/>
              </a:solidFill>
              <a:round/>
              <a:headEnd/>
              <a:tailEnd type="stealth" w="med" len="med"/>
            </a:ln>
          </p:spPr>
          <p:txBody>
            <a:bodyPr wrap="none" anchor="ctr"/>
            <a:lstStyle/>
            <a:p>
              <a:endParaRPr lang="zh-CN" altLang="en-US"/>
            </a:p>
          </p:txBody>
        </p:sp>
        <p:sp>
          <p:nvSpPr>
            <p:cNvPr id="118" name="Arc 45">
              <a:extLst>
                <a:ext uri="{FF2B5EF4-FFF2-40B4-BE49-F238E27FC236}">
                  <a16:creationId xmlns:a16="http://schemas.microsoft.com/office/drawing/2014/main" id="{C1DF36CB-7B78-2A4A-6235-EDC510FC9A92}"/>
                </a:ext>
              </a:extLst>
            </p:cNvPr>
            <p:cNvSpPr>
              <a:spLocks noChangeAspect="1"/>
            </p:cNvSpPr>
            <p:nvPr/>
          </p:nvSpPr>
          <p:spPr bwMode="auto">
            <a:xfrm flipH="1" flipV="1">
              <a:off x="941" y="1470"/>
              <a:ext cx="299" cy="334"/>
            </a:xfrm>
            <a:custGeom>
              <a:avLst/>
              <a:gdLst>
                <a:gd name="T0" fmla="*/ 0 w 41109"/>
                <a:gd name="T1" fmla="*/ 95 h 43200"/>
                <a:gd name="T2" fmla="*/ 1 w 41109"/>
                <a:gd name="T3" fmla="*/ 242 h 43200"/>
                <a:gd name="T4" fmla="*/ 142 w 41109"/>
                <a:gd name="T5" fmla="*/ 167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119" name="Text Box 46">
              <a:extLst>
                <a:ext uri="{FF2B5EF4-FFF2-40B4-BE49-F238E27FC236}">
                  <a16:creationId xmlns:a16="http://schemas.microsoft.com/office/drawing/2014/main" id="{F00260AA-A9F7-FAD2-CD2F-DF00CE2DE90E}"/>
                </a:ext>
              </a:extLst>
            </p:cNvPr>
            <p:cNvSpPr txBox="1">
              <a:spLocks noChangeArrowheads="1"/>
            </p:cNvSpPr>
            <p:nvPr/>
          </p:nvSpPr>
          <p:spPr bwMode="auto">
            <a:xfrm>
              <a:off x="558" y="1448"/>
              <a:ext cx="573" cy="327"/>
            </a:xfrm>
            <a:prstGeom prst="rect">
              <a:avLst/>
            </a:prstGeom>
            <a:noFill/>
            <a:ln w="9525">
              <a:noFill/>
              <a:miter lim="800000"/>
              <a:headEnd/>
              <a:tailEnd/>
            </a:ln>
          </p:spPr>
          <p:txBody>
            <a:bodyPr>
              <a:spAutoFit/>
            </a:bodyPr>
            <a:lstStyle/>
            <a:p>
              <a:r>
                <a:rPr lang="en-US" altLang="zh-CN" sz="1400" b="1">
                  <a:solidFill>
                    <a:srgbClr val="FF0066"/>
                  </a:solidFill>
                </a:rPr>
                <a:t> </a:t>
              </a:r>
              <a:r>
                <a:rPr lang="en-US" altLang="zh-CN" sz="2800" b="1">
                  <a:solidFill>
                    <a:srgbClr val="FF0066"/>
                  </a:solidFill>
                </a:rPr>
                <a:t>0</a:t>
              </a:r>
              <a:r>
                <a:rPr lang="en-US" altLang="zh-CN" sz="2800" b="1">
                  <a:solidFill>
                    <a:srgbClr val="FF0066"/>
                  </a:solidFill>
                  <a:sym typeface="Symbol" pitchFamily="18" charset="2"/>
                </a:rPr>
                <a:t>0</a:t>
              </a:r>
              <a:r>
                <a:rPr lang="en-US" altLang="zh-CN" sz="2800" b="1">
                  <a:solidFill>
                    <a:srgbClr val="0033CC"/>
                  </a:solidFill>
                  <a:sym typeface="Symbol" pitchFamily="18" charset="2"/>
                </a:rPr>
                <a:t>/</a:t>
              </a:r>
              <a:endParaRPr lang="en-US" altLang="zh-CN" sz="2800" b="1">
                <a:solidFill>
                  <a:srgbClr val="0033CC"/>
                </a:solidFill>
              </a:endParaRPr>
            </a:p>
          </p:txBody>
        </p:sp>
        <p:sp>
          <p:nvSpPr>
            <p:cNvPr id="120" name="Text Box 47">
              <a:extLst>
                <a:ext uri="{FF2B5EF4-FFF2-40B4-BE49-F238E27FC236}">
                  <a16:creationId xmlns:a16="http://schemas.microsoft.com/office/drawing/2014/main" id="{0F8D90D5-9E3C-9AF5-B930-89A495F4259D}"/>
                </a:ext>
              </a:extLst>
            </p:cNvPr>
            <p:cNvSpPr txBox="1">
              <a:spLocks noChangeArrowheads="1"/>
            </p:cNvSpPr>
            <p:nvPr/>
          </p:nvSpPr>
          <p:spPr bwMode="auto">
            <a:xfrm>
              <a:off x="102" y="1448"/>
              <a:ext cx="573" cy="327"/>
            </a:xfrm>
            <a:prstGeom prst="rect">
              <a:avLst/>
            </a:prstGeom>
            <a:noFill/>
            <a:ln w="9525">
              <a:noFill/>
              <a:miter lim="800000"/>
              <a:headEnd/>
              <a:tailEnd/>
            </a:ln>
          </p:spPr>
          <p:txBody>
            <a:bodyPr>
              <a:spAutoFit/>
            </a:bodyPr>
            <a:lstStyle/>
            <a:p>
              <a:r>
                <a:rPr lang="en-US" altLang="zh-CN" sz="1400" b="1">
                  <a:solidFill>
                    <a:srgbClr val="FF0066"/>
                  </a:solidFill>
                </a:rPr>
                <a:t> </a:t>
              </a:r>
              <a:r>
                <a:rPr lang="en-US" altLang="zh-CN" sz="2800" b="1">
                  <a:solidFill>
                    <a:srgbClr val="FF0066"/>
                  </a:solidFill>
                </a:rPr>
                <a:t>0</a:t>
              </a:r>
              <a:r>
                <a:rPr lang="en-US" altLang="zh-CN" sz="2800" b="1">
                  <a:solidFill>
                    <a:srgbClr val="FF0066"/>
                  </a:solidFill>
                  <a:sym typeface="Symbol" pitchFamily="18" charset="2"/>
                </a:rPr>
                <a:t>1</a:t>
              </a:r>
              <a:r>
                <a:rPr lang="en-US" altLang="zh-CN" sz="2800" b="1">
                  <a:solidFill>
                    <a:srgbClr val="0033CC"/>
                  </a:solidFill>
                  <a:sym typeface="Symbol" pitchFamily="18" charset="2"/>
                </a:rPr>
                <a:t>/</a:t>
              </a:r>
              <a:endParaRPr lang="en-US" altLang="zh-CN" sz="2800" b="1">
                <a:solidFill>
                  <a:srgbClr val="0033CC"/>
                </a:solidFill>
              </a:endParaRPr>
            </a:p>
          </p:txBody>
        </p:sp>
      </p:grpSp>
      <p:grpSp>
        <p:nvGrpSpPr>
          <p:cNvPr id="121" name="Group 48">
            <a:extLst>
              <a:ext uri="{FF2B5EF4-FFF2-40B4-BE49-F238E27FC236}">
                <a16:creationId xmlns:a16="http://schemas.microsoft.com/office/drawing/2014/main" id="{37B3CB30-9F3B-C168-D486-FF80EB4699A4}"/>
              </a:ext>
            </a:extLst>
          </p:cNvPr>
          <p:cNvGrpSpPr>
            <a:grpSpLocks/>
          </p:cNvGrpSpPr>
          <p:nvPr/>
        </p:nvGrpSpPr>
        <p:grpSpPr bwMode="auto">
          <a:xfrm>
            <a:off x="3374089" y="1200258"/>
            <a:ext cx="1550988" cy="2609798"/>
            <a:chOff x="1337" y="779"/>
            <a:chExt cx="977" cy="1317"/>
          </a:xfrm>
        </p:grpSpPr>
        <p:sp>
          <p:nvSpPr>
            <p:cNvPr id="122" name="AutoShape 49">
              <a:extLst>
                <a:ext uri="{FF2B5EF4-FFF2-40B4-BE49-F238E27FC236}">
                  <a16:creationId xmlns:a16="http://schemas.microsoft.com/office/drawing/2014/main" id="{0E542BF0-A504-E59D-CAC7-FE18529B9B60}"/>
                </a:ext>
              </a:extLst>
            </p:cNvPr>
            <p:cNvSpPr>
              <a:spLocks noChangeAspect="1"/>
            </p:cNvSpPr>
            <p:nvPr/>
          </p:nvSpPr>
          <p:spPr bwMode="auto">
            <a:xfrm rot="-5400000" flipH="1" flipV="1">
              <a:off x="1588" y="782"/>
              <a:ext cx="405" cy="908"/>
            </a:xfrm>
            <a:prstGeom prst="leftBracket">
              <a:avLst>
                <a:gd name="adj" fmla="val 18683"/>
              </a:avLst>
            </a:prstGeom>
            <a:solidFill>
              <a:srgbClr val="A5CFAD"/>
            </a:solidFill>
            <a:ln w="38100">
              <a:solidFill>
                <a:srgbClr val="0033CC"/>
              </a:solidFill>
              <a:round/>
              <a:headEnd type="stealth" w="med" len="med"/>
              <a:tailEnd/>
            </a:ln>
          </p:spPr>
          <p:txBody>
            <a:bodyPr wrap="none" anchor="ctr"/>
            <a:lstStyle/>
            <a:p>
              <a:endParaRPr lang="zh-CN" altLang="en-US"/>
            </a:p>
          </p:txBody>
        </p:sp>
        <p:sp>
          <p:nvSpPr>
            <p:cNvPr id="123" name="AutoShape 50">
              <a:extLst>
                <a:ext uri="{FF2B5EF4-FFF2-40B4-BE49-F238E27FC236}">
                  <a16:creationId xmlns:a16="http://schemas.microsoft.com/office/drawing/2014/main" id="{B0C92FE9-A5C4-C33E-E0CF-D4A1F3E9C1B0}"/>
                </a:ext>
              </a:extLst>
            </p:cNvPr>
            <p:cNvSpPr>
              <a:spLocks noChangeAspect="1"/>
            </p:cNvSpPr>
            <p:nvPr/>
          </p:nvSpPr>
          <p:spPr bwMode="auto">
            <a:xfrm rot="-5400000" flipH="1" flipV="1">
              <a:off x="1708" y="986"/>
              <a:ext cx="141" cy="884"/>
            </a:xfrm>
            <a:prstGeom prst="leftBracket">
              <a:avLst>
                <a:gd name="adj" fmla="val 52246"/>
              </a:avLst>
            </a:prstGeom>
            <a:noFill/>
            <a:ln w="38100">
              <a:solidFill>
                <a:srgbClr val="0033CC"/>
              </a:solidFill>
              <a:round/>
              <a:headEnd type="stealth" w="med" len="med"/>
              <a:tailEnd/>
            </a:ln>
          </p:spPr>
          <p:txBody>
            <a:bodyPr wrap="none" anchor="ctr"/>
            <a:lstStyle/>
            <a:p>
              <a:endParaRPr lang="zh-CN" altLang="en-US"/>
            </a:p>
          </p:txBody>
        </p:sp>
        <p:sp>
          <p:nvSpPr>
            <p:cNvPr id="124" name="Text Box 51">
              <a:extLst>
                <a:ext uri="{FF2B5EF4-FFF2-40B4-BE49-F238E27FC236}">
                  <a16:creationId xmlns:a16="http://schemas.microsoft.com/office/drawing/2014/main" id="{20636312-C551-7435-5CC8-99C4D8FB0331}"/>
                </a:ext>
              </a:extLst>
            </p:cNvPr>
            <p:cNvSpPr txBox="1">
              <a:spLocks noChangeArrowheads="1"/>
            </p:cNvSpPr>
            <p:nvPr/>
          </p:nvSpPr>
          <p:spPr bwMode="auto">
            <a:xfrm>
              <a:off x="1547" y="1769"/>
              <a:ext cx="687" cy="327"/>
            </a:xfrm>
            <a:prstGeom prst="rect">
              <a:avLst/>
            </a:prstGeom>
            <a:solidFill>
              <a:srgbClr val="CCFFCC"/>
            </a:solidFill>
            <a:ln w="9525">
              <a:noFill/>
              <a:miter lim="800000"/>
              <a:headEnd/>
              <a:tailEnd/>
            </a:ln>
          </p:spPr>
          <p:txBody>
            <a:bodyPr>
              <a:spAutoFit/>
            </a:bodyPr>
            <a:lstStyle/>
            <a:p>
              <a:r>
                <a:rPr lang="en-US" altLang="zh-CN" sz="2800" b="1" dirty="0">
                  <a:solidFill>
                    <a:srgbClr val="FF0066"/>
                  </a:solidFill>
                </a:rPr>
                <a:t>1</a:t>
              </a:r>
              <a:r>
                <a:rPr lang="en-US" altLang="zh-CN" sz="2800" b="1" dirty="0">
                  <a:solidFill>
                    <a:srgbClr val="FF0066"/>
                  </a:solidFill>
                  <a:sym typeface="Symbol" pitchFamily="18" charset="2"/>
                </a:rPr>
                <a:t>0</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sp>
          <p:nvSpPr>
            <p:cNvPr id="125" name="Text Box 52">
              <a:extLst>
                <a:ext uri="{FF2B5EF4-FFF2-40B4-BE49-F238E27FC236}">
                  <a16:creationId xmlns:a16="http://schemas.microsoft.com/office/drawing/2014/main" id="{39FE8BD2-D673-3396-CFAB-9AEFFD9C6F12}"/>
                </a:ext>
              </a:extLst>
            </p:cNvPr>
            <p:cNvSpPr txBox="1">
              <a:spLocks noChangeArrowheads="1"/>
            </p:cNvSpPr>
            <p:nvPr/>
          </p:nvSpPr>
          <p:spPr bwMode="auto">
            <a:xfrm>
              <a:off x="1627" y="779"/>
              <a:ext cx="687" cy="327"/>
            </a:xfrm>
            <a:prstGeom prst="rect">
              <a:avLst/>
            </a:prstGeom>
            <a:noFill/>
            <a:ln w="9525">
              <a:noFill/>
              <a:miter lim="800000"/>
              <a:headEnd/>
              <a:tailEnd/>
            </a:ln>
          </p:spPr>
          <p:txBody>
            <a:bodyPr>
              <a:spAutoFit/>
            </a:bodyPr>
            <a:lstStyle/>
            <a:p>
              <a:r>
                <a:rPr lang="en-US" altLang="zh-CN" sz="2800" b="1" dirty="0">
                  <a:solidFill>
                    <a:srgbClr val="FF0066"/>
                  </a:solidFill>
                </a:rPr>
                <a:t>1</a:t>
              </a:r>
              <a:r>
                <a:rPr lang="en-US" altLang="zh-CN" sz="2800" b="1" dirty="0">
                  <a:solidFill>
                    <a:srgbClr val="FF0066"/>
                  </a:solidFill>
                  <a:sym typeface="Symbol" pitchFamily="18" charset="2"/>
                </a:rPr>
                <a:t>1</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grpSp>
      <p:grpSp>
        <p:nvGrpSpPr>
          <p:cNvPr id="126" name="Group 53">
            <a:extLst>
              <a:ext uri="{FF2B5EF4-FFF2-40B4-BE49-F238E27FC236}">
                <a16:creationId xmlns:a16="http://schemas.microsoft.com/office/drawing/2014/main" id="{5785FD2C-B2B5-1266-76A6-7F6FBCCE459C}"/>
              </a:ext>
            </a:extLst>
          </p:cNvPr>
          <p:cNvGrpSpPr>
            <a:grpSpLocks/>
          </p:cNvGrpSpPr>
          <p:nvPr/>
        </p:nvGrpSpPr>
        <p:grpSpPr bwMode="auto">
          <a:xfrm>
            <a:off x="5040169" y="2118331"/>
            <a:ext cx="1854200" cy="1081088"/>
            <a:chOff x="2372" y="1242"/>
            <a:chExt cx="1168" cy="681"/>
          </a:xfrm>
        </p:grpSpPr>
        <p:sp>
          <p:nvSpPr>
            <p:cNvPr id="127" name="Text Box 54">
              <a:extLst>
                <a:ext uri="{FF2B5EF4-FFF2-40B4-BE49-F238E27FC236}">
                  <a16:creationId xmlns:a16="http://schemas.microsoft.com/office/drawing/2014/main" id="{D4A69E71-42FF-525F-9B1C-E13372C9D7BD}"/>
                </a:ext>
              </a:extLst>
            </p:cNvPr>
            <p:cNvSpPr txBox="1">
              <a:spLocks noChangeArrowheads="1"/>
            </p:cNvSpPr>
            <p:nvPr/>
          </p:nvSpPr>
          <p:spPr bwMode="auto">
            <a:xfrm>
              <a:off x="2617" y="1422"/>
              <a:ext cx="563" cy="327"/>
            </a:xfrm>
            <a:prstGeom prst="rect">
              <a:avLst/>
            </a:prstGeom>
            <a:solidFill>
              <a:srgbClr val="A5CFAD"/>
            </a:solidFill>
            <a:ln w="9525">
              <a:noFill/>
              <a:miter lim="800000"/>
              <a:headEnd/>
              <a:tailEnd/>
            </a:ln>
          </p:spPr>
          <p:txBody>
            <a:bodyPr>
              <a:spAutoFit/>
            </a:bodyPr>
            <a:lstStyle/>
            <a:p>
              <a:r>
                <a:rPr lang="en-US" altLang="zh-CN" sz="2800" b="1">
                  <a:solidFill>
                    <a:srgbClr val="FF0066"/>
                  </a:solidFill>
                  <a:sym typeface="Symbol" pitchFamily="18" charset="2"/>
                </a:rPr>
                <a:t>00</a:t>
              </a:r>
              <a:r>
                <a:rPr lang="en-US" altLang="zh-CN" sz="2800" b="1">
                  <a:solidFill>
                    <a:srgbClr val="0033CC"/>
                  </a:solidFill>
                  <a:sym typeface="Symbol" pitchFamily="18" charset="2"/>
                </a:rPr>
                <a:t>/</a:t>
              </a:r>
              <a:r>
                <a:rPr lang="en-US" altLang="zh-CN" sz="2800" b="1">
                  <a:solidFill>
                    <a:srgbClr val="FF0066"/>
                  </a:solidFill>
                </a:rPr>
                <a:t> </a:t>
              </a:r>
            </a:p>
          </p:txBody>
        </p:sp>
        <p:sp>
          <p:nvSpPr>
            <p:cNvPr id="128" name="Arc 55">
              <a:extLst>
                <a:ext uri="{FF2B5EF4-FFF2-40B4-BE49-F238E27FC236}">
                  <a16:creationId xmlns:a16="http://schemas.microsoft.com/office/drawing/2014/main" id="{7DEA7C8E-B3E3-F182-375F-C016E9731FF0}"/>
                </a:ext>
              </a:extLst>
            </p:cNvPr>
            <p:cNvSpPr>
              <a:spLocks noChangeAspect="1"/>
            </p:cNvSpPr>
            <p:nvPr/>
          </p:nvSpPr>
          <p:spPr bwMode="auto">
            <a:xfrm>
              <a:off x="2372" y="1470"/>
              <a:ext cx="298" cy="334"/>
            </a:xfrm>
            <a:custGeom>
              <a:avLst/>
              <a:gdLst>
                <a:gd name="T0" fmla="*/ 0 w 41109"/>
                <a:gd name="T1" fmla="*/ 95 h 43200"/>
                <a:gd name="T2" fmla="*/ 1 w 41109"/>
                <a:gd name="T3" fmla="*/ 242 h 43200"/>
                <a:gd name="T4" fmla="*/ 141 w 41109"/>
                <a:gd name="T5" fmla="*/ 167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129" name="Arc 56">
              <a:extLst>
                <a:ext uri="{FF2B5EF4-FFF2-40B4-BE49-F238E27FC236}">
                  <a16:creationId xmlns:a16="http://schemas.microsoft.com/office/drawing/2014/main" id="{45F6DAF4-DD90-5EAE-CDE9-134D50BD3589}"/>
                </a:ext>
              </a:extLst>
            </p:cNvPr>
            <p:cNvSpPr>
              <a:spLocks noChangeAspect="1"/>
            </p:cNvSpPr>
            <p:nvPr/>
          </p:nvSpPr>
          <p:spPr bwMode="auto">
            <a:xfrm>
              <a:off x="2385" y="1242"/>
              <a:ext cx="610" cy="681"/>
            </a:xfrm>
            <a:custGeom>
              <a:avLst/>
              <a:gdLst>
                <a:gd name="T0" fmla="*/ 0 w 41109"/>
                <a:gd name="T1" fmla="*/ 194 h 43200"/>
                <a:gd name="T2" fmla="*/ 3 w 41109"/>
                <a:gd name="T3" fmla="*/ 493 h 43200"/>
                <a:gd name="T4" fmla="*/ 289 w 41109"/>
                <a:gd name="T5" fmla="*/ 341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130" name="Text Box 57">
              <a:extLst>
                <a:ext uri="{FF2B5EF4-FFF2-40B4-BE49-F238E27FC236}">
                  <a16:creationId xmlns:a16="http://schemas.microsoft.com/office/drawing/2014/main" id="{8E81CE09-0B72-0FCD-CC8D-67537BAB192D}"/>
                </a:ext>
              </a:extLst>
            </p:cNvPr>
            <p:cNvSpPr txBox="1">
              <a:spLocks noChangeArrowheads="1"/>
            </p:cNvSpPr>
            <p:nvPr/>
          </p:nvSpPr>
          <p:spPr bwMode="auto">
            <a:xfrm>
              <a:off x="2977" y="1410"/>
              <a:ext cx="563" cy="327"/>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10</a:t>
              </a:r>
              <a:r>
                <a:rPr lang="en-US" altLang="zh-CN" sz="2800" b="1">
                  <a:solidFill>
                    <a:srgbClr val="0033CC"/>
                  </a:solidFill>
                  <a:sym typeface="Symbol" pitchFamily="18" charset="2"/>
                </a:rPr>
                <a:t>/</a:t>
              </a:r>
              <a:r>
                <a:rPr lang="en-US" altLang="zh-CN" sz="2800" b="1">
                  <a:solidFill>
                    <a:srgbClr val="FF0066"/>
                  </a:solidFill>
                </a:rPr>
                <a:t> </a:t>
              </a:r>
            </a:p>
          </p:txBody>
        </p:sp>
      </p:grpSp>
      <p:grpSp>
        <p:nvGrpSpPr>
          <p:cNvPr id="131" name="Group 58">
            <a:extLst>
              <a:ext uri="{FF2B5EF4-FFF2-40B4-BE49-F238E27FC236}">
                <a16:creationId xmlns:a16="http://schemas.microsoft.com/office/drawing/2014/main" id="{B8353069-858F-BC95-D7E5-60A7A5AB7C2A}"/>
              </a:ext>
            </a:extLst>
          </p:cNvPr>
          <p:cNvGrpSpPr>
            <a:grpSpLocks/>
          </p:cNvGrpSpPr>
          <p:nvPr/>
        </p:nvGrpSpPr>
        <p:grpSpPr bwMode="auto">
          <a:xfrm>
            <a:off x="3385201" y="1770246"/>
            <a:ext cx="1441450" cy="2343149"/>
            <a:chOff x="1337" y="1016"/>
            <a:chExt cx="908" cy="1476"/>
          </a:xfrm>
        </p:grpSpPr>
        <p:sp>
          <p:nvSpPr>
            <p:cNvPr id="132" name="Text Box 59">
              <a:extLst>
                <a:ext uri="{FF2B5EF4-FFF2-40B4-BE49-F238E27FC236}">
                  <a16:creationId xmlns:a16="http://schemas.microsoft.com/office/drawing/2014/main" id="{8A55913D-4289-3E64-A959-6A5E56F6787E}"/>
                </a:ext>
              </a:extLst>
            </p:cNvPr>
            <p:cNvSpPr txBox="1">
              <a:spLocks noChangeArrowheads="1"/>
            </p:cNvSpPr>
            <p:nvPr/>
          </p:nvSpPr>
          <p:spPr bwMode="auto">
            <a:xfrm>
              <a:off x="1560" y="1016"/>
              <a:ext cx="600" cy="328"/>
            </a:xfrm>
            <a:prstGeom prst="rect">
              <a:avLst/>
            </a:prstGeom>
            <a:solidFill>
              <a:srgbClr val="A5CFAD"/>
            </a:solidFill>
            <a:ln w="9525">
              <a:noFill/>
              <a:miter lim="800000"/>
              <a:headEnd/>
              <a:tailEnd/>
            </a:ln>
          </p:spPr>
          <p:txBody>
            <a:bodyPr>
              <a:spAutoFit/>
            </a:bodyPr>
            <a:lstStyle/>
            <a:p>
              <a:r>
                <a:rPr lang="en-US" altLang="zh-CN" sz="2800" b="1" dirty="0">
                  <a:solidFill>
                    <a:srgbClr val="FF0066"/>
                  </a:solidFill>
                  <a:sym typeface="Symbol" pitchFamily="18" charset="2"/>
                </a:rPr>
                <a:t>01</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sp>
          <p:nvSpPr>
            <p:cNvPr id="133" name="AutoShape 60">
              <a:extLst>
                <a:ext uri="{FF2B5EF4-FFF2-40B4-BE49-F238E27FC236}">
                  <a16:creationId xmlns:a16="http://schemas.microsoft.com/office/drawing/2014/main" id="{2501EA53-3081-F803-59A9-91E22B893FC7}"/>
                </a:ext>
              </a:extLst>
            </p:cNvPr>
            <p:cNvSpPr>
              <a:spLocks noChangeAspect="1"/>
            </p:cNvSpPr>
            <p:nvPr/>
          </p:nvSpPr>
          <p:spPr bwMode="auto">
            <a:xfrm rot="16200000">
              <a:off x="1727" y="1438"/>
              <a:ext cx="141" cy="884"/>
            </a:xfrm>
            <a:prstGeom prst="leftBracket">
              <a:avLst>
                <a:gd name="adj" fmla="val 52246"/>
              </a:avLst>
            </a:prstGeom>
            <a:noFill/>
            <a:ln w="38100">
              <a:solidFill>
                <a:srgbClr val="0033CC"/>
              </a:solidFill>
              <a:round/>
              <a:headEnd type="stealth" w="med" len="med"/>
              <a:tailEnd/>
            </a:ln>
          </p:spPr>
          <p:txBody>
            <a:bodyPr wrap="none" anchor="ctr"/>
            <a:lstStyle/>
            <a:p>
              <a:endParaRPr lang="zh-CN" altLang="en-US"/>
            </a:p>
          </p:txBody>
        </p:sp>
        <p:sp>
          <p:nvSpPr>
            <p:cNvPr id="134" name="AutoShape 61">
              <a:extLst>
                <a:ext uri="{FF2B5EF4-FFF2-40B4-BE49-F238E27FC236}">
                  <a16:creationId xmlns:a16="http://schemas.microsoft.com/office/drawing/2014/main" id="{65ABEF35-79F9-F284-CECB-CC14723DF28D}"/>
                </a:ext>
              </a:extLst>
            </p:cNvPr>
            <p:cNvSpPr>
              <a:spLocks noChangeAspect="1"/>
            </p:cNvSpPr>
            <p:nvPr/>
          </p:nvSpPr>
          <p:spPr bwMode="auto">
            <a:xfrm rot="-5400000">
              <a:off x="1588" y="1550"/>
              <a:ext cx="405" cy="908"/>
            </a:xfrm>
            <a:prstGeom prst="leftBracket">
              <a:avLst>
                <a:gd name="adj" fmla="val 18683"/>
              </a:avLst>
            </a:prstGeom>
            <a:noFill/>
            <a:ln w="38100">
              <a:solidFill>
                <a:srgbClr val="0033CC"/>
              </a:solidFill>
              <a:round/>
              <a:headEnd type="stealth" w="med" len="med"/>
              <a:tailEnd/>
            </a:ln>
          </p:spPr>
          <p:txBody>
            <a:bodyPr wrap="none" anchor="ctr"/>
            <a:lstStyle/>
            <a:p>
              <a:endParaRPr lang="zh-CN" altLang="en-US"/>
            </a:p>
          </p:txBody>
        </p:sp>
        <p:sp>
          <p:nvSpPr>
            <p:cNvPr id="135" name="Text Box 62">
              <a:extLst>
                <a:ext uri="{FF2B5EF4-FFF2-40B4-BE49-F238E27FC236}">
                  <a16:creationId xmlns:a16="http://schemas.microsoft.com/office/drawing/2014/main" id="{59D27E39-A33F-0464-CC5B-EE1AC468783F}"/>
                </a:ext>
              </a:extLst>
            </p:cNvPr>
            <p:cNvSpPr txBox="1">
              <a:spLocks noChangeArrowheads="1"/>
            </p:cNvSpPr>
            <p:nvPr/>
          </p:nvSpPr>
          <p:spPr bwMode="auto">
            <a:xfrm>
              <a:off x="1544" y="2164"/>
              <a:ext cx="600" cy="328"/>
            </a:xfrm>
            <a:prstGeom prst="rect">
              <a:avLst/>
            </a:prstGeom>
            <a:noFill/>
            <a:ln w="9525">
              <a:noFill/>
              <a:miter lim="800000"/>
              <a:headEnd/>
              <a:tailEnd/>
            </a:ln>
          </p:spPr>
          <p:txBody>
            <a:bodyPr>
              <a:spAutoFit/>
            </a:bodyPr>
            <a:lstStyle/>
            <a:p>
              <a:r>
                <a:rPr lang="en-US" altLang="zh-CN" sz="2800" b="1" dirty="0">
                  <a:solidFill>
                    <a:srgbClr val="FF0066"/>
                  </a:solidFill>
                  <a:sym typeface="Symbol" pitchFamily="18" charset="2"/>
                </a:rPr>
                <a:t>11</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grpSp>
      <p:graphicFrame>
        <p:nvGraphicFramePr>
          <p:cNvPr id="136" name="Group 63">
            <a:extLst>
              <a:ext uri="{FF2B5EF4-FFF2-40B4-BE49-F238E27FC236}">
                <a16:creationId xmlns:a16="http://schemas.microsoft.com/office/drawing/2014/main" id="{61C5CAF2-DDCA-1BDE-3935-9349F26AFC62}"/>
              </a:ext>
            </a:extLst>
          </p:cNvPr>
          <p:cNvGraphicFramePr>
            <a:graphicFrameLocks noGrp="1"/>
          </p:cNvGraphicFramePr>
          <p:nvPr>
            <p:extLst>
              <p:ext uri="{D42A27DB-BD31-4B8C-83A1-F6EECF244321}">
                <p14:modId xmlns:p14="http://schemas.microsoft.com/office/powerpoint/2010/main" val="1885868827"/>
              </p:ext>
            </p:extLst>
          </p:nvPr>
        </p:nvGraphicFramePr>
        <p:xfrm>
          <a:off x="6665769" y="1499206"/>
          <a:ext cx="3543300" cy="3467735"/>
        </p:xfrm>
        <a:graphic>
          <a:graphicData uri="http://schemas.openxmlformats.org/drawingml/2006/table">
            <a:tbl>
              <a:tblPr/>
              <a:tblGrid>
                <a:gridCol w="146685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1123950">
                  <a:extLst>
                    <a:ext uri="{9D8B030D-6E8A-4147-A177-3AD203B41FA5}">
                      <a16:colId xmlns:a16="http://schemas.microsoft.com/office/drawing/2014/main" val="20002"/>
                    </a:ext>
                  </a:extLst>
                </a:gridCol>
              </a:tblGrid>
              <a:tr h="4953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J      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Q</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 </a:t>
                      </a:r>
                      <a:r>
                        <a:rPr kumimoji="1" lang="en-US" altLang="zh-CN" sz="3200" b="1" i="1"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n</a:t>
                      </a:r>
                      <a:r>
                        <a:rPr kumimoji="1" lang="en-US" altLang="zh-CN" sz="3200" b="1" i="0" u="none" strike="noStrike" cap="none" normalizeH="0" baseline="40000">
                          <a:ln>
                            <a:noFill/>
                          </a:ln>
                          <a:solidFill>
                            <a:srgbClr val="FF0066"/>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6635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16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7620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14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7620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1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7620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endParaRPr kumimoji="1" lang="zh-CN" altLang="zh-CN" sz="14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bl>
          </a:graphicData>
        </a:graphic>
      </p:graphicFrame>
      <p:grpSp>
        <p:nvGrpSpPr>
          <p:cNvPr id="137" name="Group 89">
            <a:extLst>
              <a:ext uri="{FF2B5EF4-FFF2-40B4-BE49-F238E27FC236}">
                <a16:creationId xmlns:a16="http://schemas.microsoft.com/office/drawing/2014/main" id="{2EEBD7EE-AA23-917F-BE1D-9A4CEC962203}"/>
              </a:ext>
            </a:extLst>
          </p:cNvPr>
          <p:cNvGrpSpPr>
            <a:grpSpLocks/>
          </p:cNvGrpSpPr>
          <p:nvPr/>
        </p:nvGrpSpPr>
        <p:grpSpPr bwMode="auto">
          <a:xfrm>
            <a:off x="2284269" y="2432656"/>
            <a:ext cx="3676650" cy="541338"/>
            <a:chOff x="612" y="1356"/>
            <a:chExt cx="2316" cy="341"/>
          </a:xfrm>
        </p:grpSpPr>
        <p:sp>
          <p:nvSpPr>
            <p:cNvPr id="138" name="Oval 90">
              <a:extLst>
                <a:ext uri="{FF2B5EF4-FFF2-40B4-BE49-F238E27FC236}">
                  <a16:creationId xmlns:a16="http://schemas.microsoft.com/office/drawing/2014/main" id="{D76CF85D-8CEB-1E36-4811-659F99BB730D}"/>
                </a:ext>
              </a:extLst>
            </p:cNvPr>
            <p:cNvSpPr>
              <a:spLocks noChangeArrowheads="1"/>
            </p:cNvSpPr>
            <p:nvPr/>
          </p:nvSpPr>
          <p:spPr bwMode="auto">
            <a:xfrm>
              <a:off x="612" y="1380"/>
              <a:ext cx="317" cy="317"/>
            </a:xfrm>
            <a:prstGeom prst="ellipse">
              <a:avLst/>
            </a:prstGeom>
            <a:solidFill>
              <a:srgbClr val="FFFFCC">
                <a:alpha val="50195"/>
              </a:srgbClr>
            </a:solidFill>
            <a:ln w="9525">
              <a:solidFill>
                <a:srgbClr val="CC9900"/>
              </a:solidFill>
              <a:round/>
              <a:headEnd/>
              <a:tailEnd/>
            </a:ln>
          </p:spPr>
          <p:txBody>
            <a:bodyPr wrap="none" anchor="ctr"/>
            <a:lstStyle/>
            <a:p>
              <a:endParaRPr lang="zh-CN" altLang="en-US"/>
            </a:p>
          </p:txBody>
        </p:sp>
        <p:sp>
          <p:nvSpPr>
            <p:cNvPr id="139" name="Oval 91">
              <a:extLst>
                <a:ext uri="{FF2B5EF4-FFF2-40B4-BE49-F238E27FC236}">
                  <a16:creationId xmlns:a16="http://schemas.microsoft.com/office/drawing/2014/main" id="{F4AD34DD-4126-751F-0605-11C395785D3E}"/>
                </a:ext>
              </a:extLst>
            </p:cNvPr>
            <p:cNvSpPr>
              <a:spLocks noChangeArrowheads="1"/>
            </p:cNvSpPr>
            <p:nvPr/>
          </p:nvSpPr>
          <p:spPr bwMode="auto">
            <a:xfrm>
              <a:off x="2640" y="1356"/>
              <a:ext cx="288" cy="288"/>
            </a:xfrm>
            <a:prstGeom prst="ellipse">
              <a:avLst/>
            </a:prstGeom>
            <a:solidFill>
              <a:srgbClr val="FFFFCC">
                <a:alpha val="50195"/>
              </a:srgbClr>
            </a:solidFill>
            <a:ln w="9525">
              <a:solidFill>
                <a:srgbClr val="CC9900"/>
              </a:solidFill>
              <a:round/>
              <a:headEnd/>
              <a:tailEnd/>
            </a:ln>
          </p:spPr>
          <p:txBody>
            <a:bodyPr wrap="none" anchor="ctr"/>
            <a:lstStyle/>
            <a:p>
              <a:endParaRPr lang="zh-CN" altLang="en-US"/>
            </a:p>
          </p:txBody>
        </p:sp>
      </p:grpSp>
      <p:grpSp>
        <p:nvGrpSpPr>
          <p:cNvPr id="140" name="Group 92">
            <a:extLst>
              <a:ext uri="{FF2B5EF4-FFF2-40B4-BE49-F238E27FC236}">
                <a16:creationId xmlns:a16="http://schemas.microsoft.com/office/drawing/2014/main" id="{ED79B793-A6ED-DF40-05C2-6D82C1EA2F6E}"/>
              </a:ext>
            </a:extLst>
          </p:cNvPr>
          <p:cNvGrpSpPr>
            <a:grpSpLocks/>
          </p:cNvGrpSpPr>
          <p:nvPr/>
        </p:nvGrpSpPr>
        <p:grpSpPr bwMode="auto">
          <a:xfrm>
            <a:off x="1492689" y="1800592"/>
            <a:ext cx="2786064" cy="1236663"/>
            <a:chOff x="156" y="918"/>
            <a:chExt cx="1755" cy="779"/>
          </a:xfrm>
        </p:grpSpPr>
        <p:sp>
          <p:nvSpPr>
            <p:cNvPr id="141" name="Oval 93">
              <a:extLst>
                <a:ext uri="{FF2B5EF4-FFF2-40B4-BE49-F238E27FC236}">
                  <a16:creationId xmlns:a16="http://schemas.microsoft.com/office/drawing/2014/main" id="{BA9C16A0-6CFF-7C21-926E-E327383E9805}"/>
                </a:ext>
              </a:extLst>
            </p:cNvPr>
            <p:cNvSpPr>
              <a:spLocks noChangeArrowheads="1"/>
            </p:cNvSpPr>
            <p:nvPr/>
          </p:nvSpPr>
          <p:spPr bwMode="auto">
            <a:xfrm>
              <a:off x="156" y="1380"/>
              <a:ext cx="317" cy="317"/>
            </a:xfrm>
            <a:prstGeom prst="ellipse">
              <a:avLst/>
            </a:prstGeom>
            <a:solidFill>
              <a:srgbClr val="66FFFF">
                <a:alpha val="50195"/>
              </a:srgbClr>
            </a:solidFill>
            <a:ln w="9525">
              <a:solidFill>
                <a:srgbClr val="0033CC"/>
              </a:solidFill>
              <a:round/>
              <a:headEnd/>
              <a:tailEnd/>
            </a:ln>
          </p:spPr>
          <p:txBody>
            <a:bodyPr wrap="none" anchor="ctr"/>
            <a:lstStyle/>
            <a:p>
              <a:endParaRPr lang="zh-CN" altLang="en-US"/>
            </a:p>
          </p:txBody>
        </p:sp>
        <p:sp>
          <p:nvSpPr>
            <p:cNvPr id="142" name="Oval 94">
              <a:extLst>
                <a:ext uri="{FF2B5EF4-FFF2-40B4-BE49-F238E27FC236}">
                  <a16:creationId xmlns:a16="http://schemas.microsoft.com/office/drawing/2014/main" id="{EE860E55-1552-615F-2584-F46D6F19F125}"/>
                </a:ext>
              </a:extLst>
            </p:cNvPr>
            <p:cNvSpPr>
              <a:spLocks noChangeArrowheads="1"/>
            </p:cNvSpPr>
            <p:nvPr/>
          </p:nvSpPr>
          <p:spPr bwMode="auto">
            <a:xfrm>
              <a:off x="1623" y="918"/>
              <a:ext cx="288" cy="288"/>
            </a:xfrm>
            <a:prstGeom prst="ellipse">
              <a:avLst/>
            </a:prstGeom>
            <a:solidFill>
              <a:srgbClr val="66FFFF">
                <a:alpha val="50195"/>
              </a:srgbClr>
            </a:solidFill>
            <a:ln w="9525">
              <a:solidFill>
                <a:srgbClr val="0033CC"/>
              </a:solidFill>
              <a:round/>
              <a:headEnd/>
              <a:tailEnd/>
            </a:ln>
          </p:spPr>
          <p:txBody>
            <a:bodyPr wrap="none" anchor="ctr"/>
            <a:lstStyle/>
            <a:p>
              <a:endParaRPr lang="zh-CN" altLang="en-US"/>
            </a:p>
          </p:txBody>
        </p:sp>
      </p:grpSp>
      <p:grpSp>
        <p:nvGrpSpPr>
          <p:cNvPr id="143" name="Group 95">
            <a:extLst>
              <a:ext uri="{FF2B5EF4-FFF2-40B4-BE49-F238E27FC236}">
                <a16:creationId xmlns:a16="http://schemas.microsoft.com/office/drawing/2014/main" id="{6D325004-BE39-83DF-9984-E798BDC2F510}"/>
              </a:ext>
            </a:extLst>
          </p:cNvPr>
          <p:cNvGrpSpPr>
            <a:grpSpLocks/>
          </p:cNvGrpSpPr>
          <p:nvPr/>
        </p:nvGrpSpPr>
        <p:grpSpPr bwMode="auto">
          <a:xfrm>
            <a:off x="3753501" y="2432863"/>
            <a:ext cx="2776538" cy="1244602"/>
            <a:chOff x="1590" y="502"/>
            <a:chExt cx="1749" cy="784"/>
          </a:xfrm>
        </p:grpSpPr>
        <p:sp>
          <p:nvSpPr>
            <p:cNvPr id="144" name="Oval 96">
              <a:extLst>
                <a:ext uri="{FF2B5EF4-FFF2-40B4-BE49-F238E27FC236}">
                  <a16:creationId xmlns:a16="http://schemas.microsoft.com/office/drawing/2014/main" id="{7C84683D-A950-96C0-1989-25F0E42C0536}"/>
                </a:ext>
              </a:extLst>
            </p:cNvPr>
            <p:cNvSpPr>
              <a:spLocks noChangeArrowheads="1"/>
            </p:cNvSpPr>
            <p:nvPr/>
          </p:nvSpPr>
          <p:spPr bwMode="auto">
            <a:xfrm>
              <a:off x="1590" y="969"/>
              <a:ext cx="317" cy="317"/>
            </a:xfrm>
            <a:prstGeom prst="ellipse">
              <a:avLst/>
            </a:prstGeom>
            <a:solidFill>
              <a:srgbClr val="CCFFCC">
                <a:alpha val="50195"/>
              </a:srgbClr>
            </a:solidFill>
            <a:ln w="9525">
              <a:solidFill>
                <a:schemeClr val="accent1"/>
              </a:solidFill>
              <a:round/>
              <a:headEnd/>
              <a:tailEnd/>
            </a:ln>
          </p:spPr>
          <p:txBody>
            <a:bodyPr wrap="none" anchor="ctr"/>
            <a:lstStyle/>
            <a:p>
              <a:endParaRPr lang="zh-CN" altLang="en-US"/>
            </a:p>
          </p:txBody>
        </p:sp>
        <p:sp>
          <p:nvSpPr>
            <p:cNvPr id="145" name="Oval 97">
              <a:extLst>
                <a:ext uri="{FF2B5EF4-FFF2-40B4-BE49-F238E27FC236}">
                  <a16:creationId xmlns:a16="http://schemas.microsoft.com/office/drawing/2014/main" id="{EE75DDF3-C6BA-EEC2-0B03-6AB5C8D1DB30}"/>
                </a:ext>
              </a:extLst>
            </p:cNvPr>
            <p:cNvSpPr>
              <a:spLocks noChangeArrowheads="1"/>
            </p:cNvSpPr>
            <p:nvPr/>
          </p:nvSpPr>
          <p:spPr bwMode="auto">
            <a:xfrm>
              <a:off x="3051" y="502"/>
              <a:ext cx="288" cy="288"/>
            </a:xfrm>
            <a:prstGeom prst="ellipse">
              <a:avLst/>
            </a:prstGeom>
            <a:solidFill>
              <a:srgbClr val="CCFFCC">
                <a:alpha val="50195"/>
              </a:srgbClr>
            </a:solidFill>
            <a:ln w="9525">
              <a:solidFill>
                <a:schemeClr val="accent1"/>
              </a:solidFill>
              <a:round/>
              <a:headEnd/>
              <a:tailEnd/>
            </a:ln>
          </p:spPr>
          <p:txBody>
            <a:bodyPr wrap="none" anchor="ctr"/>
            <a:lstStyle/>
            <a:p>
              <a:endParaRPr lang="zh-CN" altLang="en-US"/>
            </a:p>
          </p:txBody>
        </p:sp>
      </p:grpSp>
      <p:grpSp>
        <p:nvGrpSpPr>
          <p:cNvPr id="146" name="Group 98">
            <a:extLst>
              <a:ext uri="{FF2B5EF4-FFF2-40B4-BE49-F238E27FC236}">
                <a16:creationId xmlns:a16="http://schemas.microsoft.com/office/drawing/2014/main" id="{17BD0D15-CE01-22A1-288F-BF4DB68814F4}"/>
              </a:ext>
            </a:extLst>
          </p:cNvPr>
          <p:cNvGrpSpPr>
            <a:grpSpLocks/>
          </p:cNvGrpSpPr>
          <p:nvPr/>
        </p:nvGrpSpPr>
        <p:grpSpPr bwMode="auto">
          <a:xfrm>
            <a:off x="3757434" y="1242031"/>
            <a:ext cx="623888" cy="2903538"/>
            <a:chOff x="1556" y="591"/>
            <a:chExt cx="393" cy="1829"/>
          </a:xfrm>
        </p:grpSpPr>
        <p:sp>
          <p:nvSpPr>
            <p:cNvPr id="147" name="Oval 99">
              <a:extLst>
                <a:ext uri="{FF2B5EF4-FFF2-40B4-BE49-F238E27FC236}">
                  <a16:creationId xmlns:a16="http://schemas.microsoft.com/office/drawing/2014/main" id="{BB63F2FD-E9BA-E296-CE66-2162C591696F}"/>
                </a:ext>
              </a:extLst>
            </p:cNvPr>
            <p:cNvSpPr>
              <a:spLocks noChangeArrowheads="1"/>
            </p:cNvSpPr>
            <p:nvPr/>
          </p:nvSpPr>
          <p:spPr bwMode="auto">
            <a:xfrm rot="5400000">
              <a:off x="1632" y="592"/>
              <a:ext cx="317" cy="316"/>
            </a:xfrm>
            <a:prstGeom prst="ellipse">
              <a:avLst/>
            </a:prstGeom>
            <a:solidFill>
              <a:srgbClr val="FFFFCC">
                <a:alpha val="50195"/>
              </a:srgbClr>
            </a:solidFill>
            <a:ln w="9525">
              <a:solidFill>
                <a:srgbClr val="CC9900"/>
              </a:solidFill>
              <a:round/>
              <a:headEnd/>
              <a:tailEnd/>
            </a:ln>
          </p:spPr>
          <p:txBody>
            <a:bodyPr wrap="none" anchor="ctr"/>
            <a:lstStyle/>
            <a:p>
              <a:endParaRPr lang="zh-CN" altLang="en-US"/>
            </a:p>
          </p:txBody>
        </p:sp>
        <p:sp>
          <p:nvSpPr>
            <p:cNvPr id="148" name="Oval 100">
              <a:extLst>
                <a:ext uri="{FF2B5EF4-FFF2-40B4-BE49-F238E27FC236}">
                  <a16:creationId xmlns:a16="http://schemas.microsoft.com/office/drawing/2014/main" id="{F160B980-0649-7435-6747-F8BCB6CE33C5}"/>
                </a:ext>
              </a:extLst>
            </p:cNvPr>
            <p:cNvSpPr>
              <a:spLocks noChangeArrowheads="1"/>
            </p:cNvSpPr>
            <p:nvPr/>
          </p:nvSpPr>
          <p:spPr bwMode="auto">
            <a:xfrm rot="5400000">
              <a:off x="1556" y="2132"/>
              <a:ext cx="288" cy="288"/>
            </a:xfrm>
            <a:prstGeom prst="ellipse">
              <a:avLst/>
            </a:prstGeom>
            <a:solidFill>
              <a:srgbClr val="FFFFCC">
                <a:alpha val="50195"/>
              </a:srgbClr>
            </a:solidFill>
            <a:ln w="9525">
              <a:solidFill>
                <a:srgbClr val="CC9900"/>
              </a:solidFill>
              <a:round/>
              <a:headEnd/>
              <a:tailEnd/>
            </a:ln>
          </p:spPr>
          <p:txBody>
            <a:bodyPr wrap="none" anchor="ctr"/>
            <a:lstStyle/>
            <a:p>
              <a:endParaRPr lang="zh-CN" altLang="en-US"/>
            </a:p>
          </p:txBody>
        </p:sp>
      </p:grpSp>
      <p:sp>
        <p:nvSpPr>
          <p:cNvPr id="149" name="AutoShape 101">
            <a:extLst>
              <a:ext uri="{FF2B5EF4-FFF2-40B4-BE49-F238E27FC236}">
                <a16:creationId xmlns:a16="http://schemas.microsoft.com/office/drawing/2014/main" id="{3609D996-EA59-8F0D-F300-3DF148EDC106}"/>
              </a:ext>
            </a:extLst>
          </p:cNvPr>
          <p:cNvSpPr>
            <a:spLocks noChangeArrowheads="1"/>
          </p:cNvSpPr>
          <p:nvPr/>
        </p:nvSpPr>
        <p:spPr bwMode="auto">
          <a:xfrm>
            <a:off x="5503719" y="3347056"/>
            <a:ext cx="704850" cy="304800"/>
          </a:xfrm>
          <a:prstGeom prst="notchedRightArrow">
            <a:avLst>
              <a:gd name="adj1" fmla="val 50000"/>
              <a:gd name="adj2" fmla="val 57813"/>
            </a:avLst>
          </a:prstGeom>
          <a:solidFill>
            <a:srgbClr val="FF0066"/>
          </a:solidFill>
          <a:ln w="9525">
            <a:solidFill>
              <a:srgbClr val="FF0066"/>
            </a:solidFill>
            <a:miter lim="800000"/>
            <a:headEnd/>
            <a:tailEnd/>
          </a:ln>
        </p:spPr>
        <p:txBody>
          <a:bodyPr wrap="none" anchor="ctr"/>
          <a:lstStyle/>
          <a:p>
            <a:endParaRPr lang="zh-CN" altLang="en-US"/>
          </a:p>
        </p:txBody>
      </p:sp>
      <p:sp>
        <p:nvSpPr>
          <p:cNvPr id="150" name="AutoShape 102">
            <a:extLst>
              <a:ext uri="{FF2B5EF4-FFF2-40B4-BE49-F238E27FC236}">
                <a16:creationId xmlns:a16="http://schemas.microsoft.com/office/drawing/2014/main" id="{21825A53-D6AD-1922-5D83-C57EB1E6E05B}"/>
              </a:ext>
            </a:extLst>
          </p:cNvPr>
          <p:cNvSpPr>
            <a:spLocks noChangeArrowheads="1"/>
          </p:cNvSpPr>
          <p:nvPr/>
        </p:nvSpPr>
        <p:spPr bwMode="auto">
          <a:xfrm rot="5400000">
            <a:off x="2760519" y="4109056"/>
            <a:ext cx="704850" cy="304800"/>
          </a:xfrm>
          <a:prstGeom prst="notchedRightArrow">
            <a:avLst>
              <a:gd name="adj1" fmla="val 50000"/>
              <a:gd name="adj2" fmla="val 57813"/>
            </a:avLst>
          </a:prstGeom>
          <a:solidFill>
            <a:srgbClr val="FF0066"/>
          </a:solidFill>
          <a:ln w="9525">
            <a:solidFill>
              <a:srgbClr val="FF0066"/>
            </a:solidFill>
            <a:miter lim="800000"/>
            <a:headEnd/>
            <a:tailEnd/>
          </a:ln>
        </p:spPr>
        <p:txBody>
          <a:bodyPr wrap="none" anchor="ctr"/>
          <a:lstStyle/>
          <a:p>
            <a:endParaRPr lang="zh-CN" altLang="en-US"/>
          </a:p>
        </p:txBody>
      </p:sp>
      <p:grpSp>
        <p:nvGrpSpPr>
          <p:cNvPr id="151" name="Group 103">
            <a:extLst>
              <a:ext uri="{FF2B5EF4-FFF2-40B4-BE49-F238E27FC236}">
                <a16:creationId xmlns:a16="http://schemas.microsoft.com/office/drawing/2014/main" id="{860A524C-DB25-93AB-9566-1D99D26C7045}"/>
              </a:ext>
            </a:extLst>
          </p:cNvPr>
          <p:cNvGrpSpPr>
            <a:grpSpLocks/>
          </p:cNvGrpSpPr>
          <p:nvPr/>
        </p:nvGrpSpPr>
        <p:grpSpPr bwMode="auto">
          <a:xfrm>
            <a:off x="1634982" y="4223356"/>
            <a:ext cx="3000375" cy="1987550"/>
            <a:chOff x="2639" y="1032"/>
            <a:chExt cx="1890" cy="1252"/>
          </a:xfrm>
        </p:grpSpPr>
        <p:sp>
          <p:nvSpPr>
            <p:cNvPr id="152" name="Rectangle 104">
              <a:extLst>
                <a:ext uri="{FF2B5EF4-FFF2-40B4-BE49-F238E27FC236}">
                  <a16:creationId xmlns:a16="http://schemas.microsoft.com/office/drawing/2014/main" id="{EED11EE4-E305-EA3E-A12A-F449DB173B70}"/>
                </a:ext>
              </a:extLst>
            </p:cNvPr>
            <p:cNvSpPr>
              <a:spLocks noChangeArrowheads="1"/>
            </p:cNvSpPr>
            <p:nvPr/>
          </p:nvSpPr>
          <p:spPr bwMode="auto">
            <a:xfrm>
              <a:off x="4147" y="196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153" name="Rectangle 105">
              <a:extLst>
                <a:ext uri="{FF2B5EF4-FFF2-40B4-BE49-F238E27FC236}">
                  <a16:creationId xmlns:a16="http://schemas.microsoft.com/office/drawing/2014/main" id="{AF8715B5-C483-A49C-8576-B785A13A5AAB}"/>
                </a:ext>
              </a:extLst>
            </p:cNvPr>
            <p:cNvSpPr>
              <a:spLocks noChangeArrowheads="1"/>
            </p:cNvSpPr>
            <p:nvPr/>
          </p:nvSpPr>
          <p:spPr bwMode="auto">
            <a:xfrm>
              <a:off x="3817" y="196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154" name="Rectangle 106">
              <a:extLst>
                <a:ext uri="{FF2B5EF4-FFF2-40B4-BE49-F238E27FC236}">
                  <a16:creationId xmlns:a16="http://schemas.microsoft.com/office/drawing/2014/main" id="{D0D20483-1811-BE2E-4F88-49E1FCC4F188}"/>
                </a:ext>
              </a:extLst>
            </p:cNvPr>
            <p:cNvSpPr>
              <a:spLocks noChangeArrowheads="1"/>
            </p:cNvSpPr>
            <p:nvPr/>
          </p:nvSpPr>
          <p:spPr bwMode="auto">
            <a:xfrm>
              <a:off x="3487" y="196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155" name="Rectangle 107">
              <a:extLst>
                <a:ext uri="{FF2B5EF4-FFF2-40B4-BE49-F238E27FC236}">
                  <a16:creationId xmlns:a16="http://schemas.microsoft.com/office/drawing/2014/main" id="{66915E00-C258-6BFA-C257-2AFD1C768734}"/>
                </a:ext>
              </a:extLst>
            </p:cNvPr>
            <p:cNvSpPr>
              <a:spLocks noChangeArrowheads="1"/>
            </p:cNvSpPr>
            <p:nvPr/>
          </p:nvSpPr>
          <p:spPr bwMode="auto">
            <a:xfrm>
              <a:off x="3157" y="196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156" name="Rectangle 108">
              <a:extLst>
                <a:ext uri="{FF2B5EF4-FFF2-40B4-BE49-F238E27FC236}">
                  <a16:creationId xmlns:a16="http://schemas.microsoft.com/office/drawing/2014/main" id="{5816C328-6920-E029-561C-DB0591BBCCD3}"/>
                </a:ext>
              </a:extLst>
            </p:cNvPr>
            <p:cNvSpPr>
              <a:spLocks noChangeArrowheads="1"/>
            </p:cNvSpPr>
            <p:nvPr/>
          </p:nvSpPr>
          <p:spPr bwMode="auto">
            <a:xfrm>
              <a:off x="4147" y="164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157" name="Rectangle 109">
              <a:extLst>
                <a:ext uri="{FF2B5EF4-FFF2-40B4-BE49-F238E27FC236}">
                  <a16:creationId xmlns:a16="http://schemas.microsoft.com/office/drawing/2014/main" id="{F34EF78D-CA17-9F39-9D5B-0A0267BD98C0}"/>
                </a:ext>
              </a:extLst>
            </p:cNvPr>
            <p:cNvSpPr>
              <a:spLocks noChangeArrowheads="1"/>
            </p:cNvSpPr>
            <p:nvPr/>
          </p:nvSpPr>
          <p:spPr bwMode="auto">
            <a:xfrm>
              <a:off x="3817" y="164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158" name="Rectangle 110">
              <a:extLst>
                <a:ext uri="{FF2B5EF4-FFF2-40B4-BE49-F238E27FC236}">
                  <a16:creationId xmlns:a16="http://schemas.microsoft.com/office/drawing/2014/main" id="{57DCC8B0-C418-049A-0502-922DFE340464}"/>
                </a:ext>
              </a:extLst>
            </p:cNvPr>
            <p:cNvSpPr>
              <a:spLocks noChangeArrowheads="1"/>
            </p:cNvSpPr>
            <p:nvPr/>
          </p:nvSpPr>
          <p:spPr bwMode="auto">
            <a:xfrm>
              <a:off x="3487" y="1644"/>
              <a:ext cx="330" cy="320"/>
            </a:xfrm>
            <a:prstGeom prst="rect">
              <a:avLst/>
            </a:prstGeom>
            <a:noFill/>
            <a:ln w="9525">
              <a:solidFill>
                <a:srgbClr val="0033CC"/>
              </a:solidFill>
              <a:miter lim="800000"/>
              <a:headEnd/>
              <a:tailEnd/>
            </a:ln>
          </p:spPr>
          <p:txBody>
            <a:bodyPr/>
            <a:lstStyle/>
            <a:p>
              <a:pPr algn="ctr"/>
              <a:endParaRPr lang="zh-CN" altLang="zh-CN" sz="2800" b="1">
                <a:solidFill>
                  <a:srgbClr val="FF0066"/>
                </a:solidFill>
              </a:endParaRPr>
            </a:p>
          </p:txBody>
        </p:sp>
        <p:sp>
          <p:nvSpPr>
            <p:cNvPr id="159" name="Rectangle 111">
              <a:extLst>
                <a:ext uri="{FF2B5EF4-FFF2-40B4-BE49-F238E27FC236}">
                  <a16:creationId xmlns:a16="http://schemas.microsoft.com/office/drawing/2014/main" id="{28350123-6B53-611B-9B98-CBC8598FC67F}"/>
                </a:ext>
              </a:extLst>
            </p:cNvPr>
            <p:cNvSpPr>
              <a:spLocks noChangeArrowheads="1"/>
            </p:cNvSpPr>
            <p:nvPr/>
          </p:nvSpPr>
          <p:spPr bwMode="auto">
            <a:xfrm>
              <a:off x="3157" y="1644"/>
              <a:ext cx="330" cy="320"/>
            </a:xfrm>
            <a:prstGeom prst="rect">
              <a:avLst/>
            </a:prstGeom>
            <a:noFill/>
            <a:ln w="9525">
              <a:solidFill>
                <a:srgbClr val="0033CC"/>
              </a:solidFill>
              <a:miter lim="800000"/>
              <a:headEnd/>
              <a:tailEnd/>
            </a:ln>
          </p:spPr>
          <p:txBody>
            <a:bodyPr/>
            <a:lstStyle/>
            <a:p>
              <a:pPr algn="ctr"/>
              <a:endParaRPr lang="zh-CN" altLang="zh-CN" sz="2800" b="1">
                <a:solidFill>
                  <a:srgbClr val="0033CC"/>
                </a:solidFill>
              </a:endParaRPr>
            </a:p>
          </p:txBody>
        </p:sp>
        <p:sp>
          <p:nvSpPr>
            <p:cNvPr id="160" name="Line 112">
              <a:extLst>
                <a:ext uri="{FF2B5EF4-FFF2-40B4-BE49-F238E27FC236}">
                  <a16:creationId xmlns:a16="http://schemas.microsoft.com/office/drawing/2014/main" id="{883DA4AC-6826-2A31-B519-60461734BE6F}"/>
                </a:ext>
              </a:extLst>
            </p:cNvPr>
            <p:cNvSpPr>
              <a:spLocks noChangeShapeType="1"/>
            </p:cNvSpPr>
            <p:nvPr/>
          </p:nvSpPr>
          <p:spPr bwMode="auto">
            <a:xfrm>
              <a:off x="3157" y="1964"/>
              <a:ext cx="1320" cy="0"/>
            </a:xfrm>
            <a:prstGeom prst="line">
              <a:avLst/>
            </a:prstGeom>
            <a:noFill/>
            <a:ln w="12700">
              <a:solidFill>
                <a:srgbClr val="0033CC"/>
              </a:solidFill>
              <a:round/>
              <a:headEnd/>
              <a:tailEnd/>
            </a:ln>
          </p:spPr>
          <p:txBody>
            <a:bodyPr/>
            <a:lstStyle/>
            <a:p>
              <a:endParaRPr lang="zh-CN" altLang="en-US"/>
            </a:p>
          </p:txBody>
        </p:sp>
        <p:sp>
          <p:nvSpPr>
            <p:cNvPr id="161" name="Line 113">
              <a:extLst>
                <a:ext uri="{FF2B5EF4-FFF2-40B4-BE49-F238E27FC236}">
                  <a16:creationId xmlns:a16="http://schemas.microsoft.com/office/drawing/2014/main" id="{949F103C-3BBB-AF97-056E-FDACE0B029F9}"/>
                </a:ext>
              </a:extLst>
            </p:cNvPr>
            <p:cNvSpPr>
              <a:spLocks noChangeShapeType="1"/>
            </p:cNvSpPr>
            <p:nvPr/>
          </p:nvSpPr>
          <p:spPr bwMode="auto">
            <a:xfrm>
              <a:off x="3157" y="2284"/>
              <a:ext cx="1320" cy="0"/>
            </a:xfrm>
            <a:prstGeom prst="line">
              <a:avLst/>
            </a:prstGeom>
            <a:noFill/>
            <a:ln w="28575" cap="sq">
              <a:solidFill>
                <a:srgbClr val="0033CC"/>
              </a:solidFill>
              <a:round/>
              <a:headEnd/>
              <a:tailEnd/>
            </a:ln>
          </p:spPr>
          <p:txBody>
            <a:bodyPr/>
            <a:lstStyle/>
            <a:p>
              <a:endParaRPr lang="zh-CN" altLang="en-US"/>
            </a:p>
          </p:txBody>
        </p:sp>
        <p:sp>
          <p:nvSpPr>
            <p:cNvPr id="162" name="Line 114">
              <a:extLst>
                <a:ext uri="{FF2B5EF4-FFF2-40B4-BE49-F238E27FC236}">
                  <a16:creationId xmlns:a16="http://schemas.microsoft.com/office/drawing/2014/main" id="{746D799E-C52E-A421-9502-DE5E471AA2C6}"/>
                </a:ext>
              </a:extLst>
            </p:cNvPr>
            <p:cNvSpPr>
              <a:spLocks noChangeShapeType="1"/>
            </p:cNvSpPr>
            <p:nvPr/>
          </p:nvSpPr>
          <p:spPr bwMode="auto">
            <a:xfrm>
              <a:off x="3487" y="1644"/>
              <a:ext cx="0" cy="640"/>
            </a:xfrm>
            <a:prstGeom prst="line">
              <a:avLst/>
            </a:prstGeom>
            <a:noFill/>
            <a:ln w="12700">
              <a:solidFill>
                <a:srgbClr val="0033CC"/>
              </a:solidFill>
              <a:round/>
              <a:headEnd/>
              <a:tailEnd/>
            </a:ln>
          </p:spPr>
          <p:txBody>
            <a:bodyPr/>
            <a:lstStyle/>
            <a:p>
              <a:endParaRPr lang="zh-CN" altLang="en-US"/>
            </a:p>
          </p:txBody>
        </p:sp>
        <p:sp>
          <p:nvSpPr>
            <p:cNvPr id="163" name="Line 115">
              <a:extLst>
                <a:ext uri="{FF2B5EF4-FFF2-40B4-BE49-F238E27FC236}">
                  <a16:creationId xmlns:a16="http://schemas.microsoft.com/office/drawing/2014/main" id="{5918642A-AF59-5DD5-2D49-9F1C87858BCA}"/>
                </a:ext>
              </a:extLst>
            </p:cNvPr>
            <p:cNvSpPr>
              <a:spLocks noChangeShapeType="1"/>
            </p:cNvSpPr>
            <p:nvPr/>
          </p:nvSpPr>
          <p:spPr bwMode="auto">
            <a:xfrm>
              <a:off x="3817" y="1644"/>
              <a:ext cx="0" cy="640"/>
            </a:xfrm>
            <a:prstGeom prst="line">
              <a:avLst/>
            </a:prstGeom>
            <a:noFill/>
            <a:ln w="12700">
              <a:solidFill>
                <a:srgbClr val="0033CC"/>
              </a:solidFill>
              <a:round/>
              <a:headEnd/>
              <a:tailEnd/>
            </a:ln>
          </p:spPr>
          <p:txBody>
            <a:bodyPr/>
            <a:lstStyle/>
            <a:p>
              <a:endParaRPr lang="zh-CN" altLang="en-US"/>
            </a:p>
          </p:txBody>
        </p:sp>
        <p:sp>
          <p:nvSpPr>
            <p:cNvPr id="164" name="Line 116">
              <a:extLst>
                <a:ext uri="{FF2B5EF4-FFF2-40B4-BE49-F238E27FC236}">
                  <a16:creationId xmlns:a16="http://schemas.microsoft.com/office/drawing/2014/main" id="{D47C566D-6897-4511-09FA-1FEFCB7A4187}"/>
                </a:ext>
              </a:extLst>
            </p:cNvPr>
            <p:cNvSpPr>
              <a:spLocks noChangeShapeType="1"/>
            </p:cNvSpPr>
            <p:nvPr/>
          </p:nvSpPr>
          <p:spPr bwMode="auto">
            <a:xfrm>
              <a:off x="4147" y="1644"/>
              <a:ext cx="0" cy="640"/>
            </a:xfrm>
            <a:prstGeom prst="line">
              <a:avLst/>
            </a:prstGeom>
            <a:noFill/>
            <a:ln w="12700">
              <a:solidFill>
                <a:srgbClr val="0033CC"/>
              </a:solidFill>
              <a:round/>
              <a:headEnd/>
              <a:tailEnd/>
            </a:ln>
          </p:spPr>
          <p:txBody>
            <a:bodyPr/>
            <a:lstStyle/>
            <a:p>
              <a:endParaRPr lang="zh-CN" altLang="en-US"/>
            </a:p>
          </p:txBody>
        </p:sp>
        <p:sp>
          <p:nvSpPr>
            <p:cNvPr id="165" name="Line 117">
              <a:extLst>
                <a:ext uri="{FF2B5EF4-FFF2-40B4-BE49-F238E27FC236}">
                  <a16:creationId xmlns:a16="http://schemas.microsoft.com/office/drawing/2014/main" id="{4092EB88-5AC6-EF86-793E-EA416ED56D17}"/>
                </a:ext>
              </a:extLst>
            </p:cNvPr>
            <p:cNvSpPr>
              <a:spLocks noChangeShapeType="1"/>
            </p:cNvSpPr>
            <p:nvPr/>
          </p:nvSpPr>
          <p:spPr bwMode="auto">
            <a:xfrm>
              <a:off x="4477" y="1644"/>
              <a:ext cx="0" cy="640"/>
            </a:xfrm>
            <a:prstGeom prst="line">
              <a:avLst/>
            </a:prstGeom>
            <a:noFill/>
            <a:ln w="28575" cap="sq">
              <a:solidFill>
                <a:srgbClr val="0033CC"/>
              </a:solidFill>
              <a:round/>
              <a:headEnd/>
              <a:tailEnd/>
            </a:ln>
          </p:spPr>
          <p:txBody>
            <a:bodyPr/>
            <a:lstStyle/>
            <a:p>
              <a:endParaRPr lang="zh-CN" altLang="en-US"/>
            </a:p>
          </p:txBody>
        </p:sp>
        <p:sp>
          <p:nvSpPr>
            <p:cNvPr id="166" name="Line 118">
              <a:extLst>
                <a:ext uri="{FF2B5EF4-FFF2-40B4-BE49-F238E27FC236}">
                  <a16:creationId xmlns:a16="http://schemas.microsoft.com/office/drawing/2014/main" id="{5E65E874-D35E-E3FA-CC3E-D24CC601FBB5}"/>
                </a:ext>
              </a:extLst>
            </p:cNvPr>
            <p:cNvSpPr>
              <a:spLocks noChangeShapeType="1"/>
            </p:cNvSpPr>
            <p:nvPr/>
          </p:nvSpPr>
          <p:spPr bwMode="auto">
            <a:xfrm>
              <a:off x="3016" y="1362"/>
              <a:ext cx="141" cy="282"/>
            </a:xfrm>
            <a:prstGeom prst="line">
              <a:avLst/>
            </a:prstGeom>
            <a:noFill/>
            <a:ln w="9525">
              <a:solidFill>
                <a:srgbClr val="0033CC"/>
              </a:solidFill>
              <a:round/>
              <a:headEnd/>
              <a:tailEnd/>
            </a:ln>
          </p:spPr>
          <p:txBody>
            <a:bodyPr/>
            <a:lstStyle/>
            <a:p>
              <a:endParaRPr lang="zh-CN" altLang="en-US"/>
            </a:p>
          </p:txBody>
        </p:sp>
        <p:sp>
          <p:nvSpPr>
            <p:cNvPr id="167" name="Text Box 119">
              <a:extLst>
                <a:ext uri="{FF2B5EF4-FFF2-40B4-BE49-F238E27FC236}">
                  <a16:creationId xmlns:a16="http://schemas.microsoft.com/office/drawing/2014/main" id="{A3C72456-FF42-3A35-E05B-6E23B5000BD7}"/>
                </a:ext>
              </a:extLst>
            </p:cNvPr>
            <p:cNvSpPr txBox="1">
              <a:spLocks noChangeArrowheads="1"/>
            </p:cNvSpPr>
            <p:nvPr/>
          </p:nvSpPr>
          <p:spPr bwMode="auto">
            <a:xfrm>
              <a:off x="2639" y="1032"/>
              <a:ext cx="613" cy="327"/>
            </a:xfrm>
            <a:prstGeom prst="rect">
              <a:avLst/>
            </a:prstGeom>
            <a:noFill/>
            <a:ln w="9525">
              <a:noFill/>
              <a:miter lim="800000"/>
              <a:headEnd/>
              <a:tailEnd/>
            </a:ln>
          </p:spPr>
          <p:txBody>
            <a:bodyPr>
              <a:spAutoFit/>
            </a:bodyPr>
            <a:lstStyle/>
            <a:p>
              <a:pPr algn="ctr"/>
              <a:r>
                <a:rPr lang="en-US" altLang="zh-CN" sz="2800" b="1" i="1">
                  <a:solidFill>
                    <a:srgbClr val="FF0066"/>
                  </a:solidFill>
                </a:rPr>
                <a:t>Q</a:t>
              </a:r>
              <a:r>
                <a:rPr lang="en-US" altLang="zh-CN" sz="2800" b="1" i="1" baseline="30000">
                  <a:solidFill>
                    <a:srgbClr val="FF0066"/>
                  </a:solidFill>
                </a:rPr>
                <a:t>n</a:t>
              </a:r>
              <a:r>
                <a:rPr lang="en-US" altLang="zh-CN" sz="2800" b="1" baseline="30000">
                  <a:solidFill>
                    <a:srgbClr val="FF0066"/>
                  </a:solidFill>
                </a:rPr>
                <a:t>+1</a:t>
              </a:r>
            </a:p>
          </p:txBody>
        </p:sp>
        <p:sp>
          <p:nvSpPr>
            <p:cNvPr id="168" name="Text Box 120">
              <a:extLst>
                <a:ext uri="{FF2B5EF4-FFF2-40B4-BE49-F238E27FC236}">
                  <a16:creationId xmlns:a16="http://schemas.microsoft.com/office/drawing/2014/main" id="{A8346965-65A2-91E1-9ADB-4106391E9262}"/>
                </a:ext>
              </a:extLst>
            </p:cNvPr>
            <p:cNvSpPr txBox="1">
              <a:spLocks noChangeArrowheads="1"/>
            </p:cNvSpPr>
            <p:nvPr/>
          </p:nvSpPr>
          <p:spPr bwMode="auto">
            <a:xfrm>
              <a:off x="2688" y="1423"/>
              <a:ext cx="518" cy="327"/>
            </a:xfrm>
            <a:prstGeom prst="rect">
              <a:avLst/>
            </a:prstGeom>
            <a:noFill/>
            <a:ln w="9525">
              <a:noFill/>
              <a:miter lim="800000"/>
              <a:headEnd/>
              <a:tailEnd/>
            </a:ln>
          </p:spPr>
          <p:txBody>
            <a:bodyPr>
              <a:spAutoFit/>
            </a:bodyPr>
            <a:lstStyle/>
            <a:p>
              <a:pPr algn="ctr"/>
              <a:r>
                <a:rPr lang="en-US" altLang="zh-CN" sz="2800" b="1" i="1">
                  <a:solidFill>
                    <a:srgbClr val="0033CC"/>
                  </a:solidFill>
                </a:rPr>
                <a:t>Q</a:t>
              </a:r>
              <a:r>
                <a:rPr lang="en-US" altLang="zh-CN" sz="2800" b="1" i="1" baseline="30000">
                  <a:solidFill>
                    <a:srgbClr val="0033CC"/>
                  </a:solidFill>
                </a:rPr>
                <a:t>n</a:t>
              </a:r>
            </a:p>
          </p:txBody>
        </p:sp>
        <p:sp>
          <p:nvSpPr>
            <p:cNvPr id="169" name="Text Box 121">
              <a:extLst>
                <a:ext uri="{FF2B5EF4-FFF2-40B4-BE49-F238E27FC236}">
                  <a16:creationId xmlns:a16="http://schemas.microsoft.com/office/drawing/2014/main" id="{72FD4608-2B57-39CA-C8EF-4FD15C8039F3}"/>
                </a:ext>
              </a:extLst>
            </p:cNvPr>
            <p:cNvSpPr txBox="1">
              <a:spLocks noChangeArrowheads="1"/>
            </p:cNvSpPr>
            <p:nvPr/>
          </p:nvSpPr>
          <p:spPr bwMode="auto">
            <a:xfrm>
              <a:off x="2931" y="1173"/>
              <a:ext cx="942" cy="327"/>
            </a:xfrm>
            <a:prstGeom prst="rect">
              <a:avLst/>
            </a:prstGeom>
            <a:noFill/>
            <a:ln w="9525">
              <a:noFill/>
              <a:miter lim="800000"/>
              <a:headEnd/>
              <a:tailEnd/>
            </a:ln>
          </p:spPr>
          <p:txBody>
            <a:bodyPr>
              <a:spAutoFit/>
            </a:bodyPr>
            <a:lstStyle/>
            <a:p>
              <a:r>
                <a:rPr lang="en-US" altLang="zh-CN" sz="2800" b="1" i="1">
                  <a:solidFill>
                    <a:srgbClr val="0033CC"/>
                  </a:solidFill>
                </a:rPr>
                <a:t>  JK</a:t>
              </a:r>
            </a:p>
          </p:txBody>
        </p:sp>
        <p:sp>
          <p:nvSpPr>
            <p:cNvPr id="170" name="Text Box 122">
              <a:extLst>
                <a:ext uri="{FF2B5EF4-FFF2-40B4-BE49-F238E27FC236}">
                  <a16:creationId xmlns:a16="http://schemas.microsoft.com/office/drawing/2014/main" id="{85F70DEE-4476-30B3-FE37-795E7887DCDF}"/>
                </a:ext>
              </a:extLst>
            </p:cNvPr>
            <p:cNvSpPr txBox="1">
              <a:spLocks noChangeArrowheads="1"/>
            </p:cNvSpPr>
            <p:nvPr/>
          </p:nvSpPr>
          <p:spPr bwMode="auto">
            <a:xfrm>
              <a:off x="2948" y="1621"/>
              <a:ext cx="228" cy="327"/>
            </a:xfrm>
            <a:prstGeom prst="rect">
              <a:avLst/>
            </a:prstGeom>
            <a:noFill/>
            <a:ln w="9525">
              <a:noFill/>
              <a:miter lim="800000"/>
              <a:headEnd/>
              <a:tailEnd/>
            </a:ln>
          </p:spPr>
          <p:txBody>
            <a:bodyPr wrap="none">
              <a:spAutoFit/>
            </a:bodyPr>
            <a:lstStyle/>
            <a:p>
              <a:pPr algn="ctr"/>
              <a:r>
                <a:rPr lang="en-US" altLang="zh-CN" sz="2800" b="1">
                  <a:solidFill>
                    <a:srgbClr val="0033CC"/>
                  </a:solidFill>
                </a:rPr>
                <a:t>0</a:t>
              </a:r>
            </a:p>
          </p:txBody>
        </p:sp>
        <p:sp>
          <p:nvSpPr>
            <p:cNvPr id="171" name="Text Box 123">
              <a:extLst>
                <a:ext uri="{FF2B5EF4-FFF2-40B4-BE49-F238E27FC236}">
                  <a16:creationId xmlns:a16="http://schemas.microsoft.com/office/drawing/2014/main" id="{560AD4DE-A840-7B16-E55A-B57D79E301FD}"/>
                </a:ext>
              </a:extLst>
            </p:cNvPr>
            <p:cNvSpPr txBox="1">
              <a:spLocks noChangeArrowheads="1"/>
            </p:cNvSpPr>
            <p:nvPr/>
          </p:nvSpPr>
          <p:spPr bwMode="auto">
            <a:xfrm>
              <a:off x="2948" y="1950"/>
              <a:ext cx="228" cy="327"/>
            </a:xfrm>
            <a:prstGeom prst="rect">
              <a:avLst/>
            </a:prstGeom>
            <a:noFill/>
            <a:ln w="9525">
              <a:noFill/>
              <a:miter lim="800000"/>
              <a:headEnd/>
              <a:tailEnd/>
            </a:ln>
          </p:spPr>
          <p:txBody>
            <a:bodyPr wrap="none">
              <a:spAutoFit/>
            </a:bodyPr>
            <a:lstStyle/>
            <a:p>
              <a:pPr algn="ctr"/>
              <a:r>
                <a:rPr lang="en-US" altLang="zh-CN" sz="2800" b="1">
                  <a:solidFill>
                    <a:srgbClr val="0033CC"/>
                  </a:solidFill>
                </a:rPr>
                <a:t>1</a:t>
              </a:r>
            </a:p>
          </p:txBody>
        </p:sp>
        <p:sp>
          <p:nvSpPr>
            <p:cNvPr id="172" name="Text Box 124">
              <a:extLst>
                <a:ext uri="{FF2B5EF4-FFF2-40B4-BE49-F238E27FC236}">
                  <a16:creationId xmlns:a16="http://schemas.microsoft.com/office/drawing/2014/main" id="{D4801954-13FB-E776-BE6D-3689128AFDBF}"/>
                </a:ext>
              </a:extLst>
            </p:cNvPr>
            <p:cNvSpPr txBox="1">
              <a:spLocks noChangeArrowheads="1"/>
            </p:cNvSpPr>
            <p:nvPr/>
          </p:nvSpPr>
          <p:spPr bwMode="auto">
            <a:xfrm>
              <a:off x="3125" y="1377"/>
              <a:ext cx="1404" cy="327"/>
            </a:xfrm>
            <a:prstGeom prst="rect">
              <a:avLst/>
            </a:prstGeom>
            <a:noFill/>
            <a:ln w="9525">
              <a:noFill/>
              <a:miter lim="800000"/>
              <a:headEnd/>
              <a:tailEnd/>
            </a:ln>
          </p:spPr>
          <p:txBody>
            <a:bodyPr wrap="none">
              <a:spAutoFit/>
            </a:bodyPr>
            <a:lstStyle/>
            <a:p>
              <a:pPr algn="ctr"/>
              <a:r>
                <a:rPr lang="en-US" altLang="zh-CN" sz="2800" b="1">
                  <a:solidFill>
                    <a:srgbClr val="0033CC"/>
                  </a:solidFill>
                </a:rPr>
                <a:t> 00  01  11  10</a:t>
              </a:r>
            </a:p>
          </p:txBody>
        </p:sp>
      </p:grpSp>
      <p:sp>
        <p:nvSpPr>
          <p:cNvPr id="173" name="Rectangle 125">
            <a:extLst>
              <a:ext uri="{FF2B5EF4-FFF2-40B4-BE49-F238E27FC236}">
                <a16:creationId xmlns:a16="http://schemas.microsoft.com/office/drawing/2014/main" id="{6EA7DA18-E517-7443-07E8-C38D9268D5A6}"/>
              </a:ext>
            </a:extLst>
          </p:cNvPr>
          <p:cNvSpPr>
            <a:spLocks noChangeArrowheads="1"/>
          </p:cNvSpPr>
          <p:nvPr/>
        </p:nvSpPr>
        <p:spPr bwMode="auto">
          <a:xfrm>
            <a:off x="6856269" y="1994506"/>
            <a:ext cx="2197100" cy="774700"/>
          </a:xfrm>
          <a:prstGeom prst="rect">
            <a:avLst/>
          </a:prstGeom>
          <a:noFill/>
          <a:ln w="9525">
            <a:noFill/>
            <a:miter lim="800000"/>
            <a:headEnd/>
            <a:tailEnd/>
          </a:ln>
        </p:spPr>
        <p:txBody>
          <a:bodyPr>
            <a:spAutoFit/>
          </a:bodyPr>
          <a:lstStyle/>
          <a:p>
            <a:pPr>
              <a:lnSpc>
                <a:spcPct val="80000"/>
              </a:lnSpc>
            </a:pPr>
            <a:r>
              <a:rPr lang="en-US" altLang="zh-CN" sz="2800" b="1"/>
              <a:t>0      0</a:t>
            </a:r>
          </a:p>
          <a:p>
            <a:pPr>
              <a:lnSpc>
                <a:spcPct val="80000"/>
              </a:lnSpc>
            </a:pPr>
            <a:r>
              <a:rPr lang="en-US" altLang="zh-CN" sz="2800" b="1"/>
              <a:t>0      0</a:t>
            </a:r>
          </a:p>
        </p:txBody>
      </p:sp>
      <p:sp>
        <p:nvSpPr>
          <p:cNvPr id="174" name="Rectangle 126">
            <a:extLst>
              <a:ext uri="{FF2B5EF4-FFF2-40B4-BE49-F238E27FC236}">
                <a16:creationId xmlns:a16="http://schemas.microsoft.com/office/drawing/2014/main" id="{F95BCB0A-0A74-7A5F-EFA2-E417A0D6213E}"/>
              </a:ext>
            </a:extLst>
          </p:cNvPr>
          <p:cNvSpPr>
            <a:spLocks noChangeArrowheads="1"/>
          </p:cNvSpPr>
          <p:nvPr/>
        </p:nvSpPr>
        <p:spPr bwMode="auto">
          <a:xfrm>
            <a:off x="8380269" y="1977044"/>
            <a:ext cx="533400" cy="774700"/>
          </a:xfrm>
          <a:prstGeom prst="rect">
            <a:avLst/>
          </a:prstGeom>
          <a:noFill/>
          <a:ln w="9525">
            <a:noFill/>
            <a:miter lim="800000"/>
            <a:headEnd/>
            <a:tailEnd/>
          </a:ln>
        </p:spPr>
        <p:txBody>
          <a:bodyPr>
            <a:spAutoFit/>
          </a:bodyPr>
          <a:lstStyle/>
          <a:p>
            <a:pPr>
              <a:lnSpc>
                <a:spcPct val="80000"/>
              </a:lnSpc>
            </a:pPr>
            <a:r>
              <a:rPr lang="en-US" altLang="zh-CN" sz="2800" b="1"/>
              <a:t>0</a:t>
            </a:r>
          </a:p>
          <a:p>
            <a:pPr>
              <a:lnSpc>
                <a:spcPct val="80000"/>
              </a:lnSpc>
            </a:pPr>
            <a:r>
              <a:rPr lang="en-US" altLang="zh-CN" sz="2800" b="1"/>
              <a:t>1</a:t>
            </a:r>
          </a:p>
        </p:txBody>
      </p:sp>
      <p:sp>
        <p:nvSpPr>
          <p:cNvPr id="175" name="Rectangle 127">
            <a:extLst>
              <a:ext uri="{FF2B5EF4-FFF2-40B4-BE49-F238E27FC236}">
                <a16:creationId xmlns:a16="http://schemas.microsoft.com/office/drawing/2014/main" id="{717D490D-AC3D-BD39-EA97-019892C3B93A}"/>
              </a:ext>
            </a:extLst>
          </p:cNvPr>
          <p:cNvSpPr>
            <a:spLocks noChangeArrowheads="1"/>
          </p:cNvSpPr>
          <p:nvPr/>
        </p:nvSpPr>
        <p:spPr bwMode="auto">
          <a:xfrm>
            <a:off x="9367694" y="1988156"/>
            <a:ext cx="655638" cy="774700"/>
          </a:xfrm>
          <a:prstGeom prst="rect">
            <a:avLst/>
          </a:prstGeom>
          <a:noFill/>
          <a:ln w="9525">
            <a:noFill/>
            <a:miter lim="800000"/>
            <a:headEnd/>
            <a:tailEnd/>
          </a:ln>
        </p:spPr>
        <p:txBody>
          <a:bodyPr>
            <a:spAutoFit/>
          </a:bodyPr>
          <a:lstStyle/>
          <a:p>
            <a:pPr>
              <a:lnSpc>
                <a:spcPct val="80000"/>
              </a:lnSpc>
            </a:pPr>
            <a:r>
              <a:rPr lang="en-US" altLang="zh-CN" sz="2800" b="1"/>
              <a:t>0</a:t>
            </a:r>
          </a:p>
          <a:p>
            <a:pPr>
              <a:lnSpc>
                <a:spcPct val="80000"/>
              </a:lnSpc>
            </a:pPr>
            <a:r>
              <a:rPr lang="en-US" altLang="zh-CN" sz="2800" b="1"/>
              <a:t>1</a:t>
            </a:r>
          </a:p>
        </p:txBody>
      </p:sp>
      <p:sp>
        <p:nvSpPr>
          <p:cNvPr id="176" name="Text Box 128">
            <a:extLst>
              <a:ext uri="{FF2B5EF4-FFF2-40B4-BE49-F238E27FC236}">
                <a16:creationId xmlns:a16="http://schemas.microsoft.com/office/drawing/2014/main" id="{8C7CBB86-313D-411E-4433-281A12E3B890}"/>
              </a:ext>
            </a:extLst>
          </p:cNvPr>
          <p:cNvSpPr txBox="1">
            <a:spLocks noChangeArrowheads="1"/>
          </p:cNvSpPr>
          <p:nvPr/>
        </p:nvSpPr>
        <p:spPr bwMode="auto">
          <a:xfrm>
            <a:off x="2531919" y="5190144"/>
            <a:ext cx="361950" cy="519112"/>
          </a:xfrm>
          <a:prstGeom prst="rect">
            <a:avLst/>
          </a:prstGeom>
          <a:noFill/>
          <a:ln w="9525">
            <a:noFill/>
            <a:miter lim="800000"/>
            <a:headEnd/>
            <a:tailEnd/>
          </a:ln>
        </p:spPr>
        <p:txBody>
          <a:bodyPr wrap="none">
            <a:spAutoFit/>
          </a:bodyPr>
          <a:lstStyle/>
          <a:p>
            <a:r>
              <a:rPr lang="en-US" altLang="zh-CN" sz="2800" b="1"/>
              <a:t>0</a:t>
            </a:r>
          </a:p>
        </p:txBody>
      </p:sp>
      <p:sp>
        <p:nvSpPr>
          <p:cNvPr id="177" name="Text Box 129">
            <a:extLst>
              <a:ext uri="{FF2B5EF4-FFF2-40B4-BE49-F238E27FC236}">
                <a16:creationId xmlns:a16="http://schemas.microsoft.com/office/drawing/2014/main" id="{8475F58E-97D1-3389-193A-936241D6E8F4}"/>
              </a:ext>
            </a:extLst>
          </p:cNvPr>
          <p:cNvSpPr txBox="1">
            <a:spLocks noChangeArrowheads="1"/>
          </p:cNvSpPr>
          <p:nvPr/>
        </p:nvSpPr>
        <p:spPr bwMode="auto">
          <a:xfrm>
            <a:off x="2535094" y="5666394"/>
            <a:ext cx="361950" cy="519112"/>
          </a:xfrm>
          <a:prstGeom prst="rect">
            <a:avLst/>
          </a:prstGeom>
          <a:noFill/>
          <a:ln w="9525">
            <a:noFill/>
            <a:miter lim="800000"/>
            <a:headEnd/>
            <a:tailEnd/>
          </a:ln>
        </p:spPr>
        <p:txBody>
          <a:bodyPr wrap="none">
            <a:spAutoFit/>
          </a:bodyPr>
          <a:lstStyle/>
          <a:p>
            <a:r>
              <a:rPr lang="en-US" altLang="zh-CN" sz="2800" b="1"/>
              <a:t>1</a:t>
            </a:r>
          </a:p>
        </p:txBody>
      </p:sp>
      <p:graphicFrame>
        <p:nvGraphicFramePr>
          <p:cNvPr id="178" name="Group 130">
            <a:extLst>
              <a:ext uri="{FF2B5EF4-FFF2-40B4-BE49-F238E27FC236}">
                <a16:creationId xmlns:a16="http://schemas.microsoft.com/office/drawing/2014/main" id="{417D701C-254A-02DD-68D7-4A7F94831BC2}"/>
              </a:ext>
            </a:extLst>
          </p:cNvPr>
          <p:cNvGraphicFramePr>
            <a:graphicFrameLocks noGrp="1"/>
          </p:cNvGraphicFramePr>
          <p:nvPr>
            <p:extLst>
              <p:ext uri="{D42A27DB-BD31-4B8C-83A1-F6EECF244321}">
                <p14:modId xmlns:p14="http://schemas.microsoft.com/office/powerpoint/2010/main" val="1615807609"/>
              </p:ext>
            </p:extLst>
          </p:nvPr>
        </p:nvGraphicFramePr>
        <p:xfrm>
          <a:off x="6675294" y="2689831"/>
          <a:ext cx="2419350" cy="774192"/>
        </p:xfrm>
        <a:graphic>
          <a:graphicData uri="http://schemas.openxmlformats.org/drawingml/2006/table">
            <a:tbl>
              <a:tblPr/>
              <a:tblGrid>
                <a:gridCol w="148590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tblGrid>
              <a:tr h="7588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0      1</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cap="flat">
                      <a:noFill/>
                    </a:lnL>
                    <a:lnR>
                      <a:noFill/>
                    </a:lnR>
                    <a:lnT cap="flat">
                      <a:noFill/>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9" name="Rectangle 139">
            <a:extLst>
              <a:ext uri="{FF2B5EF4-FFF2-40B4-BE49-F238E27FC236}">
                <a16:creationId xmlns:a16="http://schemas.microsoft.com/office/drawing/2014/main" id="{AABA3363-381E-4450-2997-E69DD6CBA9AF}"/>
              </a:ext>
            </a:extLst>
          </p:cNvPr>
          <p:cNvSpPr>
            <a:spLocks noChangeArrowheads="1"/>
          </p:cNvSpPr>
          <p:nvPr/>
        </p:nvSpPr>
        <p:spPr bwMode="auto">
          <a:xfrm>
            <a:off x="9367694" y="2680306"/>
            <a:ext cx="361950" cy="774700"/>
          </a:xfrm>
          <a:prstGeom prst="rect">
            <a:avLst/>
          </a:prstGeom>
          <a:noFill/>
          <a:ln w="9525">
            <a:noFill/>
            <a:miter lim="800000"/>
            <a:headEnd/>
            <a:tailEnd/>
          </a:ln>
        </p:spPr>
        <p:txBody>
          <a:bodyPr wrap="none">
            <a:spAutoFit/>
          </a:bodyPr>
          <a:lstStyle/>
          <a:p>
            <a:pPr>
              <a:lnSpc>
                <a:spcPct val="80000"/>
              </a:lnSpc>
            </a:pPr>
            <a:r>
              <a:rPr lang="en-US" altLang="zh-CN" sz="2800" b="1"/>
              <a:t>0</a:t>
            </a:r>
          </a:p>
          <a:p>
            <a:pPr>
              <a:lnSpc>
                <a:spcPct val="80000"/>
              </a:lnSpc>
            </a:pPr>
            <a:r>
              <a:rPr lang="en-US" altLang="zh-CN" sz="2800" b="1"/>
              <a:t>0</a:t>
            </a:r>
          </a:p>
        </p:txBody>
      </p:sp>
      <p:sp>
        <p:nvSpPr>
          <p:cNvPr id="180" name="Text Box 140">
            <a:extLst>
              <a:ext uri="{FF2B5EF4-FFF2-40B4-BE49-F238E27FC236}">
                <a16:creationId xmlns:a16="http://schemas.microsoft.com/office/drawing/2014/main" id="{2779F38E-9758-56C2-1846-5442ADBC9A2C}"/>
              </a:ext>
            </a:extLst>
          </p:cNvPr>
          <p:cNvSpPr txBox="1">
            <a:spLocks noChangeArrowheads="1"/>
          </p:cNvSpPr>
          <p:nvPr/>
        </p:nvSpPr>
        <p:spPr bwMode="auto">
          <a:xfrm>
            <a:off x="3106594" y="5171094"/>
            <a:ext cx="361950" cy="519112"/>
          </a:xfrm>
          <a:prstGeom prst="rect">
            <a:avLst/>
          </a:prstGeom>
          <a:noFill/>
          <a:ln w="9525">
            <a:noFill/>
            <a:miter lim="800000"/>
            <a:headEnd/>
            <a:tailEnd/>
          </a:ln>
        </p:spPr>
        <p:txBody>
          <a:bodyPr wrap="none">
            <a:spAutoFit/>
          </a:bodyPr>
          <a:lstStyle/>
          <a:p>
            <a:r>
              <a:rPr lang="en-US" altLang="zh-CN" sz="2800" b="1"/>
              <a:t>0</a:t>
            </a:r>
          </a:p>
        </p:txBody>
      </p:sp>
      <p:sp>
        <p:nvSpPr>
          <p:cNvPr id="181" name="Text Box 141">
            <a:extLst>
              <a:ext uri="{FF2B5EF4-FFF2-40B4-BE49-F238E27FC236}">
                <a16:creationId xmlns:a16="http://schemas.microsoft.com/office/drawing/2014/main" id="{E7A83CF6-781E-B2BF-031F-3B73C5FCAC69}"/>
              </a:ext>
            </a:extLst>
          </p:cNvPr>
          <p:cNvSpPr txBox="1">
            <a:spLocks noChangeArrowheads="1"/>
          </p:cNvSpPr>
          <p:nvPr/>
        </p:nvSpPr>
        <p:spPr bwMode="auto">
          <a:xfrm>
            <a:off x="3106594" y="5628294"/>
            <a:ext cx="361950" cy="519112"/>
          </a:xfrm>
          <a:prstGeom prst="rect">
            <a:avLst/>
          </a:prstGeom>
          <a:noFill/>
          <a:ln w="9525">
            <a:noFill/>
            <a:miter lim="800000"/>
            <a:headEnd/>
            <a:tailEnd/>
          </a:ln>
        </p:spPr>
        <p:txBody>
          <a:bodyPr wrap="none">
            <a:spAutoFit/>
          </a:bodyPr>
          <a:lstStyle/>
          <a:p>
            <a:r>
              <a:rPr lang="en-US" altLang="zh-CN" sz="2800" b="1"/>
              <a:t>0</a:t>
            </a:r>
          </a:p>
        </p:txBody>
      </p:sp>
      <p:graphicFrame>
        <p:nvGraphicFramePr>
          <p:cNvPr id="182" name="Group 142">
            <a:extLst>
              <a:ext uri="{FF2B5EF4-FFF2-40B4-BE49-F238E27FC236}">
                <a16:creationId xmlns:a16="http://schemas.microsoft.com/office/drawing/2014/main" id="{6237E0B4-9EB3-3EE2-233F-E68A8E9DCD2C}"/>
              </a:ext>
            </a:extLst>
          </p:cNvPr>
          <p:cNvGraphicFramePr>
            <a:graphicFrameLocks noGrp="1"/>
          </p:cNvGraphicFramePr>
          <p:nvPr>
            <p:extLst>
              <p:ext uri="{D42A27DB-BD31-4B8C-83A1-F6EECF244321}">
                <p14:modId xmlns:p14="http://schemas.microsoft.com/office/powerpoint/2010/main" val="874169137"/>
              </p:ext>
            </p:extLst>
          </p:nvPr>
        </p:nvGraphicFramePr>
        <p:xfrm>
          <a:off x="6675294" y="3442306"/>
          <a:ext cx="2419350" cy="774192"/>
        </p:xfrm>
        <a:graphic>
          <a:graphicData uri="http://schemas.openxmlformats.org/drawingml/2006/table">
            <a:tbl>
              <a:tblPr/>
              <a:tblGrid>
                <a:gridCol w="148590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tblGrid>
              <a:tr h="7683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1      0</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r>
                        <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3" name="Rectangle 150">
            <a:extLst>
              <a:ext uri="{FF2B5EF4-FFF2-40B4-BE49-F238E27FC236}">
                <a16:creationId xmlns:a16="http://schemas.microsoft.com/office/drawing/2014/main" id="{13409038-7241-8D7E-8B05-58378047FCC9}"/>
              </a:ext>
            </a:extLst>
          </p:cNvPr>
          <p:cNvSpPr>
            <a:spLocks noChangeArrowheads="1"/>
          </p:cNvSpPr>
          <p:nvPr/>
        </p:nvSpPr>
        <p:spPr bwMode="auto">
          <a:xfrm>
            <a:off x="9367694" y="3474056"/>
            <a:ext cx="361950" cy="774700"/>
          </a:xfrm>
          <a:prstGeom prst="rect">
            <a:avLst/>
          </a:prstGeom>
          <a:noFill/>
          <a:ln w="9525">
            <a:noFill/>
            <a:miter lim="800000"/>
            <a:headEnd/>
            <a:tailEnd/>
          </a:ln>
        </p:spPr>
        <p:txBody>
          <a:bodyPr wrap="none">
            <a:spAutoFit/>
          </a:bodyPr>
          <a:lstStyle/>
          <a:p>
            <a:pPr>
              <a:lnSpc>
                <a:spcPct val="80000"/>
              </a:lnSpc>
            </a:pPr>
            <a:r>
              <a:rPr lang="en-US" altLang="zh-CN" sz="2800" b="1"/>
              <a:t>1</a:t>
            </a:r>
          </a:p>
          <a:p>
            <a:pPr>
              <a:lnSpc>
                <a:spcPct val="80000"/>
              </a:lnSpc>
            </a:pPr>
            <a:r>
              <a:rPr lang="en-US" altLang="zh-CN" sz="2800" b="1"/>
              <a:t>1</a:t>
            </a:r>
          </a:p>
        </p:txBody>
      </p:sp>
      <p:sp>
        <p:nvSpPr>
          <p:cNvPr id="184" name="Text Box 151">
            <a:extLst>
              <a:ext uri="{FF2B5EF4-FFF2-40B4-BE49-F238E27FC236}">
                <a16:creationId xmlns:a16="http://schemas.microsoft.com/office/drawing/2014/main" id="{61A99D17-B83C-5B51-C99D-82758503A851}"/>
              </a:ext>
            </a:extLst>
          </p:cNvPr>
          <p:cNvSpPr txBox="1">
            <a:spLocks noChangeArrowheads="1"/>
          </p:cNvSpPr>
          <p:nvPr/>
        </p:nvSpPr>
        <p:spPr bwMode="auto">
          <a:xfrm>
            <a:off x="4135294" y="5190144"/>
            <a:ext cx="361950" cy="519112"/>
          </a:xfrm>
          <a:prstGeom prst="rect">
            <a:avLst/>
          </a:prstGeom>
          <a:noFill/>
          <a:ln w="9525">
            <a:noFill/>
            <a:miter lim="800000"/>
            <a:headEnd/>
            <a:tailEnd/>
          </a:ln>
        </p:spPr>
        <p:txBody>
          <a:bodyPr wrap="none">
            <a:spAutoFit/>
          </a:bodyPr>
          <a:lstStyle/>
          <a:p>
            <a:r>
              <a:rPr lang="en-US" altLang="zh-CN" sz="2800" b="1"/>
              <a:t>1</a:t>
            </a:r>
          </a:p>
        </p:txBody>
      </p:sp>
      <p:sp>
        <p:nvSpPr>
          <p:cNvPr id="185" name="Text Box 152">
            <a:extLst>
              <a:ext uri="{FF2B5EF4-FFF2-40B4-BE49-F238E27FC236}">
                <a16:creationId xmlns:a16="http://schemas.microsoft.com/office/drawing/2014/main" id="{D061666E-6F77-A9FA-32FD-7C8757FE79A0}"/>
              </a:ext>
            </a:extLst>
          </p:cNvPr>
          <p:cNvSpPr txBox="1">
            <a:spLocks noChangeArrowheads="1"/>
          </p:cNvSpPr>
          <p:nvPr/>
        </p:nvSpPr>
        <p:spPr bwMode="auto">
          <a:xfrm>
            <a:off x="4116244" y="5628294"/>
            <a:ext cx="361950" cy="519112"/>
          </a:xfrm>
          <a:prstGeom prst="rect">
            <a:avLst/>
          </a:prstGeom>
          <a:noFill/>
          <a:ln w="9525">
            <a:noFill/>
            <a:miter lim="800000"/>
            <a:headEnd/>
            <a:tailEnd/>
          </a:ln>
        </p:spPr>
        <p:txBody>
          <a:bodyPr wrap="none">
            <a:spAutoFit/>
          </a:bodyPr>
          <a:lstStyle/>
          <a:p>
            <a:r>
              <a:rPr lang="en-US" altLang="zh-CN" sz="2800" b="1"/>
              <a:t>1</a:t>
            </a:r>
          </a:p>
        </p:txBody>
      </p:sp>
      <p:graphicFrame>
        <p:nvGraphicFramePr>
          <p:cNvPr id="186" name="Group 153">
            <a:extLst>
              <a:ext uri="{FF2B5EF4-FFF2-40B4-BE49-F238E27FC236}">
                <a16:creationId xmlns:a16="http://schemas.microsoft.com/office/drawing/2014/main" id="{CD840594-7119-4FA6-A24B-04744B037E7C}"/>
              </a:ext>
            </a:extLst>
          </p:cNvPr>
          <p:cNvGraphicFramePr>
            <a:graphicFrameLocks noGrp="1"/>
          </p:cNvGraphicFramePr>
          <p:nvPr>
            <p:extLst>
              <p:ext uri="{D42A27DB-BD31-4B8C-83A1-F6EECF244321}">
                <p14:modId xmlns:p14="http://schemas.microsoft.com/office/powerpoint/2010/main" val="2388955692"/>
              </p:ext>
            </p:extLst>
          </p:nvPr>
        </p:nvGraphicFramePr>
        <p:xfrm>
          <a:off x="6675294" y="4213831"/>
          <a:ext cx="2419350" cy="774192"/>
        </p:xfrm>
        <a:graphic>
          <a:graphicData uri="http://schemas.openxmlformats.org/drawingml/2006/table">
            <a:tbl>
              <a:tblPr/>
              <a:tblGrid>
                <a:gridCol w="1476375">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tblGrid>
              <a:tr h="7524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a:t>
                      </a:r>
                    </a:p>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a:t>
                      </a:r>
                    </a:p>
                  </a:txBody>
                  <a:tcPr horzOverflow="overflow">
                    <a:lnL cap="flat">
                      <a:noFill/>
                    </a:lnL>
                    <a:lnR>
                      <a:noFill/>
                    </a:lnR>
                    <a:lnT cap="flat">
                      <a:noFill/>
                    </a:lnT>
                    <a:lnB cap="flat">
                      <a:noFill/>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7" name="Rectangle 162">
            <a:extLst>
              <a:ext uri="{FF2B5EF4-FFF2-40B4-BE49-F238E27FC236}">
                <a16:creationId xmlns:a16="http://schemas.microsoft.com/office/drawing/2014/main" id="{D4B78D76-7419-9327-2738-8B08C1A08C28}"/>
              </a:ext>
            </a:extLst>
          </p:cNvPr>
          <p:cNvSpPr>
            <a:spLocks noChangeArrowheads="1"/>
          </p:cNvSpPr>
          <p:nvPr/>
        </p:nvSpPr>
        <p:spPr bwMode="auto">
          <a:xfrm>
            <a:off x="9367694" y="4221769"/>
            <a:ext cx="361950" cy="774700"/>
          </a:xfrm>
          <a:prstGeom prst="rect">
            <a:avLst/>
          </a:prstGeom>
          <a:noFill/>
          <a:ln w="9525">
            <a:noFill/>
            <a:miter lim="800000"/>
            <a:headEnd/>
            <a:tailEnd/>
          </a:ln>
        </p:spPr>
        <p:txBody>
          <a:bodyPr wrap="none">
            <a:spAutoFit/>
          </a:bodyPr>
          <a:lstStyle/>
          <a:p>
            <a:pPr>
              <a:lnSpc>
                <a:spcPct val="80000"/>
              </a:lnSpc>
            </a:pPr>
            <a:r>
              <a:rPr lang="en-US" altLang="zh-CN" sz="2800" b="1"/>
              <a:t>1</a:t>
            </a:r>
          </a:p>
          <a:p>
            <a:pPr>
              <a:lnSpc>
                <a:spcPct val="80000"/>
              </a:lnSpc>
            </a:pPr>
            <a:r>
              <a:rPr lang="en-US" altLang="zh-CN" sz="2800" b="1"/>
              <a:t>0</a:t>
            </a:r>
          </a:p>
        </p:txBody>
      </p:sp>
      <p:sp>
        <p:nvSpPr>
          <p:cNvPr id="188" name="Text Box 163">
            <a:extLst>
              <a:ext uri="{FF2B5EF4-FFF2-40B4-BE49-F238E27FC236}">
                <a16:creationId xmlns:a16="http://schemas.microsoft.com/office/drawing/2014/main" id="{B94075FA-7C99-879E-3DCB-F02DEFD6BF43}"/>
              </a:ext>
            </a:extLst>
          </p:cNvPr>
          <p:cNvSpPr txBox="1">
            <a:spLocks noChangeArrowheads="1"/>
          </p:cNvSpPr>
          <p:nvPr/>
        </p:nvSpPr>
        <p:spPr bwMode="auto">
          <a:xfrm>
            <a:off x="3563794" y="5190144"/>
            <a:ext cx="361950" cy="519112"/>
          </a:xfrm>
          <a:prstGeom prst="rect">
            <a:avLst/>
          </a:prstGeom>
          <a:noFill/>
          <a:ln w="9525">
            <a:noFill/>
            <a:miter lim="800000"/>
            <a:headEnd/>
            <a:tailEnd/>
          </a:ln>
        </p:spPr>
        <p:txBody>
          <a:bodyPr wrap="none">
            <a:spAutoFit/>
          </a:bodyPr>
          <a:lstStyle/>
          <a:p>
            <a:r>
              <a:rPr lang="en-US" altLang="zh-CN" sz="2800" b="1"/>
              <a:t>1</a:t>
            </a:r>
          </a:p>
        </p:txBody>
      </p:sp>
      <p:sp>
        <p:nvSpPr>
          <p:cNvPr id="189" name="Text Box 164">
            <a:extLst>
              <a:ext uri="{FF2B5EF4-FFF2-40B4-BE49-F238E27FC236}">
                <a16:creationId xmlns:a16="http://schemas.microsoft.com/office/drawing/2014/main" id="{FD7DCBBC-A4D7-4205-ADFC-9F2B89ADE391}"/>
              </a:ext>
            </a:extLst>
          </p:cNvPr>
          <p:cNvSpPr txBox="1">
            <a:spLocks noChangeArrowheads="1"/>
          </p:cNvSpPr>
          <p:nvPr/>
        </p:nvSpPr>
        <p:spPr bwMode="auto">
          <a:xfrm>
            <a:off x="3582844" y="5666394"/>
            <a:ext cx="361950" cy="519112"/>
          </a:xfrm>
          <a:prstGeom prst="rect">
            <a:avLst/>
          </a:prstGeom>
          <a:noFill/>
          <a:ln w="9525">
            <a:noFill/>
            <a:miter lim="800000"/>
            <a:headEnd/>
            <a:tailEnd/>
          </a:ln>
        </p:spPr>
        <p:txBody>
          <a:bodyPr wrap="none">
            <a:spAutoFit/>
          </a:bodyPr>
          <a:lstStyle/>
          <a:p>
            <a:r>
              <a:rPr lang="en-US" altLang="zh-CN" sz="2800" b="1"/>
              <a:t>0</a:t>
            </a:r>
          </a:p>
        </p:txBody>
      </p:sp>
      <p:sp>
        <p:nvSpPr>
          <p:cNvPr id="190" name="AutoShape 165">
            <a:extLst>
              <a:ext uri="{FF2B5EF4-FFF2-40B4-BE49-F238E27FC236}">
                <a16:creationId xmlns:a16="http://schemas.microsoft.com/office/drawing/2014/main" id="{7CDD9918-63F1-D52A-1DCE-26FC798E8325}"/>
              </a:ext>
            </a:extLst>
          </p:cNvPr>
          <p:cNvSpPr>
            <a:spLocks noChangeArrowheads="1"/>
          </p:cNvSpPr>
          <p:nvPr/>
        </p:nvSpPr>
        <p:spPr bwMode="auto">
          <a:xfrm rot="2836798">
            <a:off x="4684569" y="4166206"/>
            <a:ext cx="704850" cy="304800"/>
          </a:xfrm>
          <a:prstGeom prst="notchedRightArrow">
            <a:avLst>
              <a:gd name="adj1" fmla="val 50000"/>
              <a:gd name="adj2" fmla="val 57813"/>
            </a:avLst>
          </a:prstGeom>
          <a:solidFill>
            <a:srgbClr val="FF0066"/>
          </a:solidFill>
          <a:ln w="9525">
            <a:solidFill>
              <a:srgbClr val="FF0066"/>
            </a:solidFill>
            <a:miter lim="800000"/>
            <a:headEnd/>
            <a:tailEnd/>
          </a:ln>
        </p:spPr>
        <p:txBody>
          <a:bodyPr wrap="none" anchor="ctr"/>
          <a:lstStyle/>
          <a:p>
            <a:endParaRPr lang="zh-CN" altLang="en-US"/>
          </a:p>
        </p:txBody>
      </p:sp>
      <p:sp>
        <p:nvSpPr>
          <p:cNvPr id="191" name="Line 166">
            <a:extLst>
              <a:ext uri="{FF2B5EF4-FFF2-40B4-BE49-F238E27FC236}">
                <a16:creationId xmlns:a16="http://schemas.microsoft.com/office/drawing/2014/main" id="{704C0B65-8C04-4ABD-6832-3A94F430E572}"/>
              </a:ext>
            </a:extLst>
          </p:cNvPr>
          <p:cNvSpPr>
            <a:spLocks noChangeShapeType="1"/>
          </p:cNvSpPr>
          <p:nvPr/>
        </p:nvSpPr>
        <p:spPr bwMode="auto">
          <a:xfrm>
            <a:off x="4185301" y="3440718"/>
            <a:ext cx="1889918" cy="1982787"/>
          </a:xfrm>
          <a:prstGeom prst="line">
            <a:avLst/>
          </a:prstGeom>
          <a:noFill/>
          <a:ln w="19050">
            <a:solidFill>
              <a:schemeClr val="tx1"/>
            </a:solidFill>
            <a:round/>
            <a:headEnd/>
            <a:tailEnd type="stealth" w="med" len="med"/>
          </a:ln>
        </p:spPr>
        <p:txBody>
          <a:bodyPr/>
          <a:lstStyle/>
          <a:p>
            <a:endParaRPr lang="zh-CN" altLang="en-US"/>
          </a:p>
        </p:txBody>
      </p:sp>
      <p:graphicFrame>
        <p:nvGraphicFramePr>
          <p:cNvPr id="192" name="Object 182">
            <a:extLst>
              <a:ext uri="{FF2B5EF4-FFF2-40B4-BE49-F238E27FC236}">
                <a16:creationId xmlns:a16="http://schemas.microsoft.com/office/drawing/2014/main" id="{6D7D354D-5CB4-4FEB-45DD-90B32655B7CE}"/>
              </a:ext>
            </a:extLst>
          </p:cNvPr>
          <p:cNvGraphicFramePr>
            <a:graphicFrameLocks noChangeAspect="1"/>
          </p:cNvGraphicFramePr>
          <p:nvPr>
            <p:extLst>
              <p:ext uri="{D42A27DB-BD31-4B8C-83A1-F6EECF244321}">
                <p14:modId xmlns:p14="http://schemas.microsoft.com/office/powerpoint/2010/main" val="3166693593"/>
              </p:ext>
            </p:extLst>
          </p:nvPr>
        </p:nvGraphicFramePr>
        <p:xfrm>
          <a:off x="4925869" y="5194906"/>
          <a:ext cx="1077913" cy="565150"/>
        </p:xfrm>
        <a:graphic>
          <a:graphicData uri="http://schemas.openxmlformats.org/presentationml/2006/ole">
            <mc:AlternateContent xmlns:mc="http://schemas.openxmlformats.org/markup-compatibility/2006">
              <mc:Choice xmlns:v="urn:schemas-microsoft-com:vml" Requires="v">
                <p:oleObj name="Equation" r:id="rId2" imgW="342000" imgH="174240" progId="Equation.3">
                  <p:embed/>
                </p:oleObj>
              </mc:Choice>
              <mc:Fallback>
                <p:oleObj name="Equation" r:id="rId2" imgW="342000" imgH="174240" progId="Equation.3">
                  <p:embed/>
                  <p:pic>
                    <p:nvPicPr>
                      <p:cNvPr id="93351" name="Object 1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869" y="5194906"/>
                        <a:ext cx="1077913" cy="565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graphicFrame>
        <p:nvGraphicFramePr>
          <p:cNvPr id="193" name="Object 183">
            <a:extLst>
              <a:ext uri="{FF2B5EF4-FFF2-40B4-BE49-F238E27FC236}">
                <a16:creationId xmlns:a16="http://schemas.microsoft.com/office/drawing/2014/main" id="{CA1CA37C-B876-4A90-E8EE-EC93FDDD35D4}"/>
              </a:ext>
            </a:extLst>
          </p:cNvPr>
          <p:cNvGraphicFramePr>
            <a:graphicFrameLocks noChangeAspect="1"/>
          </p:cNvGraphicFramePr>
          <p:nvPr>
            <p:extLst>
              <p:ext uri="{D42A27DB-BD31-4B8C-83A1-F6EECF244321}">
                <p14:modId xmlns:p14="http://schemas.microsoft.com/office/powerpoint/2010/main" val="2915839496"/>
              </p:ext>
            </p:extLst>
          </p:nvPr>
        </p:nvGraphicFramePr>
        <p:xfrm>
          <a:off x="6167294" y="5110769"/>
          <a:ext cx="1036638" cy="642937"/>
        </p:xfrm>
        <a:graphic>
          <a:graphicData uri="http://schemas.openxmlformats.org/presentationml/2006/ole">
            <mc:AlternateContent xmlns:mc="http://schemas.openxmlformats.org/markup-compatibility/2006">
              <mc:Choice xmlns:v="urn:schemas-microsoft-com:vml" Requires="v">
                <p:oleObj name="Equation" r:id="rId4" imgW="305640" imgH="189000" progId="Equation.3">
                  <p:embed/>
                </p:oleObj>
              </mc:Choice>
              <mc:Fallback>
                <p:oleObj name="Equation" r:id="rId4" imgW="305640" imgH="189000" progId="Equation.3">
                  <p:embed/>
                  <p:pic>
                    <p:nvPicPr>
                      <p:cNvPr id="93352" name="Object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294" y="5110769"/>
                        <a:ext cx="1036638" cy="642937"/>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194" name="Line 169">
            <a:extLst>
              <a:ext uri="{FF2B5EF4-FFF2-40B4-BE49-F238E27FC236}">
                <a16:creationId xmlns:a16="http://schemas.microsoft.com/office/drawing/2014/main" id="{481CB583-FC41-C249-EED9-2E10CB693C23}"/>
              </a:ext>
            </a:extLst>
          </p:cNvPr>
          <p:cNvSpPr>
            <a:spLocks noChangeShapeType="1"/>
          </p:cNvSpPr>
          <p:nvPr/>
        </p:nvSpPr>
        <p:spPr bwMode="auto">
          <a:xfrm>
            <a:off x="4291663" y="3999952"/>
            <a:ext cx="3212306" cy="1575954"/>
          </a:xfrm>
          <a:prstGeom prst="line">
            <a:avLst/>
          </a:prstGeom>
          <a:noFill/>
          <a:ln w="19050">
            <a:solidFill>
              <a:schemeClr val="tx1"/>
            </a:solidFill>
            <a:round/>
            <a:headEnd/>
            <a:tailEnd type="stealth" w="med" len="med"/>
          </a:ln>
        </p:spPr>
        <p:txBody>
          <a:bodyPr/>
          <a:lstStyle/>
          <a:p>
            <a:endParaRPr lang="zh-CN" altLang="en-US"/>
          </a:p>
        </p:txBody>
      </p:sp>
      <p:graphicFrame>
        <p:nvGraphicFramePr>
          <p:cNvPr id="195" name="Object 184">
            <a:extLst>
              <a:ext uri="{FF2B5EF4-FFF2-40B4-BE49-F238E27FC236}">
                <a16:creationId xmlns:a16="http://schemas.microsoft.com/office/drawing/2014/main" id="{A46532F3-481B-5668-BC4B-F2EE53386590}"/>
              </a:ext>
            </a:extLst>
          </p:cNvPr>
          <p:cNvGraphicFramePr>
            <a:graphicFrameLocks noChangeAspect="1"/>
          </p:cNvGraphicFramePr>
          <p:nvPr>
            <p:extLst>
              <p:ext uri="{D42A27DB-BD31-4B8C-83A1-F6EECF244321}">
                <p14:modId xmlns:p14="http://schemas.microsoft.com/office/powerpoint/2010/main" val="2880885097"/>
              </p:ext>
            </p:extLst>
          </p:nvPr>
        </p:nvGraphicFramePr>
        <p:xfrm>
          <a:off x="7153132" y="5120294"/>
          <a:ext cx="1201737" cy="627062"/>
        </p:xfrm>
        <a:graphic>
          <a:graphicData uri="http://schemas.openxmlformats.org/presentationml/2006/ole">
            <mc:AlternateContent xmlns:mc="http://schemas.openxmlformats.org/markup-compatibility/2006">
              <mc:Choice xmlns:v="urn:schemas-microsoft-com:vml" Requires="v">
                <p:oleObj name="Equation" r:id="rId6" imgW="363600" imgH="189000" progId="Equation.3">
                  <p:embed/>
                </p:oleObj>
              </mc:Choice>
              <mc:Fallback>
                <p:oleObj name="Equation" r:id="rId6" imgW="363600" imgH="189000" progId="Equation.3">
                  <p:embed/>
                  <p:pic>
                    <p:nvPicPr>
                      <p:cNvPr id="93354" name="Object 1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3132" y="5120294"/>
                        <a:ext cx="1201737" cy="627062"/>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196" name="Line 171">
            <a:extLst>
              <a:ext uri="{FF2B5EF4-FFF2-40B4-BE49-F238E27FC236}">
                <a16:creationId xmlns:a16="http://schemas.microsoft.com/office/drawing/2014/main" id="{6D4EA00F-061D-B905-B8F0-12C14D83E5F7}"/>
              </a:ext>
            </a:extLst>
          </p:cNvPr>
          <p:cNvSpPr>
            <a:spLocks noChangeShapeType="1"/>
          </p:cNvSpPr>
          <p:nvPr/>
        </p:nvSpPr>
        <p:spPr bwMode="auto">
          <a:xfrm>
            <a:off x="5827569" y="2870806"/>
            <a:ext cx="419100" cy="2952750"/>
          </a:xfrm>
          <a:prstGeom prst="line">
            <a:avLst/>
          </a:prstGeom>
          <a:noFill/>
          <a:ln w="19050">
            <a:solidFill>
              <a:schemeClr val="tx1"/>
            </a:solidFill>
            <a:round/>
            <a:headEnd/>
            <a:tailEnd type="stealth" w="med" len="med"/>
          </a:ln>
        </p:spPr>
        <p:txBody>
          <a:bodyPr/>
          <a:lstStyle/>
          <a:p>
            <a:endParaRPr lang="zh-CN" altLang="en-US"/>
          </a:p>
        </p:txBody>
      </p:sp>
      <p:graphicFrame>
        <p:nvGraphicFramePr>
          <p:cNvPr id="197" name="Object 185">
            <a:extLst>
              <a:ext uri="{FF2B5EF4-FFF2-40B4-BE49-F238E27FC236}">
                <a16:creationId xmlns:a16="http://schemas.microsoft.com/office/drawing/2014/main" id="{4E2B8BCD-9FF6-233D-984F-D470028A3F0F}"/>
              </a:ext>
            </a:extLst>
          </p:cNvPr>
          <p:cNvGraphicFramePr>
            <a:graphicFrameLocks noChangeAspect="1"/>
          </p:cNvGraphicFramePr>
          <p:nvPr>
            <p:extLst>
              <p:ext uri="{D42A27DB-BD31-4B8C-83A1-F6EECF244321}">
                <p14:modId xmlns:p14="http://schemas.microsoft.com/office/powerpoint/2010/main" val="1505145539"/>
              </p:ext>
            </p:extLst>
          </p:nvPr>
        </p:nvGraphicFramePr>
        <p:xfrm>
          <a:off x="5784707" y="5709256"/>
          <a:ext cx="1377950" cy="565150"/>
        </p:xfrm>
        <a:graphic>
          <a:graphicData uri="http://schemas.openxmlformats.org/presentationml/2006/ole">
            <mc:AlternateContent xmlns:mc="http://schemas.openxmlformats.org/markup-compatibility/2006">
              <mc:Choice xmlns:v="urn:schemas-microsoft-com:vml" Requires="v">
                <p:oleObj name="Equation" r:id="rId8" imgW="436320" imgH="174240" progId="Equation.3">
                  <p:embed/>
                </p:oleObj>
              </mc:Choice>
              <mc:Fallback>
                <p:oleObj name="Equation" r:id="rId8" imgW="436320" imgH="174240" progId="Equation.3">
                  <p:embed/>
                  <p:pic>
                    <p:nvPicPr>
                      <p:cNvPr id="93356" name="Object 1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4707" y="5709256"/>
                        <a:ext cx="1377950" cy="565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
        <p:nvSpPr>
          <p:cNvPr id="198" name="Line 173">
            <a:extLst>
              <a:ext uri="{FF2B5EF4-FFF2-40B4-BE49-F238E27FC236}">
                <a16:creationId xmlns:a16="http://schemas.microsoft.com/office/drawing/2014/main" id="{B729F369-24E9-1F1E-AA0C-EEA7BB365353}"/>
              </a:ext>
            </a:extLst>
          </p:cNvPr>
          <p:cNvSpPr>
            <a:spLocks noChangeShapeType="1"/>
          </p:cNvSpPr>
          <p:nvPr/>
        </p:nvSpPr>
        <p:spPr bwMode="auto">
          <a:xfrm>
            <a:off x="6341919" y="2756506"/>
            <a:ext cx="1962150" cy="3067050"/>
          </a:xfrm>
          <a:prstGeom prst="line">
            <a:avLst/>
          </a:prstGeom>
          <a:noFill/>
          <a:ln w="19050">
            <a:solidFill>
              <a:schemeClr val="tx1"/>
            </a:solidFill>
            <a:round/>
            <a:headEnd/>
            <a:tailEnd type="stealth" w="med" len="med"/>
          </a:ln>
        </p:spPr>
        <p:txBody>
          <a:bodyPr/>
          <a:lstStyle/>
          <a:p>
            <a:endParaRPr lang="zh-CN" altLang="en-US"/>
          </a:p>
        </p:txBody>
      </p:sp>
      <p:graphicFrame>
        <p:nvGraphicFramePr>
          <p:cNvPr id="199" name="Object 186">
            <a:extLst>
              <a:ext uri="{FF2B5EF4-FFF2-40B4-BE49-F238E27FC236}">
                <a16:creationId xmlns:a16="http://schemas.microsoft.com/office/drawing/2014/main" id="{3959CCB4-3F71-42EF-BBA6-9A51F62E3B72}"/>
              </a:ext>
            </a:extLst>
          </p:cNvPr>
          <p:cNvGraphicFramePr>
            <a:graphicFrameLocks noChangeAspect="1"/>
          </p:cNvGraphicFramePr>
          <p:nvPr>
            <p:extLst>
              <p:ext uri="{D42A27DB-BD31-4B8C-83A1-F6EECF244321}">
                <p14:modId xmlns:p14="http://schemas.microsoft.com/office/powerpoint/2010/main" val="3678915140"/>
              </p:ext>
            </p:extLst>
          </p:nvPr>
        </p:nvGraphicFramePr>
        <p:xfrm>
          <a:off x="7337282" y="5696556"/>
          <a:ext cx="1347787" cy="565150"/>
        </p:xfrm>
        <a:graphic>
          <a:graphicData uri="http://schemas.openxmlformats.org/presentationml/2006/ole">
            <mc:AlternateContent xmlns:mc="http://schemas.openxmlformats.org/markup-compatibility/2006">
              <mc:Choice xmlns:v="urn:schemas-microsoft-com:vml" Requires="v">
                <p:oleObj name="Equation" r:id="rId10" imgW="429120" imgH="174240" progId="Equation.3">
                  <p:embed/>
                </p:oleObj>
              </mc:Choice>
              <mc:Fallback>
                <p:oleObj name="Equation" r:id="rId10" imgW="429120" imgH="174240" progId="Equation.3">
                  <p:embed/>
                  <p:pic>
                    <p:nvPicPr>
                      <p:cNvPr id="93358" name="Object 1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37282" y="5696556"/>
                        <a:ext cx="1347787" cy="5651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graphicFrame>
        <p:nvGraphicFramePr>
          <p:cNvPr id="200" name="Object 187">
            <a:extLst>
              <a:ext uri="{FF2B5EF4-FFF2-40B4-BE49-F238E27FC236}">
                <a16:creationId xmlns:a16="http://schemas.microsoft.com/office/drawing/2014/main" id="{4A9B1F2F-C974-3ABF-C9B2-B2CD0D18FCA3}"/>
              </a:ext>
            </a:extLst>
          </p:cNvPr>
          <p:cNvGraphicFramePr>
            <a:graphicFrameLocks noChangeAspect="1"/>
          </p:cNvGraphicFramePr>
          <p:nvPr>
            <p:extLst>
              <p:ext uri="{D42A27DB-BD31-4B8C-83A1-F6EECF244321}">
                <p14:modId xmlns:p14="http://schemas.microsoft.com/office/powerpoint/2010/main" val="403018625"/>
              </p:ext>
            </p:extLst>
          </p:nvPr>
        </p:nvGraphicFramePr>
        <p:xfrm>
          <a:off x="4802044" y="6263088"/>
          <a:ext cx="2813050" cy="657225"/>
        </p:xfrm>
        <a:graphic>
          <a:graphicData uri="http://schemas.openxmlformats.org/presentationml/2006/ole">
            <mc:AlternateContent xmlns:mc="http://schemas.openxmlformats.org/markup-compatibility/2006">
              <mc:Choice xmlns:v="urn:schemas-microsoft-com:vml" Requires="v">
                <p:oleObj name="Equation" r:id="rId12" imgW="814680" imgH="189000" progId="Equation.3">
                  <p:embed/>
                </p:oleObj>
              </mc:Choice>
              <mc:Fallback>
                <p:oleObj name="Equation" r:id="rId12" imgW="814680" imgH="189000" progId="Equation.3">
                  <p:embed/>
                  <p:pic>
                    <p:nvPicPr>
                      <p:cNvPr id="93359" name="Object 1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2044" y="6263088"/>
                        <a:ext cx="2813050" cy="65722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2225">
                            <a:solidFill>
                              <a:srgbClr val="FF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266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left)">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left)">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wipe(left)">
                                      <p:cBhvr>
                                        <p:cTn id="17" dur="500"/>
                                        <p:tgtEl>
                                          <p:spTgt spid="121"/>
                                        </p:tgtEl>
                                      </p:cBhvr>
                                    </p:animEffect>
                                  </p:childTnLst>
                                </p:cTn>
                              </p:par>
                              <p:par>
                                <p:cTn id="18" presetID="22" presetClass="entr" presetSubtype="2" fill="hold" nodeType="withEffect">
                                  <p:stCondLst>
                                    <p:cond delay="0"/>
                                  </p:stCondLst>
                                  <p:childTnLst>
                                    <p:set>
                                      <p:cBhvr>
                                        <p:cTn id="19" dur="1" fill="hold">
                                          <p:stCondLst>
                                            <p:cond delay="0"/>
                                          </p:stCondLst>
                                        </p:cTn>
                                        <p:tgtEl>
                                          <p:spTgt spid="131"/>
                                        </p:tgtEl>
                                        <p:attrNameLst>
                                          <p:attrName>style.visibility</p:attrName>
                                        </p:attrNameLst>
                                      </p:cBhvr>
                                      <p:to>
                                        <p:strVal val="visible"/>
                                      </p:to>
                                    </p:set>
                                    <p:animEffect transition="in" filter="wipe(right)">
                                      <p:cBhvr>
                                        <p:cTn id="20" dur="500"/>
                                        <p:tgtEl>
                                          <p:spTgt spid="1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6"/>
                                        </p:tgtEl>
                                        <p:attrNameLst>
                                          <p:attrName>style.visibility</p:attrName>
                                        </p:attrNameLst>
                                      </p:cBhvr>
                                      <p:to>
                                        <p:strVal val="visible"/>
                                      </p:to>
                                    </p:set>
                                    <p:animEffect transition="in" filter="wipe(left)">
                                      <p:cBhvr>
                                        <p:cTn id="25" dur="500"/>
                                        <p:tgtEl>
                                          <p:spTgt spid="126"/>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nodeType="clickEffect">
                                  <p:stCondLst>
                                    <p:cond delay="0"/>
                                  </p:stCondLst>
                                  <p:childTnLst>
                                    <p:set>
                                      <p:cBhvr>
                                        <p:cTn id="29" dur="1" fill="hold">
                                          <p:stCondLst>
                                            <p:cond delay="0"/>
                                          </p:stCondLst>
                                        </p:cTn>
                                        <p:tgtEl>
                                          <p:spTgt spid="149"/>
                                        </p:tgtEl>
                                        <p:attrNameLst>
                                          <p:attrName>style.visibility</p:attrName>
                                        </p:attrNameLst>
                                      </p:cBhvr>
                                      <p:to>
                                        <p:strVal val="visible"/>
                                      </p:to>
                                    </p:set>
                                    <p:animEffect transition="in" filter="slide(fromLeft)">
                                      <p:cBhvr>
                                        <p:cTn id="30" dur="500"/>
                                        <p:tgtEl>
                                          <p:spTgt spid="149"/>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wipe(left)">
                                      <p:cBhvr>
                                        <p:cTn id="34" dur="500"/>
                                        <p:tgtEl>
                                          <p:spTgt spid="136"/>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nodeType="click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slide(fromTop)">
                                      <p:cBhvr>
                                        <p:cTn id="39" dur="500"/>
                                        <p:tgtEl>
                                          <p:spTgt spid="150"/>
                                        </p:tgtEl>
                                      </p:cBhvr>
                                    </p:animEffect>
                                  </p:childTnLst>
                                </p:cTn>
                              </p:par>
                            </p:childTnLst>
                          </p:cTn>
                        </p:par>
                        <p:par>
                          <p:cTn id="40" fill="hold">
                            <p:stCondLst>
                              <p:cond delay="500"/>
                            </p:stCondLst>
                            <p:childTnLst>
                              <p:par>
                                <p:cTn id="41" presetID="2" presetClass="entr" presetSubtype="8" fill="hold" nodeType="afterEffect">
                                  <p:stCondLst>
                                    <p:cond delay="0"/>
                                  </p:stCondLst>
                                  <p:childTnLst>
                                    <p:set>
                                      <p:cBhvr>
                                        <p:cTn id="42" dur="1" fill="hold">
                                          <p:stCondLst>
                                            <p:cond delay="0"/>
                                          </p:stCondLst>
                                        </p:cTn>
                                        <p:tgtEl>
                                          <p:spTgt spid="151"/>
                                        </p:tgtEl>
                                        <p:attrNameLst>
                                          <p:attrName>style.visibility</p:attrName>
                                        </p:attrNameLst>
                                      </p:cBhvr>
                                      <p:to>
                                        <p:strVal val="visible"/>
                                      </p:to>
                                    </p:set>
                                    <p:anim calcmode="lin" valueType="num">
                                      <p:cBhvr additive="base">
                                        <p:cTn id="43" dur="500" fill="hold"/>
                                        <p:tgtEl>
                                          <p:spTgt spid="151"/>
                                        </p:tgtEl>
                                        <p:attrNameLst>
                                          <p:attrName>ppt_x</p:attrName>
                                        </p:attrNameLst>
                                      </p:cBhvr>
                                      <p:tavLst>
                                        <p:tav tm="0">
                                          <p:val>
                                            <p:strVal val="0-#ppt_w/2"/>
                                          </p:val>
                                        </p:tav>
                                        <p:tav tm="100000">
                                          <p:val>
                                            <p:strVal val="#ppt_x"/>
                                          </p:val>
                                        </p:tav>
                                      </p:tavLst>
                                    </p:anim>
                                    <p:anim calcmode="lin" valueType="num">
                                      <p:cBhvr additive="base">
                                        <p:cTn id="44" dur="500" fill="hold"/>
                                        <p:tgtEl>
                                          <p:spTgt spid="15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nodeType="clickEffect">
                                  <p:stCondLst>
                                    <p:cond delay="0"/>
                                  </p:stCondLst>
                                  <p:childTnLst>
                                    <p:set>
                                      <p:cBhvr>
                                        <p:cTn id="48" dur="1" fill="hold">
                                          <p:stCondLst>
                                            <p:cond delay="0"/>
                                          </p:stCondLst>
                                        </p:cTn>
                                        <p:tgtEl>
                                          <p:spTgt spid="137"/>
                                        </p:tgtEl>
                                        <p:attrNameLst>
                                          <p:attrName>style.visibility</p:attrName>
                                        </p:attrNameLst>
                                      </p:cBhvr>
                                      <p:to>
                                        <p:strVal val="visible"/>
                                      </p:to>
                                    </p:set>
                                    <p:anim calcmode="lin" valueType="num">
                                      <p:cBhvr>
                                        <p:cTn id="49" dur="500" fill="hold"/>
                                        <p:tgtEl>
                                          <p:spTgt spid="137"/>
                                        </p:tgtEl>
                                        <p:attrNameLst>
                                          <p:attrName>ppt_w</p:attrName>
                                        </p:attrNameLst>
                                      </p:cBhvr>
                                      <p:tavLst>
                                        <p:tav tm="0">
                                          <p:val>
                                            <p:fltVal val="0"/>
                                          </p:val>
                                        </p:tav>
                                        <p:tav tm="100000">
                                          <p:val>
                                            <p:strVal val="#ppt_w"/>
                                          </p:val>
                                        </p:tav>
                                      </p:tavLst>
                                    </p:anim>
                                    <p:anim calcmode="lin" valueType="num">
                                      <p:cBhvr>
                                        <p:cTn id="50" dur="500" fill="hold"/>
                                        <p:tgtEl>
                                          <p:spTgt spid="137"/>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3"/>
                                        </p:tgtEl>
                                        <p:attrNameLst>
                                          <p:attrName>style.visibility</p:attrName>
                                        </p:attrNameLst>
                                      </p:cBhvr>
                                      <p:to>
                                        <p:strVal val="visible"/>
                                      </p:to>
                                    </p:set>
                                    <p:animEffect transition="in" filter="wipe(left)">
                                      <p:cBhvr>
                                        <p:cTn id="55" dur="500"/>
                                        <p:tgtEl>
                                          <p:spTgt spid="173"/>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74"/>
                                        </p:tgtEl>
                                        <p:attrNameLst>
                                          <p:attrName>style.visibility</p:attrName>
                                        </p:attrNameLst>
                                      </p:cBhvr>
                                      <p:to>
                                        <p:strVal val="visible"/>
                                      </p:to>
                                    </p:set>
                                    <p:animEffect transition="in" filter="wipe(left)">
                                      <p:cBhvr>
                                        <p:cTn id="59" dur="500"/>
                                        <p:tgtEl>
                                          <p:spTgt spid="174"/>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175"/>
                                        </p:tgtEl>
                                        <p:attrNameLst>
                                          <p:attrName>style.visibility</p:attrName>
                                        </p:attrNameLst>
                                      </p:cBhvr>
                                      <p:to>
                                        <p:strVal val="visible"/>
                                      </p:to>
                                    </p:set>
                                    <p:animEffect transition="in" filter="wipe(left)">
                                      <p:cBhvr>
                                        <p:cTn id="63" dur="500"/>
                                        <p:tgtEl>
                                          <p:spTgt spid="175"/>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176"/>
                                        </p:tgtEl>
                                        <p:attrNameLst>
                                          <p:attrName>style.visibility</p:attrName>
                                        </p:attrNameLst>
                                      </p:cBhvr>
                                      <p:to>
                                        <p:strVal val="visible"/>
                                      </p:to>
                                    </p:set>
                                    <p:animEffect transition="in" filter="slide(fromLeft)">
                                      <p:cBhvr>
                                        <p:cTn id="68" dur="500"/>
                                        <p:tgtEl>
                                          <p:spTgt spid="176"/>
                                        </p:tgtEl>
                                      </p:cBhvr>
                                    </p:animEffect>
                                  </p:childTnLst>
                                </p:cTn>
                              </p:par>
                            </p:childTnLst>
                          </p:cTn>
                        </p:par>
                        <p:par>
                          <p:cTn id="69" fill="hold">
                            <p:stCondLst>
                              <p:cond delay="500"/>
                            </p:stCondLst>
                            <p:childTnLst>
                              <p:par>
                                <p:cTn id="70" presetID="12" presetClass="entr" presetSubtype="8" fill="hold" grpId="0" nodeType="after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slide(fromLeft)">
                                      <p:cBhvr>
                                        <p:cTn id="72" dur="500"/>
                                        <p:tgtEl>
                                          <p:spTgt spid="177"/>
                                        </p:tgtEl>
                                      </p:cBhvr>
                                    </p:animEffect>
                                  </p:childTnLst>
                                </p:cTn>
                              </p:par>
                            </p:childTnLst>
                          </p:cTn>
                        </p:par>
                      </p:childTnLst>
                    </p:cTn>
                  </p:par>
                  <p:par>
                    <p:cTn id="73" fill="hold">
                      <p:stCondLst>
                        <p:cond delay="indefinite"/>
                      </p:stCondLst>
                      <p:childTnLst>
                        <p:par>
                          <p:cTn id="74" fill="hold">
                            <p:stCondLst>
                              <p:cond delay="0"/>
                            </p:stCondLst>
                            <p:childTnLst>
                              <p:par>
                                <p:cTn id="75" presetID="19" presetClass="entr" presetSubtype="10" fill="hold" nodeType="clickEffect">
                                  <p:stCondLst>
                                    <p:cond delay="0"/>
                                  </p:stCondLst>
                                  <p:childTnLst>
                                    <p:set>
                                      <p:cBhvr>
                                        <p:cTn id="76" dur="1" fill="hold">
                                          <p:stCondLst>
                                            <p:cond delay="0"/>
                                          </p:stCondLst>
                                        </p:cTn>
                                        <p:tgtEl>
                                          <p:spTgt spid="140"/>
                                        </p:tgtEl>
                                        <p:attrNameLst>
                                          <p:attrName>style.visibility</p:attrName>
                                        </p:attrNameLst>
                                      </p:cBhvr>
                                      <p:to>
                                        <p:strVal val="visible"/>
                                      </p:to>
                                    </p:set>
                                    <p:anim calcmode="lin" valueType="num">
                                      <p:cBhvr>
                                        <p:cTn id="77" dur="5000" fill="hold"/>
                                        <p:tgtEl>
                                          <p:spTgt spid="140"/>
                                        </p:tgtEl>
                                        <p:attrNameLst>
                                          <p:attrName>ppt_w</p:attrName>
                                        </p:attrNameLst>
                                      </p:cBhvr>
                                      <p:tavLst>
                                        <p:tav tm="0" fmla="#ppt_w*sin(2.5*pi*$)">
                                          <p:val>
                                            <p:fltVal val="0"/>
                                          </p:val>
                                        </p:tav>
                                        <p:tav tm="100000">
                                          <p:val>
                                            <p:fltVal val="1"/>
                                          </p:val>
                                        </p:tav>
                                      </p:tavLst>
                                    </p:anim>
                                    <p:anim calcmode="lin" valueType="num">
                                      <p:cBhvr>
                                        <p:cTn id="78" dur="5000" fill="hold"/>
                                        <p:tgtEl>
                                          <p:spTgt spid="140"/>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78"/>
                                        </p:tgtEl>
                                        <p:attrNameLst>
                                          <p:attrName>style.visibility</p:attrName>
                                        </p:attrNameLst>
                                      </p:cBhvr>
                                      <p:to>
                                        <p:strVal val="visible"/>
                                      </p:to>
                                    </p:set>
                                    <p:animEffect transition="in" filter="wipe(left)">
                                      <p:cBhvr>
                                        <p:cTn id="83" dur="500"/>
                                        <p:tgtEl>
                                          <p:spTgt spid="178"/>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79"/>
                                        </p:tgtEl>
                                        <p:attrNameLst>
                                          <p:attrName>style.visibility</p:attrName>
                                        </p:attrNameLst>
                                      </p:cBhvr>
                                      <p:to>
                                        <p:strVal val="visible"/>
                                      </p:to>
                                    </p:set>
                                    <p:animEffect transition="in" filter="wipe(left)">
                                      <p:cBhvr>
                                        <p:cTn id="87" dur="500"/>
                                        <p:tgtEl>
                                          <p:spTgt spid="179"/>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8" fill="hold" grpId="0" nodeType="clickEffect">
                                  <p:stCondLst>
                                    <p:cond delay="0"/>
                                  </p:stCondLst>
                                  <p:childTnLst>
                                    <p:set>
                                      <p:cBhvr>
                                        <p:cTn id="91" dur="1" fill="hold">
                                          <p:stCondLst>
                                            <p:cond delay="0"/>
                                          </p:stCondLst>
                                        </p:cTn>
                                        <p:tgtEl>
                                          <p:spTgt spid="180"/>
                                        </p:tgtEl>
                                        <p:attrNameLst>
                                          <p:attrName>style.visibility</p:attrName>
                                        </p:attrNameLst>
                                      </p:cBhvr>
                                      <p:to>
                                        <p:strVal val="visible"/>
                                      </p:to>
                                    </p:set>
                                    <p:animEffect transition="in" filter="slide(fromLeft)">
                                      <p:cBhvr>
                                        <p:cTn id="92" dur="500"/>
                                        <p:tgtEl>
                                          <p:spTgt spid="180"/>
                                        </p:tgtEl>
                                      </p:cBhvr>
                                    </p:animEffect>
                                  </p:childTnLst>
                                </p:cTn>
                              </p:par>
                            </p:childTnLst>
                          </p:cTn>
                        </p:par>
                        <p:par>
                          <p:cTn id="93" fill="hold">
                            <p:stCondLst>
                              <p:cond delay="500"/>
                            </p:stCondLst>
                            <p:childTnLst>
                              <p:par>
                                <p:cTn id="94" presetID="12" presetClass="entr" presetSubtype="8" fill="hold" grpId="0" nodeType="afterEffect">
                                  <p:stCondLst>
                                    <p:cond delay="0"/>
                                  </p:stCondLst>
                                  <p:childTnLst>
                                    <p:set>
                                      <p:cBhvr>
                                        <p:cTn id="95" dur="1" fill="hold">
                                          <p:stCondLst>
                                            <p:cond delay="0"/>
                                          </p:stCondLst>
                                        </p:cTn>
                                        <p:tgtEl>
                                          <p:spTgt spid="181"/>
                                        </p:tgtEl>
                                        <p:attrNameLst>
                                          <p:attrName>style.visibility</p:attrName>
                                        </p:attrNameLst>
                                      </p:cBhvr>
                                      <p:to>
                                        <p:strVal val="visible"/>
                                      </p:to>
                                    </p:set>
                                    <p:animEffect transition="in" filter="slide(fromLeft)">
                                      <p:cBhvr>
                                        <p:cTn id="96" dur="500"/>
                                        <p:tgtEl>
                                          <p:spTgt spid="181"/>
                                        </p:tgtEl>
                                      </p:cBhvr>
                                    </p:animEffect>
                                  </p:childTnLst>
                                </p:cTn>
                              </p:par>
                            </p:childTnLst>
                          </p:cTn>
                        </p:par>
                      </p:childTnLst>
                    </p:cTn>
                  </p:par>
                  <p:par>
                    <p:cTn id="97" fill="hold">
                      <p:stCondLst>
                        <p:cond delay="indefinite"/>
                      </p:stCondLst>
                      <p:childTnLst>
                        <p:par>
                          <p:cTn id="98" fill="hold">
                            <p:stCondLst>
                              <p:cond delay="0"/>
                            </p:stCondLst>
                            <p:childTnLst>
                              <p:par>
                                <p:cTn id="99" presetID="19" presetClass="entr" presetSubtype="10" fill="hold" nodeType="clickEffect">
                                  <p:stCondLst>
                                    <p:cond delay="0"/>
                                  </p:stCondLst>
                                  <p:childTnLst>
                                    <p:set>
                                      <p:cBhvr>
                                        <p:cTn id="100" dur="1" fill="hold">
                                          <p:stCondLst>
                                            <p:cond delay="0"/>
                                          </p:stCondLst>
                                        </p:cTn>
                                        <p:tgtEl>
                                          <p:spTgt spid="143"/>
                                        </p:tgtEl>
                                        <p:attrNameLst>
                                          <p:attrName>style.visibility</p:attrName>
                                        </p:attrNameLst>
                                      </p:cBhvr>
                                      <p:to>
                                        <p:strVal val="visible"/>
                                      </p:to>
                                    </p:set>
                                    <p:anim calcmode="lin" valueType="num">
                                      <p:cBhvr>
                                        <p:cTn id="101" dur="5000" fill="hold"/>
                                        <p:tgtEl>
                                          <p:spTgt spid="143"/>
                                        </p:tgtEl>
                                        <p:attrNameLst>
                                          <p:attrName>ppt_w</p:attrName>
                                        </p:attrNameLst>
                                      </p:cBhvr>
                                      <p:tavLst>
                                        <p:tav tm="0" fmla="#ppt_w*sin(2.5*pi*$)">
                                          <p:val>
                                            <p:fltVal val="0"/>
                                          </p:val>
                                        </p:tav>
                                        <p:tav tm="100000">
                                          <p:val>
                                            <p:fltVal val="1"/>
                                          </p:val>
                                        </p:tav>
                                      </p:tavLst>
                                    </p:anim>
                                    <p:anim calcmode="lin" valueType="num">
                                      <p:cBhvr>
                                        <p:cTn id="102" dur="5000" fill="hold"/>
                                        <p:tgtEl>
                                          <p:spTgt spid="143"/>
                                        </p:tgtEl>
                                        <p:attrNameLst>
                                          <p:attrName>ppt_h</p:attrName>
                                        </p:attrNameLst>
                                      </p:cBhvr>
                                      <p:tavLst>
                                        <p:tav tm="0">
                                          <p:val>
                                            <p:strVal val="#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182"/>
                                        </p:tgtEl>
                                        <p:attrNameLst>
                                          <p:attrName>style.visibility</p:attrName>
                                        </p:attrNameLst>
                                      </p:cBhvr>
                                      <p:to>
                                        <p:strVal val="visible"/>
                                      </p:to>
                                    </p:set>
                                    <p:animEffect transition="in" filter="wipe(left)">
                                      <p:cBhvr>
                                        <p:cTn id="107" dur="500"/>
                                        <p:tgtEl>
                                          <p:spTgt spid="182"/>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183"/>
                                        </p:tgtEl>
                                        <p:attrNameLst>
                                          <p:attrName>style.visibility</p:attrName>
                                        </p:attrNameLst>
                                      </p:cBhvr>
                                      <p:to>
                                        <p:strVal val="visible"/>
                                      </p:to>
                                    </p:set>
                                    <p:animEffect transition="in" filter="wipe(left)">
                                      <p:cBhvr>
                                        <p:cTn id="111" dur="500"/>
                                        <p:tgtEl>
                                          <p:spTgt spid="183"/>
                                        </p:tgtEl>
                                      </p:cBhvr>
                                    </p:animEffect>
                                  </p:childTnLst>
                                </p:cTn>
                              </p:par>
                            </p:childTnLst>
                          </p:cTn>
                        </p:par>
                      </p:childTnLst>
                    </p:cTn>
                  </p:par>
                  <p:par>
                    <p:cTn id="112" fill="hold">
                      <p:stCondLst>
                        <p:cond delay="indefinite"/>
                      </p:stCondLst>
                      <p:childTnLst>
                        <p:par>
                          <p:cTn id="113" fill="hold">
                            <p:stCondLst>
                              <p:cond delay="0"/>
                            </p:stCondLst>
                            <p:childTnLst>
                              <p:par>
                                <p:cTn id="114" presetID="12" presetClass="entr" presetSubtype="8" fill="hold" grpId="0" nodeType="clickEffect">
                                  <p:stCondLst>
                                    <p:cond delay="0"/>
                                  </p:stCondLst>
                                  <p:childTnLst>
                                    <p:set>
                                      <p:cBhvr>
                                        <p:cTn id="115" dur="1" fill="hold">
                                          <p:stCondLst>
                                            <p:cond delay="0"/>
                                          </p:stCondLst>
                                        </p:cTn>
                                        <p:tgtEl>
                                          <p:spTgt spid="184"/>
                                        </p:tgtEl>
                                        <p:attrNameLst>
                                          <p:attrName>style.visibility</p:attrName>
                                        </p:attrNameLst>
                                      </p:cBhvr>
                                      <p:to>
                                        <p:strVal val="visible"/>
                                      </p:to>
                                    </p:set>
                                    <p:animEffect transition="in" filter="slide(fromLeft)">
                                      <p:cBhvr>
                                        <p:cTn id="116" dur="500"/>
                                        <p:tgtEl>
                                          <p:spTgt spid="184"/>
                                        </p:tgtEl>
                                      </p:cBhvr>
                                    </p:animEffect>
                                  </p:childTnLst>
                                </p:cTn>
                              </p:par>
                            </p:childTnLst>
                          </p:cTn>
                        </p:par>
                        <p:par>
                          <p:cTn id="117" fill="hold">
                            <p:stCondLst>
                              <p:cond delay="500"/>
                            </p:stCondLst>
                            <p:childTnLst>
                              <p:par>
                                <p:cTn id="118" presetID="12" presetClass="entr" presetSubtype="8" fill="hold" grpId="0" nodeType="afterEffect">
                                  <p:stCondLst>
                                    <p:cond delay="0"/>
                                  </p:stCondLst>
                                  <p:childTnLst>
                                    <p:set>
                                      <p:cBhvr>
                                        <p:cTn id="119" dur="1" fill="hold">
                                          <p:stCondLst>
                                            <p:cond delay="0"/>
                                          </p:stCondLst>
                                        </p:cTn>
                                        <p:tgtEl>
                                          <p:spTgt spid="185"/>
                                        </p:tgtEl>
                                        <p:attrNameLst>
                                          <p:attrName>style.visibility</p:attrName>
                                        </p:attrNameLst>
                                      </p:cBhvr>
                                      <p:to>
                                        <p:strVal val="visible"/>
                                      </p:to>
                                    </p:set>
                                    <p:animEffect transition="in" filter="slide(fromLeft)">
                                      <p:cBhvr>
                                        <p:cTn id="120" dur="500"/>
                                        <p:tgtEl>
                                          <p:spTgt spid="185"/>
                                        </p:tgtEl>
                                      </p:cBhvr>
                                    </p:animEffect>
                                  </p:childTnLst>
                                </p:cTn>
                              </p:par>
                            </p:childTnLst>
                          </p:cTn>
                        </p:par>
                      </p:childTnLst>
                    </p:cTn>
                  </p:par>
                  <p:par>
                    <p:cTn id="121" fill="hold">
                      <p:stCondLst>
                        <p:cond delay="indefinite"/>
                      </p:stCondLst>
                      <p:childTnLst>
                        <p:par>
                          <p:cTn id="122" fill="hold">
                            <p:stCondLst>
                              <p:cond delay="0"/>
                            </p:stCondLst>
                            <p:childTnLst>
                              <p:par>
                                <p:cTn id="123" presetID="19" presetClass="entr" presetSubtype="10" fill="hold" nodeType="clickEffect">
                                  <p:stCondLst>
                                    <p:cond delay="0"/>
                                  </p:stCondLst>
                                  <p:childTnLst>
                                    <p:set>
                                      <p:cBhvr>
                                        <p:cTn id="124" dur="1" fill="hold">
                                          <p:stCondLst>
                                            <p:cond delay="0"/>
                                          </p:stCondLst>
                                        </p:cTn>
                                        <p:tgtEl>
                                          <p:spTgt spid="146"/>
                                        </p:tgtEl>
                                        <p:attrNameLst>
                                          <p:attrName>style.visibility</p:attrName>
                                        </p:attrNameLst>
                                      </p:cBhvr>
                                      <p:to>
                                        <p:strVal val="visible"/>
                                      </p:to>
                                    </p:set>
                                    <p:anim calcmode="lin" valueType="num">
                                      <p:cBhvr>
                                        <p:cTn id="125" dur="5000" fill="hold"/>
                                        <p:tgtEl>
                                          <p:spTgt spid="146"/>
                                        </p:tgtEl>
                                        <p:attrNameLst>
                                          <p:attrName>ppt_w</p:attrName>
                                        </p:attrNameLst>
                                      </p:cBhvr>
                                      <p:tavLst>
                                        <p:tav tm="0" fmla="#ppt_w*sin(2.5*pi*$)">
                                          <p:val>
                                            <p:fltVal val="0"/>
                                          </p:val>
                                        </p:tav>
                                        <p:tav tm="100000">
                                          <p:val>
                                            <p:fltVal val="1"/>
                                          </p:val>
                                        </p:tav>
                                      </p:tavLst>
                                    </p:anim>
                                    <p:anim calcmode="lin" valueType="num">
                                      <p:cBhvr>
                                        <p:cTn id="126" dur="5000" fill="hold"/>
                                        <p:tgtEl>
                                          <p:spTgt spid="146"/>
                                        </p:tgtEl>
                                        <p:attrNameLst>
                                          <p:attrName>ppt_h</p:attrName>
                                        </p:attrNameLst>
                                      </p:cBhvr>
                                      <p:tavLst>
                                        <p:tav tm="0">
                                          <p:val>
                                            <p:strVal val="#ppt_h"/>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186"/>
                                        </p:tgtEl>
                                        <p:attrNameLst>
                                          <p:attrName>style.visibility</p:attrName>
                                        </p:attrNameLst>
                                      </p:cBhvr>
                                      <p:to>
                                        <p:strVal val="visible"/>
                                      </p:to>
                                    </p:set>
                                    <p:animEffect transition="in" filter="wipe(left)">
                                      <p:cBhvr>
                                        <p:cTn id="131" dur="500"/>
                                        <p:tgtEl>
                                          <p:spTgt spid="186"/>
                                        </p:tgtEl>
                                      </p:cBhvr>
                                    </p:animEffect>
                                  </p:childTnLst>
                                </p:cTn>
                              </p:par>
                            </p:childTnLst>
                          </p:cTn>
                        </p:par>
                        <p:par>
                          <p:cTn id="132" fill="hold">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187"/>
                                        </p:tgtEl>
                                        <p:attrNameLst>
                                          <p:attrName>style.visibility</p:attrName>
                                        </p:attrNameLst>
                                      </p:cBhvr>
                                      <p:to>
                                        <p:strVal val="visible"/>
                                      </p:to>
                                    </p:set>
                                    <p:animEffect transition="in" filter="wipe(left)">
                                      <p:cBhvr>
                                        <p:cTn id="135" dur="500"/>
                                        <p:tgtEl>
                                          <p:spTgt spid="187"/>
                                        </p:tgtEl>
                                      </p:cBhvr>
                                    </p:animEffect>
                                  </p:childTnLst>
                                </p:cTn>
                              </p:par>
                            </p:childTnLst>
                          </p:cTn>
                        </p:par>
                      </p:childTnLst>
                    </p:cTn>
                  </p:par>
                  <p:par>
                    <p:cTn id="136" fill="hold">
                      <p:stCondLst>
                        <p:cond delay="indefinite"/>
                      </p:stCondLst>
                      <p:childTnLst>
                        <p:par>
                          <p:cTn id="137" fill="hold">
                            <p:stCondLst>
                              <p:cond delay="0"/>
                            </p:stCondLst>
                            <p:childTnLst>
                              <p:par>
                                <p:cTn id="138" presetID="12" presetClass="entr" presetSubtype="8" fill="hold" grpId="0" nodeType="clickEffect">
                                  <p:stCondLst>
                                    <p:cond delay="0"/>
                                  </p:stCondLst>
                                  <p:childTnLst>
                                    <p:set>
                                      <p:cBhvr>
                                        <p:cTn id="139" dur="1" fill="hold">
                                          <p:stCondLst>
                                            <p:cond delay="0"/>
                                          </p:stCondLst>
                                        </p:cTn>
                                        <p:tgtEl>
                                          <p:spTgt spid="188"/>
                                        </p:tgtEl>
                                        <p:attrNameLst>
                                          <p:attrName>style.visibility</p:attrName>
                                        </p:attrNameLst>
                                      </p:cBhvr>
                                      <p:to>
                                        <p:strVal val="visible"/>
                                      </p:to>
                                    </p:set>
                                    <p:animEffect transition="in" filter="slide(fromLeft)">
                                      <p:cBhvr>
                                        <p:cTn id="140" dur="500"/>
                                        <p:tgtEl>
                                          <p:spTgt spid="188"/>
                                        </p:tgtEl>
                                      </p:cBhvr>
                                    </p:animEffect>
                                  </p:childTnLst>
                                </p:cTn>
                              </p:par>
                            </p:childTnLst>
                          </p:cTn>
                        </p:par>
                        <p:par>
                          <p:cTn id="141" fill="hold">
                            <p:stCondLst>
                              <p:cond delay="500"/>
                            </p:stCondLst>
                            <p:childTnLst>
                              <p:par>
                                <p:cTn id="142" presetID="12" presetClass="entr" presetSubtype="8" fill="hold" grpId="0" nodeType="afterEffect">
                                  <p:stCondLst>
                                    <p:cond delay="0"/>
                                  </p:stCondLst>
                                  <p:childTnLst>
                                    <p:set>
                                      <p:cBhvr>
                                        <p:cTn id="143" dur="1" fill="hold">
                                          <p:stCondLst>
                                            <p:cond delay="0"/>
                                          </p:stCondLst>
                                        </p:cTn>
                                        <p:tgtEl>
                                          <p:spTgt spid="189"/>
                                        </p:tgtEl>
                                        <p:attrNameLst>
                                          <p:attrName>style.visibility</p:attrName>
                                        </p:attrNameLst>
                                      </p:cBhvr>
                                      <p:to>
                                        <p:strVal val="visible"/>
                                      </p:to>
                                    </p:set>
                                    <p:animEffect transition="in" filter="slide(fromLeft)">
                                      <p:cBhvr>
                                        <p:cTn id="144" dur="500"/>
                                        <p:tgtEl>
                                          <p:spTgt spid="18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190"/>
                                        </p:tgtEl>
                                        <p:attrNameLst>
                                          <p:attrName>style.visibility</p:attrName>
                                        </p:attrNameLst>
                                      </p:cBhvr>
                                      <p:to>
                                        <p:strVal val="visible"/>
                                      </p:to>
                                    </p:set>
                                    <p:animEffect transition="in" filter="wipe(left)">
                                      <p:cBhvr>
                                        <p:cTn id="149" dur="500"/>
                                        <p:tgtEl>
                                          <p:spTgt spid="190"/>
                                        </p:tgtEl>
                                      </p:cBhvr>
                                    </p:animEffect>
                                  </p:childTnLst>
                                </p:cTn>
                              </p:par>
                            </p:childTnLst>
                          </p:cTn>
                        </p:par>
                        <p:par>
                          <p:cTn id="150" fill="hold">
                            <p:stCondLst>
                              <p:cond delay="500"/>
                            </p:stCondLst>
                            <p:childTnLst>
                              <p:par>
                                <p:cTn id="151" presetID="22" presetClass="entr" presetSubtype="8" fill="hold" nodeType="afterEffect">
                                  <p:stCondLst>
                                    <p:cond delay="0"/>
                                  </p:stCondLst>
                                  <p:childTnLst>
                                    <p:set>
                                      <p:cBhvr>
                                        <p:cTn id="152" dur="1" fill="hold">
                                          <p:stCondLst>
                                            <p:cond delay="0"/>
                                          </p:stCondLst>
                                        </p:cTn>
                                        <p:tgtEl>
                                          <p:spTgt spid="192"/>
                                        </p:tgtEl>
                                        <p:attrNameLst>
                                          <p:attrName>style.visibility</p:attrName>
                                        </p:attrNameLst>
                                      </p:cBhvr>
                                      <p:to>
                                        <p:strVal val="visible"/>
                                      </p:to>
                                    </p:set>
                                    <p:animEffect transition="in" filter="wipe(left)">
                                      <p:cBhvr>
                                        <p:cTn id="153" dur="500"/>
                                        <p:tgtEl>
                                          <p:spTgt spid="19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grpId="0" nodeType="clickEffect">
                                  <p:stCondLst>
                                    <p:cond delay="0"/>
                                  </p:stCondLst>
                                  <p:childTnLst>
                                    <p:set>
                                      <p:cBhvr>
                                        <p:cTn id="157" dur="1" fill="hold">
                                          <p:stCondLst>
                                            <p:cond delay="0"/>
                                          </p:stCondLst>
                                        </p:cTn>
                                        <p:tgtEl>
                                          <p:spTgt spid="191"/>
                                        </p:tgtEl>
                                        <p:attrNameLst>
                                          <p:attrName>style.visibility</p:attrName>
                                        </p:attrNameLst>
                                      </p:cBhvr>
                                      <p:to>
                                        <p:strVal val="visible"/>
                                      </p:to>
                                    </p:set>
                                    <p:animEffect transition="in" filter="wipe(up)">
                                      <p:cBhvr>
                                        <p:cTn id="158" dur="500"/>
                                        <p:tgtEl>
                                          <p:spTgt spid="191"/>
                                        </p:tgtEl>
                                      </p:cBhvr>
                                    </p:animEffect>
                                  </p:childTnLst>
                                  <p:subTnLst>
                                    <p:set>
                                      <p:cBhvr override="childStyle">
                                        <p:cTn dur="1" fill="hold" display="0" masterRel="nextClick" afterEffect="1"/>
                                        <p:tgtEl>
                                          <p:spTgt spid="191"/>
                                        </p:tgtEl>
                                        <p:attrNameLst>
                                          <p:attrName>style.visibility</p:attrName>
                                        </p:attrNameLst>
                                      </p:cBhvr>
                                      <p:to>
                                        <p:strVal val="hidden"/>
                                      </p:to>
                                    </p:set>
                                  </p:sub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nodeType="clickEffect">
                                  <p:stCondLst>
                                    <p:cond delay="0"/>
                                  </p:stCondLst>
                                  <p:childTnLst>
                                    <p:set>
                                      <p:cBhvr>
                                        <p:cTn id="162" dur="1" fill="hold">
                                          <p:stCondLst>
                                            <p:cond delay="0"/>
                                          </p:stCondLst>
                                        </p:cTn>
                                        <p:tgtEl>
                                          <p:spTgt spid="193"/>
                                        </p:tgtEl>
                                        <p:attrNameLst>
                                          <p:attrName>style.visibility</p:attrName>
                                        </p:attrNameLst>
                                      </p:cBhvr>
                                      <p:to>
                                        <p:strVal val="visible"/>
                                      </p:to>
                                    </p:set>
                                    <p:animEffect transition="in" filter="wipe(left)">
                                      <p:cBhvr>
                                        <p:cTn id="163" dur="500"/>
                                        <p:tgtEl>
                                          <p:spTgt spid="193"/>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1" fill="hold" grpId="0" nodeType="clickEffect">
                                  <p:stCondLst>
                                    <p:cond delay="0"/>
                                  </p:stCondLst>
                                  <p:childTnLst>
                                    <p:set>
                                      <p:cBhvr>
                                        <p:cTn id="167" dur="1" fill="hold">
                                          <p:stCondLst>
                                            <p:cond delay="0"/>
                                          </p:stCondLst>
                                        </p:cTn>
                                        <p:tgtEl>
                                          <p:spTgt spid="194"/>
                                        </p:tgtEl>
                                        <p:attrNameLst>
                                          <p:attrName>style.visibility</p:attrName>
                                        </p:attrNameLst>
                                      </p:cBhvr>
                                      <p:to>
                                        <p:strVal val="visible"/>
                                      </p:to>
                                    </p:set>
                                    <p:animEffect transition="in" filter="wipe(up)">
                                      <p:cBhvr>
                                        <p:cTn id="168" dur="500"/>
                                        <p:tgtEl>
                                          <p:spTgt spid="194"/>
                                        </p:tgtEl>
                                      </p:cBhvr>
                                    </p:animEffect>
                                  </p:childTnLst>
                                  <p:subTnLst>
                                    <p:set>
                                      <p:cBhvr override="childStyle">
                                        <p:cTn dur="1" fill="hold" display="0" masterRel="nextClick" afterEffect="1"/>
                                        <p:tgtEl>
                                          <p:spTgt spid="194"/>
                                        </p:tgtEl>
                                        <p:attrNameLst>
                                          <p:attrName>style.visibility</p:attrName>
                                        </p:attrNameLst>
                                      </p:cBhvr>
                                      <p:to>
                                        <p:strVal val="hidden"/>
                                      </p:to>
                                    </p:set>
                                  </p:sub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195"/>
                                        </p:tgtEl>
                                        <p:attrNameLst>
                                          <p:attrName>style.visibility</p:attrName>
                                        </p:attrNameLst>
                                      </p:cBhvr>
                                      <p:to>
                                        <p:strVal val="visible"/>
                                      </p:to>
                                    </p:set>
                                    <p:animEffect transition="in" filter="wipe(left)">
                                      <p:cBhvr>
                                        <p:cTn id="173" dur="500"/>
                                        <p:tgtEl>
                                          <p:spTgt spid="19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1" fill="hold" grpId="0" nodeType="clickEffect">
                                  <p:stCondLst>
                                    <p:cond delay="0"/>
                                  </p:stCondLst>
                                  <p:childTnLst>
                                    <p:set>
                                      <p:cBhvr>
                                        <p:cTn id="177" dur="1" fill="hold">
                                          <p:stCondLst>
                                            <p:cond delay="0"/>
                                          </p:stCondLst>
                                        </p:cTn>
                                        <p:tgtEl>
                                          <p:spTgt spid="196"/>
                                        </p:tgtEl>
                                        <p:attrNameLst>
                                          <p:attrName>style.visibility</p:attrName>
                                        </p:attrNameLst>
                                      </p:cBhvr>
                                      <p:to>
                                        <p:strVal val="visible"/>
                                      </p:to>
                                    </p:set>
                                    <p:animEffect transition="in" filter="wipe(up)">
                                      <p:cBhvr>
                                        <p:cTn id="178" dur="500"/>
                                        <p:tgtEl>
                                          <p:spTgt spid="196"/>
                                        </p:tgtEl>
                                      </p:cBhvr>
                                    </p:animEffect>
                                  </p:childTnLst>
                                  <p:subTnLst>
                                    <p:set>
                                      <p:cBhvr override="childStyle">
                                        <p:cTn dur="1" fill="hold" display="0" masterRel="nextClick" afterEffect="1"/>
                                        <p:tgtEl>
                                          <p:spTgt spid="196"/>
                                        </p:tgtEl>
                                        <p:attrNameLst>
                                          <p:attrName>style.visibility</p:attrName>
                                        </p:attrNameLst>
                                      </p:cBhvr>
                                      <p:to>
                                        <p:strVal val="hidden"/>
                                      </p:to>
                                    </p:set>
                                  </p:sub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197"/>
                                        </p:tgtEl>
                                        <p:attrNameLst>
                                          <p:attrName>style.visibility</p:attrName>
                                        </p:attrNameLst>
                                      </p:cBhvr>
                                      <p:to>
                                        <p:strVal val="visible"/>
                                      </p:to>
                                    </p:set>
                                    <p:animEffect transition="in" filter="wipe(left)">
                                      <p:cBhvr>
                                        <p:cTn id="183" dur="500"/>
                                        <p:tgtEl>
                                          <p:spTgt spid="197"/>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1" fill="hold" grpId="0" nodeType="clickEffect">
                                  <p:stCondLst>
                                    <p:cond delay="0"/>
                                  </p:stCondLst>
                                  <p:childTnLst>
                                    <p:set>
                                      <p:cBhvr>
                                        <p:cTn id="187" dur="1" fill="hold">
                                          <p:stCondLst>
                                            <p:cond delay="0"/>
                                          </p:stCondLst>
                                        </p:cTn>
                                        <p:tgtEl>
                                          <p:spTgt spid="198"/>
                                        </p:tgtEl>
                                        <p:attrNameLst>
                                          <p:attrName>style.visibility</p:attrName>
                                        </p:attrNameLst>
                                      </p:cBhvr>
                                      <p:to>
                                        <p:strVal val="visible"/>
                                      </p:to>
                                    </p:set>
                                    <p:animEffect transition="in" filter="wipe(up)">
                                      <p:cBhvr>
                                        <p:cTn id="188" dur="500"/>
                                        <p:tgtEl>
                                          <p:spTgt spid="198"/>
                                        </p:tgtEl>
                                      </p:cBhvr>
                                    </p:animEffect>
                                  </p:childTnLst>
                                  <p:subTnLst>
                                    <p:set>
                                      <p:cBhvr override="childStyle">
                                        <p:cTn dur="1" fill="hold" display="0" masterRel="nextClick" afterEffect="1"/>
                                        <p:tgtEl>
                                          <p:spTgt spid="198"/>
                                        </p:tgtEl>
                                        <p:attrNameLst>
                                          <p:attrName>style.visibility</p:attrName>
                                        </p:attrNameLst>
                                      </p:cBhvr>
                                      <p:to>
                                        <p:strVal val="hidden"/>
                                      </p:to>
                                    </p:set>
                                  </p:sub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nodeType="clickEffect">
                                  <p:stCondLst>
                                    <p:cond delay="0"/>
                                  </p:stCondLst>
                                  <p:childTnLst>
                                    <p:set>
                                      <p:cBhvr>
                                        <p:cTn id="192" dur="1" fill="hold">
                                          <p:stCondLst>
                                            <p:cond delay="0"/>
                                          </p:stCondLst>
                                        </p:cTn>
                                        <p:tgtEl>
                                          <p:spTgt spid="199"/>
                                        </p:tgtEl>
                                        <p:attrNameLst>
                                          <p:attrName>style.visibility</p:attrName>
                                        </p:attrNameLst>
                                      </p:cBhvr>
                                      <p:to>
                                        <p:strVal val="visible"/>
                                      </p:to>
                                    </p:set>
                                    <p:animEffect transition="in" filter="wipe(left)">
                                      <p:cBhvr>
                                        <p:cTn id="193" dur="500"/>
                                        <p:tgtEl>
                                          <p:spTgt spid="199"/>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nodeType="clickEffect">
                                  <p:stCondLst>
                                    <p:cond delay="0"/>
                                  </p:stCondLst>
                                  <p:childTnLst>
                                    <p:set>
                                      <p:cBhvr>
                                        <p:cTn id="197" dur="1" fill="hold">
                                          <p:stCondLst>
                                            <p:cond delay="0"/>
                                          </p:stCondLst>
                                        </p:cTn>
                                        <p:tgtEl>
                                          <p:spTgt spid="200"/>
                                        </p:tgtEl>
                                        <p:attrNameLst>
                                          <p:attrName>style.visibility</p:attrName>
                                        </p:attrNameLst>
                                      </p:cBhvr>
                                      <p:to>
                                        <p:strVal val="visible"/>
                                      </p:to>
                                    </p:set>
                                    <p:animEffect transition="in" filter="wipe(left)">
                                      <p:cBhvr>
                                        <p:cTn id="198"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utoUpdateAnimBg="0"/>
      <p:bldP spid="174" grpId="0" autoUpdateAnimBg="0"/>
      <p:bldP spid="175" grpId="0" autoUpdateAnimBg="0"/>
      <p:bldP spid="176" grpId="0" autoUpdateAnimBg="0"/>
      <p:bldP spid="177" grpId="0" autoUpdateAnimBg="0"/>
      <p:bldP spid="179" grpId="0" autoUpdateAnimBg="0"/>
      <p:bldP spid="180" grpId="0" autoUpdateAnimBg="0"/>
      <p:bldP spid="181" grpId="0" autoUpdateAnimBg="0"/>
      <p:bldP spid="183" grpId="0" autoUpdateAnimBg="0"/>
      <p:bldP spid="184" grpId="0" autoUpdateAnimBg="0"/>
      <p:bldP spid="185" grpId="0" autoUpdateAnimBg="0"/>
      <p:bldP spid="187" grpId="0" autoUpdateAnimBg="0"/>
      <p:bldP spid="188" grpId="0" autoUpdateAnimBg="0"/>
      <p:bldP spid="189" grpId="0" autoUpdateAnimBg="0"/>
      <p:bldP spid="191" grpId="0" animBg="1"/>
      <p:bldP spid="194" grpId="0" animBg="1"/>
      <p:bldP spid="196" grpId="0" animBg="1"/>
      <p:bldP spid="19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3.3</a:t>
            </a:r>
            <a:r>
              <a:rPr kumimoji="1" lang="zh-CN" altLang="en-US" dirty="0"/>
              <a:t> 边沿触发器功能分类、功能表示方法及转换</a:t>
            </a:r>
          </a:p>
        </p:txBody>
      </p:sp>
      <p:sp>
        <p:nvSpPr>
          <p:cNvPr id="5" name="Rectangle 4">
            <a:extLst>
              <a:ext uri="{FF2B5EF4-FFF2-40B4-BE49-F238E27FC236}">
                <a16:creationId xmlns:a16="http://schemas.microsoft.com/office/drawing/2014/main" id="{AA62B42F-5660-FD89-F610-E4E757304C9B}"/>
              </a:ext>
            </a:extLst>
          </p:cNvPr>
          <p:cNvSpPr>
            <a:spLocks noChangeArrowheads="1"/>
          </p:cNvSpPr>
          <p:nvPr/>
        </p:nvSpPr>
        <p:spPr bwMode="auto">
          <a:xfrm>
            <a:off x="1725837" y="920616"/>
            <a:ext cx="3503612" cy="519113"/>
          </a:xfrm>
          <a:prstGeom prst="rect">
            <a:avLst/>
          </a:prstGeom>
          <a:noFill/>
          <a:ln w="9525">
            <a:noFill/>
            <a:miter lim="800000"/>
            <a:headEnd/>
            <a:tailEnd/>
          </a:ln>
        </p:spPr>
        <p:txBody>
          <a:bodyPr>
            <a:spAutoFit/>
          </a:bodyPr>
          <a:lstStyle/>
          <a:p>
            <a:r>
              <a:rPr lang="zh-CN" altLang="en-US" sz="2800" b="1">
                <a:solidFill>
                  <a:srgbClr val="FF0066"/>
                </a:solidFill>
              </a:rPr>
              <a:t>状态图</a:t>
            </a:r>
            <a:r>
              <a:rPr lang="zh-CN" altLang="en-US" sz="2800" b="1">
                <a:solidFill>
                  <a:srgbClr val="0033CC"/>
                </a:solidFill>
              </a:rPr>
              <a:t> </a:t>
            </a:r>
            <a:r>
              <a:rPr lang="zh-CN" altLang="en-US" sz="2800" b="1">
                <a:solidFill>
                  <a:srgbClr val="0033CC"/>
                </a:solidFill>
                <a:sym typeface="Symbol" pitchFamily="18" charset="2"/>
              </a:rPr>
              <a:t> </a:t>
            </a:r>
            <a:r>
              <a:rPr lang="zh-CN" altLang="en-US" sz="2800" b="1">
                <a:solidFill>
                  <a:srgbClr val="0033CC"/>
                </a:solidFill>
              </a:rPr>
              <a:t>时序图</a:t>
            </a:r>
          </a:p>
        </p:txBody>
      </p:sp>
      <p:sp>
        <p:nvSpPr>
          <p:cNvPr id="6" name="Text Box 5">
            <a:extLst>
              <a:ext uri="{FF2B5EF4-FFF2-40B4-BE49-F238E27FC236}">
                <a16:creationId xmlns:a16="http://schemas.microsoft.com/office/drawing/2014/main" id="{4AA9BB84-E01B-51B8-846C-85F652AC8107}"/>
              </a:ext>
            </a:extLst>
          </p:cNvPr>
          <p:cNvSpPr txBox="1">
            <a:spLocks noChangeArrowheads="1"/>
          </p:cNvSpPr>
          <p:nvPr/>
        </p:nvSpPr>
        <p:spPr bwMode="auto">
          <a:xfrm>
            <a:off x="1646462" y="1741354"/>
            <a:ext cx="3467100" cy="1809750"/>
          </a:xfrm>
          <a:prstGeom prst="rect">
            <a:avLst/>
          </a:prstGeom>
          <a:solidFill>
            <a:srgbClr val="CCFFFF"/>
          </a:solidFill>
          <a:ln w="9525">
            <a:solidFill>
              <a:srgbClr val="0033CC"/>
            </a:solidFill>
            <a:miter lim="800000"/>
            <a:headEnd/>
            <a:tailEnd/>
          </a:ln>
        </p:spPr>
        <p:txBody>
          <a:bodyPr>
            <a:spAutoFit/>
          </a:bodyPr>
          <a:lstStyle/>
          <a:p>
            <a:r>
              <a:rPr lang="en-US" altLang="zh-CN" sz="2800" b="1" dirty="0">
                <a:solidFill>
                  <a:srgbClr val="FF0066"/>
                </a:solidFill>
                <a:latin typeface="宋体" charset="-122"/>
              </a:rPr>
              <a:t>[</a:t>
            </a:r>
            <a:r>
              <a:rPr lang="zh-CN" altLang="en-US" sz="2800" b="1" dirty="0">
                <a:solidFill>
                  <a:srgbClr val="FF0066"/>
                </a:solidFill>
              </a:rPr>
              <a:t>例 </a:t>
            </a:r>
            <a:r>
              <a:rPr lang="en-US" altLang="zh-CN" sz="2800" b="1" dirty="0">
                <a:solidFill>
                  <a:srgbClr val="FF0066"/>
                </a:solidFill>
              </a:rPr>
              <a:t>4.3.1</a:t>
            </a:r>
            <a:r>
              <a:rPr lang="en-US" altLang="zh-CN" sz="2800" b="1" dirty="0">
                <a:solidFill>
                  <a:srgbClr val="FF0066"/>
                </a:solidFill>
                <a:latin typeface="宋体" charset="-122"/>
              </a:rPr>
              <a:t>]</a:t>
            </a:r>
            <a:r>
              <a:rPr lang="en-US" altLang="zh-CN" sz="2800" b="1" dirty="0">
                <a:solidFill>
                  <a:srgbClr val="0033CC"/>
                </a:solidFill>
              </a:rPr>
              <a:t> </a:t>
            </a:r>
          </a:p>
          <a:p>
            <a:r>
              <a:rPr lang="en-US" altLang="zh-CN" sz="2800" b="1" dirty="0">
                <a:solidFill>
                  <a:srgbClr val="0033CC"/>
                </a:solidFill>
              </a:rPr>
              <a:t> </a:t>
            </a:r>
            <a:r>
              <a:rPr lang="zh-CN" altLang="en-US" sz="2800" b="1" dirty="0">
                <a:solidFill>
                  <a:srgbClr val="0033CC"/>
                </a:solidFill>
              </a:rPr>
              <a:t>已知 </a:t>
            </a:r>
            <a:r>
              <a:rPr lang="en-US" altLang="zh-CN" sz="2800" b="1" i="1" dirty="0">
                <a:solidFill>
                  <a:srgbClr val="0033CC"/>
                </a:solidFill>
              </a:rPr>
              <a:t>CP</a:t>
            </a:r>
            <a:r>
              <a:rPr lang="zh-CN" altLang="en-US" b="1" dirty="0">
                <a:solidFill>
                  <a:srgbClr val="0033CC"/>
                </a:solidFill>
              </a:rPr>
              <a:t>、</a:t>
            </a:r>
            <a:r>
              <a:rPr lang="en-US" altLang="zh-CN" sz="2800" b="1" i="1" dirty="0">
                <a:solidFill>
                  <a:srgbClr val="0033CC"/>
                </a:solidFill>
              </a:rPr>
              <a:t>J</a:t>
            </a:r>
            <a:r>
              <a:rPr lang="zh-CN" altLang="en-US" b="1" dirty="0">
                <a:solidFill>
                  <a:srgbClr val="0033CC"/>
                </a:solidFill>
              </a:rPr>
              <a:t>、</a:t>
            </a:r>
            <a:r>
              <a:rPr lang="en-US" altLang="zh-CN" sz="2800" b="1" i="1" dirty="0">
                <a:solidFill>
                  <a:srgbClr val="0033CC"/>
                </a:solidFill>
              </a:rPr>
              <a:t>K </a:t>
            </a:r>
            <a:r>
              <a:rPr lang="zh-CN" altLang="en-US" sz="2800" b="1" dirty="0">
                <a:solidFill>
                  <a:srgbClr val="0033CC"/>
                </a:solidFill>
              </a:rPr>
              <a:t>波形，画输出波形。 </a:t>
            </a:r>
          </a:p>
          <a:p>
            <a:r>
              <a:rPr lang="zh-CN" altLang="en-US" sz="2800" b="1" dirty="0">
                <a:solidFill>
                  <a:srgbClr val="0033CC"/>
                </a:solidFill>
              </a:rPr>
              <a:t>假设初始状态为 </a:t>
            </a:r>
            <a:r>
              <a:rPr lang="en-US" altLang="zh-CN" sz="2800" b="1" dirty="0">
                <a:solidFill>
                  <a:srgbClr val="0033CC"/>
                </a:solidFill>
              </a:rPr>
              <a:t>0</a:t>
            </a:r>
            <a:r>
              <a:rPr lang="zh-CN" altLang="en-US" sz="2800" b="1" dirty="0">
                <a:solidFill>
                  <a:srgbClr val="0033CC"/>
                </a:solidFill>
              </a:rPr>
              <a:t>。</a:t>
            </a:r>
          </a:p>
        </p:txBody>
      </p:sp>
      <p:grpSp>
        <p:nvGrpSpPr>
          <p:cNvPr id="7" name="Group 6">
            <a:extLst>
              <a:ext uri="{FF2B5EF4-FFF2-40B4-BE49-F238E27FC236}">
                <a16:creationId xmlns:a16="http://schemas.microsoft.com/office/drawing/2014/main" id="{BA3C83F7-A069-2ED2-307A-28BA442BBEA1}"/>
              </a:ext>
            </a:extLst>
          </p:cNvPr>
          <p:cNvGrpSpPr>
            <a:grpSpLocks/>
          </p:cNvGrpSpPr>
          <p:nvPr/>
        </p:nvGrpSpPr>
        <p:grpSpPr bwMode="auto">
          <a:xfrm>
            <a:off x="2598962" y="4125779"/>
            <a:ext cx="6035675" cy="579437"/>
            <a:chOff x="410" y="1356"/>
            <a:chExt cx="3802" cy="365"/>
          </a:xfrm>
        </p:grpSpPr>
        <p:grpSp>
          <p:nvGrpSpPr>
            <p:cNvPr id="8" name="Group 7">
              <a:extLst>
                <a:ext uri="{FF2B5EF4-FFF2-40B4-BE49-F238E27FC236}">
                  <a16:creationId xmlns:a16="http://schemas.microsoft.com/office/drawing/2014/main" id="{956BB56F-A7AA-03BA-8C5F-2C14DAAB36A4}"/>
                </a:ext>
              </a:extLst>
            </p:cNvPr>
            <p:cNvGrpSpPr>
              <a:grpSpLocks/>
            </p:cNvGrpSpPr>
            <p:nvPr/>
          </p:nvGrpSpPr>
          <p:grpSpPr bwMode="auto">
            <a:xfrm>
              <a:off x="804" y="1356"/>
              <a:ext cx="3408" cy="288"/>
              <a:chOff x="768" y="1500"/>
              <a:chExt cx="3408" cy="288"/>
            </a:xfrm>
          </p:grpSpPr>
          <p:sp>
            <p:nvSpPr>
              <p:cNvPr id="10" name="Freeform 8">
                <a:extLst>
                  <a:ext uri="{FF2B5EF4-FFF2-40B4-BE49-F238E27FC236}">
                    <a16:creationId xmlns:a16="http://schemas.microsoft.com/office/drawing/2014/main" id="{53060147-8C91-C50E-A8B8-7294F3456ADA}"/>
                  </a:ext>
                </a:extLst>
              </p:cNvPr>
              <p:cNvSpPr>
                <a:spLocks/>
              </p:cNvSpPr>
              <p:nvPr/>
            </p:nvSpPr>
            <p:spPr bwMode="auto">
              <a:xfrm>
                <a:off x="768" y="1500"/>
                <a:ext cx="624" cy="288"/>
              </a:xfrm>
              <a:custGeom>
                <a:avLst/>
                <a:gdLst>
                  <a:gd name="T0" fmla="*/ 0 w 624"/>
                  <a:gd name="T1" fmla="*/ 288 h 288"/>
                  <a:gd name="T2" fmla="*/ 336 w 624"/>
                  <a:gd name="T3" fmla="*/ 288 h 288"/>
                  <a:gd name="T4" fmla="*/ 336 w 624"/>
                  <a:gd name="T5" fmla="*/ 0 h 288"/>
                  <a:gd name="T6" fmla="*/ 624 w 624"/>
                  <a:gd name="T7" fmla="*/ 0 h 288"/>
                  <a:gd name="T8" fmla="*/ 624 w 624"/>
                  <a:gd name="T9" fmla="*/ 288 h 288"/>
                  <a:gd name="T10" fmla="*/ 0 60000 65536"/>
                  <a:gd name="T11" fmla="*/ 0 60000 65536"/>
                  <a:gd name="T12" fmla="*/ 0 60000 65536"/>
                  <a:gd name="T13" fmla="*/ 0 60000 65536"/>
                  <a:gd name="T14" fmla="*/ 0 60000 65536"/>
                  <a:gd name="T15" fmla="*/ 0 w 624"/>
                  <a:gd name="T16" fmla="*/ 0 h 288"/>
                  <a:gd name="T17" fmla="*/ 624 w 624"/>
                  <a:gd name="T18" fmla="*/ 288 h 288"/>
                </a:gdLst>
                <a:ahLst/>
                <a:cxnLst>
                  <a:cxn ang="T10">
                    <a:pos x="T0" y="T1"/>
                  </a:cxn>
                  <a:cxn ang="T11">
                    <a:pos x="T2" y="T3"/>
                  </a:cxn>
                  <a:cxn ang="T12">
                    <a:pos x="T4" y="T5"/>
                  </a:cxn>
                  <a:cxn ang="T13">
                    <a:pos x="T6" y="T7"/>
                  </a:cxn>
                  <a:cxn ang="T14">
                    <a:pos x="T8" y="T9"/>
                  </a:cxn>
                </a:cxnLst>
                <a:rect l="T15" t="T16" r="T17" b="T18"/>
                <a:pathLst>
                  <a:path w="624" h="288">
                    <a:moveTo>
                      <a:pt x="0" y="288"/>
                    </a:moveTo>
                    <a:lnTo>
                      <a:pt x="336" y="288"/>
                    </a:lnTo>
                    <a:lnTo>
                      <a:pt x="336" y="0"/>
                    </a:lnTo>
                    <a:lnTo>
                      <a:pt x="624" y="0"/>
                    </a:lnTo>
                    <a:lnTo>
                      <a:pt x="624" y="288"/>
                    </a:lnTo>
                  </a:path>
                </a:pathLst>
              </a:custGeom>
              <a:noFill/>
              <a:ln w="38100" cmpd="sng">
                <a:solidFill>
                  <a:schemeClr val="tx1"/>
                </a:solidFill>
                <a:round/>
                <a:headEnd/>
                <a:tailEnd type="stealth" w="med" len="med"/>
              </a:ln>
            </p:spPr>
            <p:txBody>
              <a:bodyPr/>
              <a:lstStyle/>
              <a:p>
                <a:endParaRPr lang="zh-CN" altLang="en-US"/>
              </a:p>
            </p:txBody>
          </p:sp>
          <p:sp>
            <p:nvSpPr>
              <p:cNvPr id="11" name="Freeform 9">
                <a:extLst>
                  <a:ext uri="{FF2B5EF4-FFF2-40B4-BE49-F238E27FC236}">
                    <a16:creationId xmlns:a16="http://schemas.microsoft.com/office/drawing/2014/main" id="{B18075E1-4733-D20D-3E39-0E09D3A536A6}"/>
                  </a:ext>
                </a:extLst>
              </p:cNvPr>
              <p:cNvSpPr>
                <a:spLocks/>
              </p:cNvSpPr>
              <p:nvPr/>
            </p:nvSpPr>
            <p:spPr bwMode="auto">
              <a:xfrm>
                <a:off x="1392" y="1500"/>
                <a:ext cx="624" cy="288"/>
              </a:xfrm>
              <a:custGeom>
                <a:avLst/>
                <a:gdLst>
                  <a:gd name="T0" fmla="*/ 0 w 624"/>
                  <a:gd name="T1" fmla="*/ 288 h 288"/>
                  <a:gd name="T2" fmla="*/ 336 w 624"/>
                  <a:gd name="T3" fmla="*/ 288 h 288"/>
                  <a:gd name="T4" fmla="*/ 336 w 624"/>
                  <a:gd name="T5" fmla="*/ 0 h 288"/>
                  <a:gd name="T6" fmla="*/ 624 w 624"/>
                  <a:gd name="T7" fmla="*/ 0 h 288"/>
                  <a:gd name="T8" fmla="*/ 624 w 624"/>
                  <a:gd name="T9" fmla="*/ 288 h 288"/>
                  <a:gd name="T10" fmla="*/ 0 60000 65536"/>
                  <a:gd name="T11" fmla="*/ 0 60000 65536"/>
                  <a:gd name="T12" fmla="*/ 0 60000 65536"/>
                  <a:gd name="T13" fmla="*/ 0 60000 65536"/>
                  <a:gd name="T14" fmla="*/ 0 60000 65536"/>
                  <a:gd name="T15" fmla="*/ 0 w 624"/>
                  <a:gd name="T16" fmla="*/ 0 h 288"/>
                  <a:gd name="T17" fmla="*/ 624 w 624"/>
                  <a:gd name="T18" fmla="*/ 288 h 288"/>
                </a:gdLst>
                <a:ahLst/>
                <a:cxnLst>
                  <a:cxn ang="T10">
                    <a:pos x="T0" y="T1"/>
                  </a:cxn>
                  <a:cxn ang="T11">
                    <a:pos x="T2" y="T3"/>
                  </a:cxn>
                  <a:cxn ang="T12">
                    <a:pos x="T4" y="T5"/>
                  </a:cxn>
                  <a:cxn ang="T13">
                    <a:pos x="T6" y="T7"/>
                  </a:cxn>
                  <a:cxn ang="T14">
                    <a:pos x="T8" y="T9"/>
                  </a:cxn>
                </a:cxnLst>
                <a:rect l="T15" t="T16" r="T17" b="T18"/>
                <a:pathLst>
                  <a:path w="624" h="288">
                    <a:moveTo>
                      <a:pt x="0" y="288"/>
                    </a:moveTo>
                    <a:lnTo>
                      <a:pt x="336" y="288"/>
                    </a:lnTo>
                    <a:lnTo>
                      <a:pt x="336" y="0"/>
                    </a:lnTo>
                    <a:lnTo>
                      <a:pt x="624" y="0"/>
                    </a:lnTo>
                    <a:lnTo>
                      <a:pt x="624" y="288"/>
                    </a:lnTo>
                  </a:path>
                </a:pathLst>
              </a:custGeom>
              <a:noFill/>
              <a:ln w="38100" cmpd="sng">
                <a:solidFill>
                  <a:schemeClr val="tx1"/>
                </a:solidFill>
                <a:round/>
                <a:headEnd/>
                <a:tailEnd type="stealth" w="med" len="med"/>
              </a:ln>
            </p:spPr>
            <p:txBody>
              <a:bodyPr/>
              <a:lstStyle/>
              <a:p>
                <a:endParaRPr lang="zh-CN" altLang="en-US"/>
              </a:p>
            </p:txBody>
          </p:sp>
          <p:sp>
            <p:nvSpPr>
              <p:cNvPr id="12" name="Freeform 10">
                <a:extLst>
                  <a:ext uri="{FF2B5EF4-FFF2-40B4-BE49-F238E27FC236}">
                    <a16:creationId xmlns:a16="http://schemas.microsoft.com/office/drawing/2014/main" id="{844440E0-DE7C-0BCA-2E4A-586E513E8206}"/>
                  </a:ext>
                </a:extLst>
              </p:cNvPr>
              <p:cNvSpPr>
                <a:spLocks/>
              </p:cNvSpPr>
              <p:nvPr/>
            </p:nvSpPr>
            <p:spPr bwMode="auto">
              <a:xfrm>
                <a:off x="2604" y="1500"/>
                <a:ext cx="624" cy="288"/>
              </a:xfrm>
              <a:custGeom>
                <a:avLst/>
                <a:gdLst>
                  <a:gd name="T0" fmla="*/ 0 w 624"/>
                  <a:gd name="T1" fmla="*/ 288 h 288"/>
                  <a:gd name="T2" fmla="*/ 336 w 624"/>
                  <a:gd name="T3" fmla="*/ 288 h 288"/>
                  <a:gd name="T4" fmla="*/ 336 w 624"/>
                  <a:gd name="T5" fmla="*/ 0 h 288"/>
                  <a:gd name="T6" fmla="*/ 624 w 624"/>
                  <a:gd name="T7" fmla="*/ 0 h 288"/>
                  <a:gd name="T8" fmla="*/ 624 w 624"/>
                  <a:gd name="T9" fmla="*/ 288 h 288"/>
                  <a:gd name="T10" fmla="*/ 0 60000 65536"/>
                  <a:gd name="T11" fmla="*/ 0 60000 65536"/>
                  <a:gd name="T12" fmla="*/ 0 60000 65536"/>
                  <a:gd name="T13" fmla="*/ 0 60000 65536"/>
                  <a:gd name="T14" fmla="*/ 0 60000 65536"/>
                  <a:gd name="T15" fmla="*/ 0 w 624"/>
                  <a:gd name="T16" fmla="*/ 0 h 288"/>
                  <a:gd name="T17" fmla="*/ 624 w 624"/>
                  <a:gd name="T18" fmla="*/ 288 h 288"/>
                </a:gdLst>
                <a:ahLst/>
                <a:cxnLst>
                  <a:cxn ang="T10">
                    <a:pos x="T0" y="T1"/>
                  </a:cxn>
                  <a:cxn ang="T11">
                    <a:pos x="T2" y="T3"/>
                  </a:cxn>
                  <a:cxn ang="T12">
                    <a:pos x="T4" y="T5"/>
                  </a:cxn>
                  <a:cxn ang="T13">
                    <a:pos x="T6" y="T7"/>
                  </a:cxn>
                  <a:cxn ang="T14">
                    <a:pos x="T8" y="T9"/>
                  </a:cxn>
                </a:cxnLst>
                <a:rect l="T15" t="T16" r="T17" b="T18"/>
                <a:pathLst>
                  <a:path w="624" h="288">
                    <a:moveTo>
                      <a:pt x="0" y="288"/>
                    </a:moveTo>
                    <a:lnTo>
                      <a:pt x="336" y="288"/>
                    </a:lnTo>
                    <a:lnTo>
                      <a:pt x="336" y="0"/>
                    </a:lnTo>
                    <a:lnTo>
                      <a:pt x="624" y="0"/>
                    </a:lnTo>
                    <a:lnTo>
                      <a:pt x="624" y="288"/>
                    </a:lnTo>
                  </a:path>
                </a:pathLst>
              </a:custGeom>
              <a:noFill/>
              <a:ln w="38100" cmpd="sng">
                <a:solidFill>
                  <a:schemeClr val="tx1"/>
                </a:solidFill>
                <a:round/>
                <a:headEnd/>
                <a:tailEnd type="stealth" w="med" len="med"/>
              </a:ln>
            </p:spPr>
            <p:txBody>
              <a:bodyPr/>
              <a:lstStyle/>
              <a:p>
                <a:endParaRPr lang="zh-CN" altLang="en-US"/>
              </a:p>
            </p:txBody>
          </p:sp>
          <p:sp>
            <p:nvSpPr>
              <p:cNvPr id="13" name="Freeform 11">
                <a:extLst>
                  <a:ext uri="{FF2B5EF4-FFF2-40B4-BE49-F238E27FC236}">
                    <a16:creationId xmlns:a16="http://schemas.microsoft.com/office/drawing/2014/main" id="{F5DD8829-ADFA-7D47-F272-CC8BC62EB66E}"/>
                  </a:ext>
                </a:extLst>
              </p:cNvPr>
              <p:cNvSpPr>
                <a:spLocks/>
              </p:cNvSpPr>
              <p:nvPr/>
            </p:nvSpPr>
            <p:spPr bwMode="auto">
              <a:xfrm>
                <a:off x="2004" y="1500"/>
                <a:ext cx="624" cy="288"/>
              </a:xfrm>
              <a:custGeom>
                <a:avLst/>
                <a:gdLst>
                  <a:gd name="T0" fmla="*/ 0 w 624"/>
                  <a:gd name="T1" fmla="*/ 288 h 288"/>
                  <a:gd name="T2" fmla="*/ 336 w 624"/>
                  <a:gd name="T3" fmla="*/ 288 h 288"/>
                  <a:gd name="T4" fmla="*/ 336 w 624"/>
                  <a:gd name="T5" fmla="*/ 0 h 288"/>
                  <a:gd name="T6" fmla="*/ 624 w 624"/>
                  <a:gd name="T7" fmla="*/ 0 h 288"/>
                  <a:gd name="T8" fmla="*/ 624 w 624"/>
                  <a:gd name="T9" fmla="*/ 288 h 288"/>
                  <a:gd name="T10" fmla="*/ 0 60000 65536"/>
                  <a:gd name="T11" fmla="*/ 0 60000 65536"/>
                  <a:gd name="T12" fmla="*/ 0 60000 65536"/>
                  <a:gd name="T13" fmla="*/ 0 60000 65536"/>
                  <a:gd name="T14" fmla="*/ 0 60000 65536"/>
                  <a:gd name="T15" fmla="*/ 0 w 624"/>
                  <a:gd name="T16" fmla="*/ 0 h 288"/>
                  <a:gd name="T17" fmla="*/ 624 w 624"/>
                  <a:gd name="T18" fmla="*/ 288 h 288"/>
                </a:gdLst>
                <a:ahLst/>
                <a:cxnLst>
                  <a:cxn ang="T10">
                    <a:pos x="T0" y="T1"/>
                  </a:cxn>
                  <a:cxn ang="T11">
                    <a:pos x="T2" y="T3"/>
                  </a:cxn>
                  <a:cxn ang="T12">
                    <a:pos x="T4" y="T5"/>
                  </a:cxn>
                  <a:cxn ang="T13">
                    <a:pos x="T6" y="T7"/>
                  </a:cxn>
                  <a:cxn ang="T14">
                    <a:pos x="T8" y="T9"/>
                  </a:cxn>
                </a:cxnLst>
                <a:rect l="T15" t="T16" r="T17" b="T18"/>
                <a:pathLst>
                  <a:path w="624" h="288">
                    <a:moveTo>
                      <a:pt x="0" y="288"/>
                    </a:moveTo>
                    <a:lnTo>
                      <a:pt x="336" y="288"/>
                    </a:lnTo>
                    <a:lnTo>
                      <a:pt x="336" y="0"/>
                    </a:lnTo>
                    <a:lnTo>
                      <a:pt x="624" y="0"/>
                    </a:lnTo>
                    <a:lnTo>
                      <a:pt x="624" y="288"/>
                    </a:lnTo>
                  </a:path>
                </a:pathLst>
              </a:custGeom>
              <a:noFill/>
              <a:ln w="38100" cmpd="sng">
                <a:solidFill>
                  <a:schemeClr val="tx1"/>
                </a:solidFill>
                <a:round/>
                <a:headEnd/>
                <a:tailEnd type="stealth" w="med" len="med"/>
              </a:ln>
            </p:spPr>
            <p:txBody>
              <a:bodyPr/>
              <a:lstStyle/>
              <a:p>
                <a:endParaRPr lang="zh-CN" altLang="en-US"/>
              </a:p>
            </p:txBody>
          </p:sp>
          <p:sp>
            <p:nvSpPr>
              <p:cNvPr id="14" name="Freeform 12">
                <a:extLst>
                  <a:ext uri="{FF2B5EF4-FFF2-40B4-BE49-F238E27FC236}">
                    <a16:creationId xmlns:a16="http://schemas.microsoft.com/office/drawing/2014/main" id="{379E61B9-B13B-FDFB-5B2B-3B005FC109BD}"/>
                  </a:ext>
                </a:extLst>
              </p:cNvPr>
              <p:cNvSpPr>
                <a:spLocks/>
              </p:cNvSpPr>
              <p:nvPr/>
            </p:nvSpPr>
            <p:spPr bwMode="auto">
              <a:xfrm>
                <a:off x="3240" y="1500"/>
                <a:ext cx="624" cy="288"/>
              </a:xfrm>
              <a:custGeom>
                <a:avLst/>
                <a:gdLst>
                  <a:gd name="T0" fmla="*/ 0 w 624"/>
                  <a:gd name="T1" fmla="*/ 288 h 288"/>
                  <a:gd name="T2" fmla="*/ 336 w 624"/>
                  <a:gd name="T3" fmla="*/ 288 h 288"/>
                  <a:gd name="T4" fmla="*/ 336 w 624"/>
                  <a:gd name="T5" fmla="*/ 0 h 288"/>
                  <a:gd name="T6" fmla="*/ 624 w 624"/>
                  <a:gd name="T7" fmla="*/ 0 h 288"/>
                  <a:gd name="T8" fmla="*/ 624 w 624"/>
                  <a:gd name="T9" fmla="*/ 288 h 288"/>
                  <a:gd name="T10" fmla="*/ 0 60000 65536"/>
                  <a:gd name="T11" fmla="*/ 0 60000 65536"/>
                  <a:gd name="T12" fmla="*/ 0 60000 65536"/>
                  <a:gd name="T13" fmla="*/ 0 60000 65536"/>
                  <a:gd name="T14" fmla="*/ 0 60000 65536"/>
                  <a:gd name="T15" fmla="*/ 0 w 624"/>
                  <a:gd name="T16" fmla="*/ 0 h 288"/>
                  <a:gd name="T17" fmla="*/ 624 w 624"/>
                  <a:gd name="T18" fmla="*/ 288 h 288"/>
                </a:gdLst>
                <a:ahLst/>
                <a:cxnLst>
                  <a:cxn ang="T10">
                    <a:pos x="T0" y="T1"/>
                  </a:cxn>
                  <a:cxn ang="T11">
                    <a:pos x="T2" y="T3"/>
                  </a:cxn>
                  <a:cxn ang="T12">
                    <a:pos x="T4" y="T5"/>
                  </a:cxn>
                  <a:cxn ang="T13">
                    <a:pos x="T6" y="T7"/>
                  </a:cxn>
                  <a:cxn ang="T14">
                    <a:pos x="T8" y="T9"/>
                  </a:cxn>
                </a:cxnLst>
                <a:rect l="T15" t="T16" r="T17" b="T18"/>
                <a:pathLst>
                  <a:path w="624" h="288">
                    <a:moveTo>
                      <a:pt x="0" y="288"/>
                    </a:moveTo>
                    <a:lnTo>
                      <a:pt x="336" y="288"/>
                    </a:lnTo>
                    <a:lnTo>
                      <a:pt x="336" y="0"/>
                    </a:lnTo>
                    <a:lnTo>
                      <a:pt x="624" y="0"/>
                    </a:lnTo>
                    <a:lnTo>
                      <a:pt x="624" y="288"/>
                    </a:lnTo>
                  </a:path>
                </a:pathLst>
              </a:custGeom>
              <a:noFill/>
              <a:ln w="38100" cmpd="sng">
                <a:solidFill>
                  <a:schemeClr val="tx1"/>
                </a:solidFill>
                <a:round/>
                <a:headEnd/>
                <a:tailEnd type="stealth" w="med" len="med"/>
              </a:ln>
            </p:spPr>
            <p:txBody>
              <a:bodyPr/>
              <a:lstStyle/>
              <a:p>
                <a:endParaRPr lang="zh-CN" altLang="en-US"/>
              </a:p>
            </p:txBody>
          </p:sp>
          <p:sp>
            <p:nvSpPr>
              <p:cNvPr id="15" name="Line 13">
                <a:extLst>
                  <a:ext uri="{FF2B5EF4-FFF2-40B4-BE49-F238E27FC236}">
                    <a16:creationId xmlns:a16="http://schemas.microsoft.com/office/drawing/2014/main" id="{0F625F86-9161-08E1-D59A-37FC7C993CD0}"/>
                  </a:ext>
                </a:extLst>
              </p:cNvPr>
              <p:cNvSpPr>
                <a:spLocks noChangeShapeType="1"/>
              </p:cNvSpPr>
              <p:nvPr/>
            </p:nvSpPr>
            <p:spPr bwMode="auto">
              <a:xfrm>
                <a:off x="3876" y="1776"/>
                <a:ext cx="300" cy="0"/>
              </a:xfrm>
              <a:prstGeom prst="line">
                <a:avLst/>
              </a:prstGeom>
              <a:noFill/>
              <a:ln w="38100">
                <a:solidFill>
                  <a:schemeClr val="tx1"/>
                </a:solidFill>
                <a:round/>
                <a:headEnd/>
                <a:tailEnd/>
              </a:ln>
            </p:spPr>
            <p:txBody>
              <a:bodyPr/>
              <a:lstStyle/>
              <a:p>
                <a:endParaRPr lang="zh-CN" altLang="en-US"/>
              </a:p>
            </p:txBody>
          </p:sp>
        </p:grpSp>
        <p:sp>
          <p:nvSpPr>
            <p:cNvPr id="9" name="Text Box 14">
              <a:extLst>
                <a:ext uri="{FF2B5EF4-FFF2-40B4-BE49-F238E27FC236}">
                  <a16:creationId xmlns:a16="http://schemas.microsoft.com/office/drawing/2014/main" id="{59CDD1F3-2C79-5ADC-84C9-38439D94D971}"/>
                </a:ext>
              </a:extLst>
            </p:cNvPr>
            <p:cNvSpPr txBox="1">
              <a:spLocks noChangeArrowheads="1"/>
            </p:cNvSpPr>
            <p:nvPr/>
          </p:nvSpPr>
          <p:spPr bwMode="auto">
            <a:xfrm>
              <a:off x="410" y="1394"/>
              <a:ext cx="423" cy="327"/>
            </a:xfrm>
            <a:prstGeom prst="rect">
              <a:avLst/>
            </a:prstGeom>
            <a:noFill/>
            <a:ln w="9525">
              <a:noFill/>
              <a:miter lim="800000"/>
              <a:headEnd/>
              <a:tailEnd/>
            </a:ln>
          </p:spPr>
          <p:txBody>
            <a:bodyPr>
              <a:spAutoFit/>
            </a:bodyPr>
            <a:lstStyle/>
            <a:p>
              <a:r>
                <a:rPr lang="en-US" altLang="zh-CN" sz="2800" b="1" i="1" dirty="0"/>
                <a:t>CP</a:t>
              </a:r>
            </a:p>
          </p:txBody>
        </p:sp>
      </p:grpSp>
      <p:sp>
        <p:nvSpPr>
          <p:cNvPr id="16" name="Rectangle 15">
            <a:extLst>
              <a:ext uri="{FF2B5EF4-FFF2-40B4-BE49-F238E27FC236}">
                <a16:creationId xmlns:a16="http://schemas.microsoft.com/office/drawing/2014/main" id="{6B7A905C-8857-3BE2-05F9-6FA39AC1FDDF}"/>
              </a:ext>
            </a:extLst>
          </p:cNvPr>
          <p:cNvSpPr>
            <a:spLocks noChangeArrowheads="1"/>
          </p:cNvSpPr>
          <p:nvPr/>
        </p:nvSpPr>
        <p:spPr bwMode="auto">
          <a:xfrm>
            <a:off x="2562449" y="4971916"/>
            <a:ext cx="534988" cy="946150"/>
          </a:xfrm>
          <a:prstGeom prst="rect">
            <a:avLst/>
          </a:prstGeom>
          <a:noFill/>
          <a:ln w="9525">
            <a:noFill/>
            <a:miter lim="800000"/>
            <a:headEnd/>
            <a:tailEnd/>
          </a:ln>
        </p:spPr>
        <p:txBody>
          <a:bodyPr>
            <a:spAutoFit/>
          </a:bodyPr>
          <a:lstStyle/>
          <a:p>
            <a:r>
              <a:rPr lang="en-US" altLang="zh-CN" sz="2800" b="1" i="1">
                <a:solidFill>
                  <a:srgbClr val="0033CC"/>
                </a:solidFill>
              </a:rPr>
              <a:t>J</a:t>
            </a:r>
          </a:p>
          <a:p>
            <a:r>
              <a:rPr lang="en-US" altLang="zh-CN" sz="2800" b="1" i="1">
                <a:solidFill>
                  <a:srgbClr val="0033CC"/>
                </a:solidFill>
              </a:rPr>
              <a:t>K</a:t>
            </a:r>
          </a:p>
        </p:txBody>
      </p:sp>
      <p:grpSp>
        <p:nvGrpSpPr>
          <p:cNvPr id="17" name="Group 16">
            <a:extLst>
              <a:ext uri="{FF2B5EF4-FFF2-40B4-BE49-F238E27FC236}">
                <a16:creationId xmlns:a16="http://schemas.microsoft.com/office/drawing/2014/main" id="{10BDE458-58B2-A0E9-B221-87B7248CCB1C}"/>
              </a:ext>
            </a:extLst>
          </p:cNvPr>
          <p:cNvGrpSpPr>
            <a:grpSpLocks/>
          </p:cNvGrpSpPr>
          <p:nvPr/>
        </p:nvGrpSpPr>
        <p:grpSpPr bwMode="auto">
          <a:xfrm>
            <a:off x="3108549" y="4849679"/>
            <a:ext cx="5630863" cy="914400"/>
            <a:chOff x="719" y="2664"/>
            <a:chExt cx="3547" cy="576"/>
          </a:xfrm>
        </p:grpSpPr>
        <p:sp>
          <p:nvSpPr>
            <p:cNvPr id="18" name="Freeform 17">
              <a:extLst>
                <a:ext uri="{FF2B5EF4-FFF2-40B4-BE49-F238E27FC236}">
                  <a16:creationId xmlns:a16="http://schemas.microsoft.com/office/drawing/2014/main" id="{12999C62-4919-8A4E-796D-9FFB3E08EF92}"/>
                </a:ext>
              </a:extLst>
            </p:cNvPr>
            <p:cNvSpPr>
              <a:spLocks/>
            </p:cNvSpPr>
            <p:nvPr/>
          </p:nvSpPr>
          <p:spPr bwMode="auto">
            <a:xfrm>
              <a:off x="732" y="2676"/>
              <a:ext cx="1182" cy="216"/>
            </a:xfrm>
            <a:custGeom>
              <a:avLst/>
              <a:gdLst>
                <a:gd name="T0" fmla="*/ 0 w 1014"/>
                <a:gd name="T1" fmla="*/ 216 h 228"/>
                <a:gd name="T2" fmla="*/ 565 w 1014"/>
                <a:gd name="T3" fmla="*/ 216 h 228"/>
                <a:gd name="T4" fmla="*/ 565 w 1014"/>
                <a:gd name="T5" fmla="*/ 0 h 228"/>
                <a:gd name="T6" fmla="*/ 1182 w 1014"/>
                <a:gd name="T7" fmla="*/ 0 h 228"/>
                <a:gd name="T8" fmla="*/ 1182 w 1014"/>
                <a:gd name="T9" fmla="*/ 216 h 228"/>
                <a:gd name="T10" fmla="*/ 0 60000 65536"/>
                <a:gd name="T11" fmla="*/ 0 60000 65536"/>
                <a:gd name="T12" fmla="*/ 0 60000 65536"/>
                <a:gd name="T13" fmla="*/ 0 60000 65536"/>
                <a:gd name="T14" fmla="*/ 0 60000 65536"/>
                <a:gd name="T15" fmla="*/ 0 w 1014"/>
                <a:gd name="T16" fmla="*/ 0 h 228"/>
                <a:gd name="T17" fmla="*/ 1014 w 1014"/>
                <a:gd name="T18" fmla="*/ 228 h 228"/>
              </a:gdLst>
              <a:ahLst/>
              <a:cxnLst>
                <a:cxn ang="T10">
                  <a:pos x="T0" y="T1"/>
                </a:cxn>
                <a:cxn ang="T11">
                  <a:pos x="T2" y="T3"/>
                </a:cxn>
                <a:cxn ang="T12">
                  <a:pos x="T4" y="T5"/>
                </a:cxn>
                <a:cxn ang="T13">
                  <a:pos x="T6" y="T7"/>
                </a:cxn>
                <a:cxn ang="T14">
                  <a:pos x="T8" y="T9"/>
                </a:cxn>
              </a:cxnLst>
              <a:rect l="T15" t="T16" r="T17" b="T18"/>
              <a:pathLst>
                <a:path w="1014" h="228">
                  <a:moveTo>
                    <a:pt x="0" y="228"/>
                  </a:moveTo>
                  <a:lnTo>
                    <a:pt x="485" y="228"/>
                  </a:lnTo>
                  <a:lnTo>
                    <a:pt x="485" y="0"/>
                  </a:lnTo>
                  <a:lnTo>
                    <a:pt x="1014" y="0"/>
                  </a:lnTo>
                  <a:lnTo>
                    <a:pt x="1014" y="228"/>
                  </a:lnTo>
                </a:path>
              </a:pathLst>
            </a:custGeom>
            <a:noFill/>
            <a:ln w="38100" cmpd="sng">
              <a:solidFill>
                <a:srgbClr val="0033CC"/>
              </a:solidFill>
              <a:round/>
              <a:headEnd/>
              <a:tailEnd type="none" w="med" len="med"/>
            </a:ln>
          </p:spPr>
          <p:txBody>
            <a:bodyPr/>
            <a:lstStyle/>
            <a:p>
              <a:endParaRPr lang="zh-CN" altLang="en-US"/>
            </a:p>
          </p:txBody>
        </p:sp>
        <p:sp>
          <p:nvSpPr>
            <p:cNvPr id="19" name="Freeform 18">
              <a:extLst>
                <a:ext uri="{FF2B5EF4-FFF2-40B4-BE49-F238E27FC236}">
                  <a16:creationId xmlns:a16="http://schemas.microsoft.com/office/drawing/2014/main" id="{7BE228EC-FB6F-AAF6-6107-D66224A0618F}"/>
                </a:ext>
              </a:extLst>
            </p:cNvPr>
            <p:cNvSpPr>
              <a:spLocks/>
            </p:cNvSpPr>
            <p:nvPr/>
          </p:nvSpPr>
          <p:spPr bwMode="auto">
            <a:xfrm>
              <a:off x="2832" y="2664"/>
              <a:ext cx="1406" cy="216"/>
            </a:xfrm>
            <a:custGeom>
              <a:avLst/>
              <a:gdLst>
                <a:gd name="T0" fmla="*/ 1406 w 1406"/>
                <a:gd name="T1" fmla="*/ 216 h 216"/>
                <a:gd name="T2" fmla="*/ 617 w 1406"/>
                <a:gd name="T3" fmla="*/ 216 h 216"/>
                <a:gd name="T4" fmla="*/ 617 w 1406"/>
                <a:gd name="T5" fmla="*/ 0 h 216"/>
                <a:gd name="T6" fmla="*/ 0 w 1406"/>
                <a:gd name="T7" fmla="*/ 0 h 216"/>
                <a:gd name="T8" fmla="*/ 0 w 1406"/>
                <a:gd name="T9" fmla="*/ 216 h 216"/>
                <a:gd name="T10" fmla="*/ 0 60000 65536"/>
                <a:gd name="T11" fmla="*/ 0 60000 65536"/>
                <a:gd name="T12" fmla="*/ 0 60000 65536"/>
                <a:gd name="T13" fmla="*/ 0 60000 65536"/>
                <a:gd name="T14" fmla="*/ 0 60000 65536"/>
                <a:gd name="T15" fmla="*/ 0 w 1406"/>
                <a:gd name="T16" fmla="*/ 0 h 216"/>
                <a:gd name="T17" fmla="*/ 1406 w 1406"/>
                <a:gd name="T18" fmla="*/ 216 h 216"/>
              </a:gdLst>
              <a:ahLst/>
              <a:cxnLst>
                <a:cxn ang="T10">
                  <a:pos x="T0" y="T1"/>
                </a:cxn>
                <a:cxn ang="T11">
                  <a:pos x="T2" y="T3"/>
                </a:cxn>
                <a:cxn ang="T12">
                  <a:pos x="T4" y="T5"/>
                </a:cxn>
                <a:cxn ang="T13">
                  <a:pos x="T6" y="T7"/>
                </a:cxn>
                <a:cxn ang="T14">
                  <a:pos x="T8" y="T9"/>
                </a:cxn>
              </a:cxnLst>
              <a:rect l="T15" t="T16" r="T17" b="T18"/>
              <a:pathLst>
                <a:path w="1406" h="216">
                  <a:moveTo>
                    <a:pt x="1406" y="216"/>
                  </a:moveTo>
                  <a:lnTo>
                    <a:pt x="617" y="216"/>
                  </a:lnTo>
                  <a:lnTo>
                    <a:pt x="617" y="0"/>
                  </a:lnTo>
                  <a:lnTo>
                    <a:pt x="0" y="0"/>
                  </a:lnTo>
                  <a:lnTo>
                    <a:pt x="0" y="216"/>
                  </a:lnTo>
                </a:path>
              </a:pathLst>
            </a:custGeom>
            <a:noFill/>
            <a:ln w="38100" cmpd="sng">
              <a:solidFill>
                <a:srgbClr val="0033CC"/>
              </a:solidFill>
              <a:round/>
              <a:headEnd/>
              <a:tailEnd type="none" w="med" len="med"/>
            </a:ln>
          </p:spPr>
          <p:txBody>
            <a:bodyPr/>
            <a:lstStyle/>
            <a:p>
              <a:endParaRPr lang="zh-CN" altLang="en-US"/>
            </a:p>
          </p:txBody>
        </p:sp>
        <p:sp>
          <p:nvSpPr>
            <p:cNvPr id="20" name="Freeform 19">
              <a:extLst>
                <a:ext uri="{FF2B5EF4-FFF2-40B4-BE49-F238E27FC236}">
                  <a16:creationId xmlns:a16="http://schemas.microsoft.com/office/drawing/2014/main" id="{522CC3B3-D670-EA7F-7F1E-110A7B969711}"/>
                </a:ext>
              </a:extLst>
            </p:cNvPr>
            <p:cNvSpPr>
              <a:spLocks/>
            </p:cNvSpPr>
            <p:nvPr/>
          </p:nvSpPr>
          <p:spPr bwMode="auto">
            <a:xfrm>
              <a:off x="1908" y="2879"/>
              <a:ext cx="932" cy="1"/>
            </a:xfrm>
            <a:custGeom>
              <a:avLst/>
              <a:gdLst>
                <a:gd name="T0" fmla="*/ 0 w 932"/>
                <a:gd name="T1" fmla="*/ 1 h 1"/>
                <a:gd name="T2" fmla="*/ 932 w 932"/>
                <a:gd name="T3" fmla="*/ 0 h 1"/>
                <a:gd name="T4" fmla="*/ 0 60000 65536"/>
                <a:gd name="T5" fmla="*/ 0 60000 65536"/>
                <a:gd name="T6" fmla="*/ 0 w 932"/>
                <a:gd name="T7" fmla="*/ 0 h 1"/>
                <a:gd name="T8" fmla="*/ 932 w 932"/>
                <a:gd name="T9" fmla="*/ 1 h 1"/>
              </a:gdLst>
              <a:ahLst/>
              <a:cxnLst>
                <a:cxn ang="T4">
                  <a:pos x="T0" y="T1"/>
                </a:cxn>
                <a:cxn ang="T5">
                  <a:pos x="T2" y="T3"/>
                </a:cxn>
              </a:cxnLst>
              <a:rect l="T6" t="T7" r="T8" b="T9"/>
              <a:pathLst>
                <a:path w="932" h="1">
                  <a:moveTo>
                    <a:pt x="0" y="1"/>
                  </a:moveTo>
                  <a:lnTo>
                    <a:pt x="932" y="0"/>
                  </a:lnTo>
                </a:path>
              </a:pathLst>
            </a:custGeom>
            <a:noFill/>
            <a:ln w="38100" cmpd="sng">
              <a:solidFill>
                <a:srgbClr val="0033CC"/>
              </a:solidFill>
              <a:round/>
              <a:headEnd type="none" w="med" len="med"/>
              <a:tailEnd type="none" w="med" len="med"/>
            </a:ln>
          </p:spPr>
          <p:txBody>
            <a:bodyPr/>
            <a:lstStyle/>
            <a:p>
              <a:endParaRPr lang="zh-CN" altLang="en-US"/>
            </a:p>
          </p:txBody>
        </p:sp>
        <p:sp>
          <p:nvSpPr>
            <p:cNvPr id="21" name="Freeform 20">
              <a:extLst>
                <a:ext uri="{FF2B5EF4-FFF2-40B4-BE49-F238E27FC236}">
                  <a16:creationId xmlns:a16="http://schemas.microsoft.com/office/drawing/2014/main" id="{A731D504-7307-6B1A-2C46-83261D859BA9}"/>
                </a:ext>
              </a:extLst>
            </p:cNvPr>
            <p:cNvSpPr>
              <a:spLocks/>
            </p:cNvSpPr>
            <p:nvPr/>
          </p:nvSpPr>
          <p:spPr bwMode="auto">
            <a:xfrm>
              <a:off x="719" y="3030"/>
              <a:ext cx="1387" cy="210"/>
            </a:xfrm>
            <a:custGeom>
              <a:avLst/>
              <a:gdLst>
                <a:gd name="T0" fmla="*/ 0 w 1387"/>
                <a:gd name="T1" fmla="*/ 210 h 210"/>
                <a:gd name="T2" fmla="*/ 770 w 1387"/>
                <a:gd name="T3" fmla="*/ 210 h 210"/>
                <a:gd name="T4" fmla="*/ 770 w 1387"/>
                <a:gd name="T5" fmla="*/ 0 h 210"/>
                <a:gd name="T6" fmla="*/ 1387 w 1387"/>
                <a:gd name="T7" fmla="*/ 0 h 210"/>
                <a:gd name="T8" fmla="*/ 1387 w 1387"/>
                <a:gd name="T9" fmla="*/ 210 h 210"/>
                <a:gd name="T10" fmla="*/ 0 60000 65536"/>
                <a:gd name="T11" fmla="*/ 0 60000 65536"/>
                <a:gd name="T12" fmla="*/ 0 60000 65536"/>
                <a:gd name="T13" fmla="*/ 0 60000 65536"/>
                <a:gd name="T14" fmla="*/ 0 60000 65536"/>
                <a:gd name="T15" fmla="*/ 0 w 1387"/>
                <a:gd name="T16" fmla="*/ 0 h 210"/>
                <a:gd name="T17" fmla="*/ 1387 w 1387"/>
                <a:gd name="T18" fmla="*/ 210 h 210"/>
              </a:gdLst>
              <a:ahLst/>
              <a:cxnLst>
                <a:cxn ang="T10">
                  <a:pos x="T0" y="T1"/>
                </a:cxn>
                <a:cxn ang="T11">
                  <a:pos x="T2" y="T3"/>
                </a:cxn>
                <a:cxn ang="T12">
                  <a:pos x="T4" y="T5"/>
                </a:cxn>
                <a:cxn ang="T13">
                  <a:pos x="T6" y="T7"/>
                </a:cxn>
                <a:cxn ang="T14">
                  <a:pos x="T8" y="T9"/>
                </a:cxn>
              </a:cxnLst>
              <a:rect l="T15" t="T16" r="T17" b="T18"/>
              <a:pathLst>
                <a:path w="1387" h="210">
                  <a:moveTo>
                    <a:pt x="0" y="210"/>
                  </a:moveTo>
                  <a:lnTo>
                    <a:pt x="770" y="210"/>
                  </a:lnTo>
                  <a:lnTo>
                    <a:pt x="770" y="0"/>
                  </a:lnTo>
                  <a:lnTo>
                    <a:pt x="1387" y="0"/>
                  </a:lnTo>
                  <a:lnTo>
                    <a:pt x="1387" y="210"/>
                  </a:lnTo>
                </a:path>
              </a:pathLst>
            </a:custGeom>
            <a:noFill/>
            <a:ln w="38100" cmpd="sng">
              <a:solidFill>
                <a:srgbClr val="0033CC"/>
              </a:solidFill>
              <a:round/>
              <a:headEnd/>
              <a:tailEnd type="none" w="med" len="med"/>
            </a:ln>
          </p:spPr>
          <p:txBody>
            <a:bodyPr/>
            <a:lstStyle/>
            <a:p>
              <a:endParaRPr lang="zh-CN" altLang="en-US"/>
            </a:p>
          </p:txBody>
        </p:sp>
        <p:sp>
          <p:nvSpPr>
            <p:cNvPr id="22" name="Freeform 21">
              <a:extLst>
                <a:ext uri="{FF2B5EF4-FFF2-40B4-BE49-F238E27FC236}">
                  <a16:creationId xmlns:a16="http://schemas.microsoft.com/office/drawing/2014/main" id="{B6E88119-F2BD-94F2-2274-E2EB609E31A3}"/>
                </a:ext>
              </a:extLst>
            </p:cNvPr>
            <p:cNvSpPr>
              <a:spLocks/>
            </p:cNvSpPr>
            <p:nvPr/>
          </p:nvSpPr>
          <p:spPr bwMode="auto">
            <a:xfrm flipH="1">
              <a:off x="3084" y="3018"/>
              <a:ext cx="1182" cy="216"/>
            </a:xfrm>
            <a:custGeom>
              <a:avLst/>
              <a:gdLst>
                <a:gd name="T0" fmla="*/ 0 w 1014"/>
                <a:gd name="T1" fmla="*/ 216 h 228"/>
                <a:gd name="T2" fmla="*/ 565 w 1014"/>
                <a:gd name="T3" fmla="*/ 216 h 228"/>
                <a:gd name="T4" fmla="*/ 565 w 1014"/>
                <a:gd name="T5" fmla="*/ 0 h 228"/>
                <a:gd name="T6" fmla="*/ 1182 w 1014"/>
                <a:gd name="T7" fmla="*/ 0 h 228"/>
                <a:gd name="T8" fmla="*/ 1182 w 1014"/>
                <a:gd name="T9" fmla="*/ 216 h 228"/>
                <a:gd name="T10" fmla="*/ 0 60000 65536"/>
                <a:gd name="T11" fmla="*/ 0 60000 65536"/>
                <a:gd name="T12" fmla="*/ 0 60000 65536"/>
                <a:gd name="T13" fmla="*/ 0 60000 65536"/>
                <a:gd name="T14" fmla="*/ 0 60000 65536"/>
                <a:gd name="T15" fmla="*/ 0 w 1014"/>
                <a:gd name="T16" fmla="*/ 0 h 228"/>
                <a:gd name="T17" fmla="*/ 1014 w 1014"/>
                <a:gd name="T18" fmla="*/ 228 h 228"/>
              </a:gdLst>
              <a:ahLst/>
              <a:cxnLst>
                <a:cxn ang="T10">
                  <a:pos x="T0" y="T1"/>
                </a:cxn>
                <a:cxn ang="T11">
                  <a:pos x="T2" y="T3"/>
                </a:cxn>
                <a:cxn ang="T12">
                  <a:pos x="T4" y="T5"/>
                </a:cxn>
                <a:cxn ang="T13">
                  <a:pos x="T6" y="T7"/>
                </a:cxn>
                <a:cxn ang="T14">
                  <a:pos x="T8" y="T9"/>
                </a:cxn>
              </a:cxnLst>
              <a:rect l="T15" t="T16" r="T17" b="T18"/>
              <a:pathLst>
                <a:path w="1014" h="228">
                  <a:moveTo>
                    <a:pt x="0" y="228"/>
                  </a:moveTo>
                  <a:lnTo>
                    <a:pt x="485" y="228"/>
                  </a:lnTo>
                  <a:lnTo>
                    <a:pt x="485" y="0"/>
                  </a:lnTo>
                  <a:lnTo>
                    <a:pt x="1014" y="0"/>
                  </a:lnTo>
                  <a:lnTo>
                    <a:pt x="1014" y="228"/>
                  </a:lnTo>
                </a:path>
              </a:pathLst>
            </a:custGeom>
            <a:noFill/>
            <a:ln w="38100" cmpd="sng">
              <a:solidFill>
                <a:srgbClr val="0033CC"/>
              </a:solidFill>
              <a:round/>
              <a:headEnd/>
              <a:tailEnd type="none" w="med" len="med"/>
            </a:ln>
          </p:spPr>
          <p:txBody>
            <a:bodyPr/>
            <a:lstStyle/>
            <a:p>
              <a:endParaRPr lang="zh-CN" altLang="en-US"/>
            </a:p>
          </p:txBody>
        </p:sp>
        <p:sp>
          <p:nvSpPr>
            <p:cNvPr id="23" name="Line 22">
              <a:extLst>
                <a:ext uri="{FF2B5EF4-FFF2-40B4-BE49-F238E27FC236}">
                  <a16:creationId xmlns:a16="http://schemas.microsoft.com/office/drawing/2014/main" id="{DF12502E-5F81-8611-BDC1-A674A0A037DB}"/>
                </a:ext>
              </a:extLst>
            </p:cNvPr>
            <p:cNvSpPr>
              <a:spLocks noChangeShapeType="1"/>
            </p:cNvSpPr>
            <p:nvPr/>
          </p:nvSpPr>
          <p:spPr bwMode="auto">
            <a:xfrm flipV="1">
              <a:off x="2100" y="3233"/>
              <a:ext cx="992" cy="1"/>
            </a:xfrm>
            <a:prstGeom prst="line">
              <a:avLst/>
            </a:prstGeom>
            <a:noFill/>
            <a:ln w="38100">
              <a:solidFill>
                <a:srgbClr val="0033CC"/>
              </a:solidFill>
              <a:round/>
              <a:headEnd/>
              <a:tailEnd/>
            </a:ln>
          </p:spPr>
          <p:txBody>
            <a:bodyPr/>
            <a:lstStyle/>
            <a:p>
              <a:endParaRPr lang="zh-CN" altLang="en-US"/>
            </a:p>
          </p:txBody>
        </p:sp>
      </p:grpSp>
      <p:grpSp>
        <p:nvGrpSpPr>
          <p:cNvPr id="24" name="Group 23">
            <a:extLst>
              <a:ext uri="{FF2B5EF4-FFF2-40B4-BE49-F238E27FC236}">
                <a16:creationId xmlns:a16="http://schemas.microsoft.com/office/drawing/2014/main" id="{4D939737-7FA1-ED63-1627-0388B600C290}"/>
              </a:ext>
            </a:extLst>
          </p:cNvPr>
          <p:cNvGrpSpPr>
            <a:grpSpLocks/>
          </p:cNvGrpSpPr>
          <p:nvPr/>
        </p:nvGrpSpPr>
        <p:grpSpPr bwMode="auto">
          <a:xfrm>
            <a:off x="4205512" y="4544879"/>
            <a:ext cx="3933825" cy="1809750"/>
            <a:chOff x="1422" y="1620"/>
            <a:chExt cx="2478" cy="1464"/>
          </a:xfrm>
        </p:grpSpPr>
        <p:sp>
          <p:nvSpPr>
            <p:cNvPr id="25" name="Line 24">
              <a:extLst>
                <a:ext uri="{FF2B5EF4-FFF2-40B4-BE49-F238E27FC236}">
                  <a16:creationId xmlns:a16="http://schemas.microsoft.com/office/drawing/2014/main" id="{4A3CFFCF-48B9-EE04-A11C-6E1416178561}"/>
                </a:ext>
              </a:extLst>
            </p:cNvPr>
            <p:cNvSpPr>
              <a:spLocks noChangeShapeType="1"/>
            </p:cNvSpPr>
            <p:nvPr/>
          </p:nvSpPr>
          <p:spPr bwMode="auto">
            <a:xfrm>
              <a:off x="1422" y="1620"/>
              <a:ext cx="0" cy="1464"/>
            </a:xfrm>
            <a:prstGeom prst="line">
              <a:avLst/>
            </a:prstGeom>
            <a:noFill/>
            <a:ln w="12700">
              <a:solidFill>
                <a:srgbClr val="FF0066"/>
              </a:solidFill>
              <a:prstDash val="dash"/>
              <a:round/>
              <a:headEnd/>
              <a:tailEnd/>
            </a:ln>
          </p:spPr>
          <p:txBody>
            <a:bodyPr/>
            <a:lstStyle/>
            <a:p>
              <a:endParaRPr lang="zh-CN" altLang="en-US"/>
            </a:p>
          </p:txBody>
        </p:sp>
        <p:sp>
          <p:nvSpPr>
            <p:cNvPr id="26" name="Line 25">
              <a:extLst>
                <a:ext uri="{FF2B5EF4-FFF2-40B4-BE49-F238E27FC236}">
                  <a16:creationId xmlns:a16="http://schemas.microsoft.com/office/drawing/2014/main" id="{8D3226FD-5E96-4D4B-9B11-858D8C95E663}"/>
                </a:ext>
              </a:extLst>
            </p:cNvPr>
            <p:cNvSpPr>
              <a:spLocks noChangeShapeType="1"/>
            </p:cNvSpPr>
            <p:nvPr/>
          </p:nvSpPr>
          <p:spPr bwMode="auto">
            <a:xfrm>
              <a:off x="2043" y="1620"/>
              <a:ext cx="0" cy="1464"/>
            </a:xfrm>
            <a:prstGeom prst="line">
              <a:avLst/>
            </a:prstGeom>
            <a:noFill/>
            <a:ln w="12700">
              <a:solidFill>
                <a:srgbClr val="FF0066"/>
              </a:solidFill>
              <a:prstDash val="dash"/>
              <a:round/>
              <a:headEnd/>
              <a:tailEnd/>
            </a:ln>
          </p:spPr>
          <p:txBody>
            <a:bodyPr/>
            <a:lstStyle/>
            <a:p>
              <a:endParaRPr lang="zh-CN" altLang="en-US"/>
            </a:p>
          </p:txBody>
        </p:sp>
        <p:sp>
          <p:nvSpPr>
            <p:cNvPr id="27" name="Line 26">
              <a:extLst>
                <a:ext uri="{FF2B5EF4-FFF2-40B4-BE49-F238E27FC236}">
                  <a16:creationId xmlns:a16="http://schemas.microsoft.com/office/drawing/2014/main" id="{B030E460-4457-1891-D193-049C63D4BC3C}"/>
                </a:ext>
              </a:extLst>
            </p:cNvPr>
            <p:cNvSpPr>
              <a:spLocks noChangeShapeType="1"/>
            </p:cNvSpPr>
            <p:nvPr/>
          </p:nvSpPr>
          <p:spPr bwMode="auto">
            <a:xfrm>
              <a:off x="2664" y="1620"/>
              <a:ext cx="0" cy="1464"/>
            </a:xfrm>
            <a:prstGeom prst="line">
              <a:avLst/>
            </a:prstGeom>
            <a:noFill/>
            <a:ln w="12700">
              <a:solidFill>
                <a:srgbClr val="FF0066"/>
              </a:solidFill>
              <a:prstDash val="dash"/>
              <a:round/>
              <a:headEnd/>
              <a:tailEnd/>
            </a:ln>
          </p:spPr>
          <p:txBody>
            <a:bodyPr/>
            <a:lstStyle/>
            <a:p>
              <a:endParaRPr lang="zh-CN" altLang="en-US"/>
            </a:p>
          </p:txBody>
        </p:sp>
        <p:sp>
          <p:nvSpPr>
            <p:cNvPr id="28" name="Line 27">
              <a:extLst>
                <a:ext uri="{FF2B5EF4-FFF2-40B4-BE49-F238E27FC236}">
                  <a16:creationId xmlns:a16="http://schemas.microsoft.com/office/drawing/2014/main" id="{BF979606-8EF9-6E66-4DEA-8162A93AB5E8}"/>
                </a:ext>
              </a:extLst>
            </p:cNvPr>
            <p:cNvSpPr>
              <a:spLocks noChangeShapeType="1"/>
            </p:cNvSpPr>
            <p:nvPr/>
          </p:nvSpPr>
          <p:spPr bwMode="auto">
            <a:xfrm>
              <a:off x="3279" y="1620"/>
              <a:ext cx="0" cy="1464"/>
            </a:xfrm>
            <a:prstGeom prst="line">
              <a:avLst/>
            </a:prstGeom>
            <a:noFill/>
            <a:ln w="12700">
              <a:solidFill>
                <a:srgbClr val="FF0066"/>
              </a:solidFill>
              <a:prstDash val="dash"/>
              <a:round/>
              <a:headEnd/>
              <a:tailEnd/>
            </a:ln>
          </p:spPr>
          <p:txBody>
            <a:bodyPr/>
            <a:lstStyle/>
            <a:p>
              <a:endParaRPr lang="zh-CN" altLang="en-US"/>
            </a:p>
          </p:txBody>
        </p:sp>
        <p:sp>
          <p:nvSpPr>
            <p:cNvPr id="29" name="Line 28">
              <a:extLst>
                <a:ext uri="{FF2B5EF4-FFF2-40B4-BE49-F238E27FC236}">
                  <a16:creationId xmlns:a16="http://schemas.microsoft.com/office/drawing/2014/main" id="{862DD66C-0163-9F4F-74C9-3B446FEBE3CA}"/>
                </a:ext>
              </a:extLst>
            </p:cNvPr>
            <p:cNvSpPr>
              <a:spLocks noChangeShapeType="1"/>
            </p:cNvSpPr>
            <p:nvPr/>
          </p:nvSpPr>
          <p:spPr bwMode="auto">
            <a:xfrm>
              <a:off x="3900" y="1620"/>
              <a:ext cx="0" cy="1464"/>
            </a:xfrm>
            <a:prstGeom prst="line">
              <a:avLst/>
            </a:prstGeom>
            <a:noFill/>
            <a:ln w="12700">
              <a:solidFill>
                <a:srgbClr val="FF0066"/>
              </a:solidFill>
              <a:prstDash val="dash"/>
              <a:round/>
              <a:headEnd/>
              <a:tailEnd/>
            </a:ln>
          </p:spPr>
          <p:txBody>
            <a:bodyPr/>
            <a:lstStyle/>
            <a:p>
              <a:endParaRPr lang="zh-CN" altLang="en-US"/>
            </a:p>
          </p:txBody>
        </p:sp>
      </p:grpSp>
      <p:grpSp>
        <p:nvGrpSpPr>
          <p:cNvPr id="30" name="Group 29">
            <a:extLst>
              <a:ext uri="{FF2B5EF4-FFF2-40B4-BE49-F238E27FC236}">
                <a16:creationId xmlns:a16="http://schemas.microsoft.com/office/drawing/2014/main" id="{615C5E7B-70D4-F7C7-9BC8-4B2E8BF1A831}"/>
              </a:ext>
            </a:extLst>
          </p:cNvPr>
          <p:cNvGrpSpPr>
            <a:grpSpLocks/>
          </p:cNvGrpSpPr>
          <p:nvPr/>
        </p:nvGrpSpPr>
        <p:grpSpPr bwMode="auto">
          <a:xfrm>
            <a:off x="5081812" y="1258754"/>
            <a:ext cx="5221287" cy="2520950"/>
            <a:chOff x="2592" y="692"/>
            <a:chExt cx="3289" cy="1588"/>
          </a:xfrm>
        </p:grpSpPr>
        <p:grpSp>
          <p:nvGrpSpPr>
            <p:cNvPr id="31" name="Group 30">
              <a:extLst>
                <a:ext uri="{FF2B5EF4-FFF2-40B4-BE49-F238E27FC236}">
                  <a16:creationId xmlns:a16="http://schemas.microsoft.com/office/drawing/2014/main" id="{48888082-C673-7B9B-4EA0-7B7125021A80}"/>
                </a:ext>
              </a:extLst>
            </p:cNvPr>
            <p:cNvGrpSpPr>
              <a:grpSpLocks noChangeAspect="1"/>
            </p:cNvGrpSpPr>
            <p:nvPr/>
          </p:nvGrpSpPr>
          <p:grpSpPr bwMode="auto">
            <a:xfrm>
              <a:off x="3688" y="1366"/>
              <a:ext cx="1087" cy="256"/>
              <a:chOff x="1773" y="1742"/>
              <a:chExt cx="1789" cy="411"/>
            </a:xfrm>
          </p:grpSpPr>
          <p:sp>
            <p:nvSpPr>
              <p:cNvPr id="52" name="Oval 31">
                <a:extLst>
                  <a:ext uri="{FF2B5EF4-FFF2-40B4-BE49-F238E27FC236}">
                    <a16:creationId xmlns:a16="http://schemas.microsoft.com/office/drawing/2014/main" id="{2BF50F0C-CEC0-782C-F90F-75FED8EF9B88}"/>
                  </a:ext>
                </a:extLst>
              </p:cNvPr>
              <p:cNvSpPr>
                <a:spLocks noChangeAspect="1" noChangeArrowheads="1"/>
              </p:cNvSpPr>
              <p:nvPr/>
            </p:nvSpPr>
            <p:spPr bwMode="auto">
              <a:xfrm>
                <a:off x="1773" y="1742"/>
                <a:ext cx="398"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0</a:t>
                </a:r>
              </a:p>
            </p:txBody>
          </p:sp>
          <p:sp>
            <p:nvSpPr>
              <p:cNvPr id="53" name="Oval 32">
                <a:extLst>
                  <a:ext uri="{FF2B5EF4-FFF2-40B4-BE49-F238E27FC236}">
                    <a16:creationId xmlns:a16="http://schemas.microsoft.com/office/drawing/2014/main" id="{9AF6306F-6BE4-A5A7-DC00-00E720065E0C}"/>
                  </a:ext>
                </a:extLst>
              </p:cNvPr>
              <p:cNvSpPr>
                <a:spLocks noChangeAspect="1" noChangeArrowheads="1"/>
              </p:cNvSpPr>
              <p:nvPr/>
            </p:nvSpPr>
            <p:spPr bwMode="auto">
              <a:xfrm>
                <a:off x="3165" y="1742"/>
                <a:ext cx="397" cy="411"/>
              </a:xfrm>
              <a:prstGeom prst="ellipse">
                <a:avLst/>
              </a:prstGeom>
              <a:solidFill>
                <a:srgbClr val="FF0066"/>
              </a:solidFill>
              <a:ln w="9525">
                <a:solidFill>
                  <a:schemeClr val="bg1"/>
                </a:solidFill>
                <a:round/>
                <a:headEnd/>
                <a:tailEnd/>
              </a:ln>
            </p:spPr>
            <p:txBody>
              <a:bodyPr wrap="none" anchor="ctr"/>
              <a:lstStyle/>
              <a:p>
                <a:pPr algn="ctr"/>
                <a:r>
                  <a:rPr lang="en-US" altLang="zh-CN" sz="2800" b="1">
                    <a:solidFill>
                      <a:schemeClr val="bg1"/>
                    </a:solidFill>
                    <a:ea typeface="楷体_GB2312" pitchFamily="49" charset="-122"/>
                  </a:rPr>
                  <a:t>1</a:t>
                </a:r>
              </a:p>
            </p:txBody>
          </p:sp>
        </p:grpSp>
        <p:grpSp>
          <p:nvGrpSpPr>
            <p:cNvPr id="32" name="Group 33">
              <a:extLst>
                <a:ext uri="{FF2B5EF4-FFF2-40B4-BE49-F238E27FC236}">
                  <a16:creationId xmlns:a16="http://schemas.microsoft.com/office/drawing/2014/main" id="{E054506F-6001-058D-35E9-0930BD0458A1}"/>
                </a:ext>
              </a:extLst>
            </p:cNvPr>
            <p:cNvGrpSpPr>
              <a:grpSpLocks/>
            </p:cNvGrpSpPr>
            <p:nvPr/>
          </p:nvGrpSpPr>
          <p:grpSpPr bwMode="auto">
            <a:xfrm>
              <a:off x="2592" y="1144"/>
              <a:ext cx="1089" cy="617"/>
              <a:chOff x="2592" y="1144"/>
              <a:chExt cx="1089" cy="617"/>
            </a:xfrm>
          </p:grpSpPr>
          <p:sp>
            <p:nvSpPr>
              <p:cNvPr id="48" name="Arc 34" descr="窄横线">
                <a:extLst>
                  <a:ext uri="{FF2B5EF4-FFF2-40B4-BE49-F238E27FC236}">
                    <a16:creationId xmlns:a16="http://schemas.microsoft.com/office/drawing/2014/main" id="{BF413361-336C-1A4D-B602-7D91BF326774}"/>
                  </a:ext>
                </a:extLst>
              </p:cNvPr>
              <p:cNvSpPr>
                <a:spLocks noChangeAspect="1"/>
              </p:cNvSpPr>
              <p:nvPr/>
            </p:nvSpPr>
            <p:spPr bwMode="auto">
              <a:xfrm flipH="1" flipV="1">
                <a:off x="3062" y="1144"/>
                <a:ext cx="584" cy="617"/>
              </a:xfrm>
              <a:custGeom>
                <a:avLst/>
                <a:gdLst>
                  <a:gd name="T0" fmla="*/ 0 w 41109"/>
                  <a:gd name="T1" fmla="*/ 176 h 43200"/>
                  <a:gd name="T2" fmla="*/ 3 w 41109"/>
                  <a:gd name="T3" fmla="*/ 447 h 43200"/>
                  <a:gd name="T4" fmla="*/ 277 w 41109"/>
                  <a:gd name="T5" fmla="*/ 309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49" name="Arc 35">
                <a:extLst>
                  <a:ext uri="{FF2B5EF4-FFF2-40B4-BE49-F238E27FC236}">
                    <a16:creationId xmlns:a16="http://schemas.microsoft.com/office/drawing/2014/main" id="{84A23A62-8A59-601F-7843-C074AAF9E2DB}"/>
                  </a:ext>
                </a:extLst>
              </p:cNvPr>
              <p:cNvSpPr>
                <a:spLocks noChangeAspect="1"/>
              </p:cNvSpPr>
              <p:nvPr/>
            </p:nvSpPr>
            <p:spPr bwMode="auto">
              <a:xfrm flipH="1" flipV="1">
                <a:off x="3395" y="1323"/>
                <a:ext cx="286" cy="303"/>
              </a:xfrm>
              <a:custGeom>
                <a:avLst/>
                <a:gdLst>
                  <a:gd name="T0" fmla="*/ 0 w 41109"/>
                  <a:gd name="T1" fmla="*/ 86 h 43200"/>
                  <a:gd name="T2" fmla="*/ 1 w 41109"/>
                  <a:gd name="T3" fmla="*/ 219 h 43200"/>
                  <a:gd name="T4" fmla="*/ 136 w 41109"/>
                  <a:gd name="T5" fmla="*/ 152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50" name="Text Box 36">
                <a:extLst>
                  <a:ext uri="{FF2B5EF4-FFF2-40B4-BE49-F238E27FC236}">
                    <a16:creationId xmlns:a16="http://schemas.microsoft.com/office/drawing/2014/main" id="{CDC01FBB-82D5-56CD-D79D-216691E56935}"/>
                  </a:ext>
                </a:extLst>
              </p:cNvPr>
              <p:cNvSpPr txBox="1">
                <a:spLocks noChangeArrowheads="1"/>
              </p:cNvSpPr>
              <p:nvPr/>
            </p:nvSpPr>
            <p:spPr bwMode="auto">
              <a:xfrm>
                <a:off x="3027" y="1303"/>
                <a:ext cx="550" cy="327"/>
              </a:xfrm>
              <a:prstGeom prst="rect">
                <a:avLst/>
              </a:prstGeom>
              <a:noFill/>
              <a:ln w="9525">
                <a:noFill/>
                <a:miter lim="800000"/>
                <a:headEnd/>
                <a:tailEnd/>
              </a:ln>
            </p:spPr>
            <p:txBody>
              <a:bodyPr>
                <a:spAutoFit/>
              </a:bodyPr>
              <a:lstStyle/>
              <a:p>
                <a:r>
                  <a:rPr lang="en-US" altLang="zh-CN" sz="1400" b="1">
                    <a:solidFill>
                      <a:srgbClr val="FF0066"/>
                    </a:solidFill>
                  </a:rPr>
                  <a:t> </a:t>
                </a:r>
                <a:r>
                  <a:rPr lang="en-US" altLang="zh-CN" sz="2800" b="1">
                    <a:solidFill>
                      <a:srgbClr val="FF0066"/>
                    </a:solidFill>
                  </a:rPr>
                  <a:t>0</a:t>
                </a:r>
                <a:r>
                  <a:rPr lang="en-US" altLang="zh-CN" sz="2800" b="1">
                    <a:solidFill>
                      <a:srgbClr val="FF0066"/>
                    </a:solidFill>
                    <a:sym typeface="Symbol" pitchFamily="18" charset="2"/>
                  </a:rPr>
                  <a:t>0</a:t>
                </a:r>
                <a:r>
                  <a:rPr lang="en-US" altLang="zh-CN" sz="2800" b="1">
                    <a:solidFill>
                      <a:srgbClr val="0033CC"/>
                    </a:solidFill>
                    <a:sym typeface="Symbol" pitchFamily="18" charset="2"/>
                  </a:rPr>
                  <a:t>/</a:t>
                </a:r>
                <a:endParaRPr lang="en-US" altLang="zh-CN" sz="2800" b="1">
                  <a:solidFill>
                    <a:srgbClr val="0033CC"/>
                  </a:solidFill>
                </a:endParaRPr>
              </a:p>
            </p:txBody>
          </p:sp>
          <p:sp>
            <p:nvSpPr>
              <p:cNvPr id="51" name="Text Box 37">
                <a:extLst>
                  <a:ext uri="{FF2B5EF4-FFF2-40B4-BE49-F238E27FC236}">
                    <a16:creationId xmlns:a16="http://schemas.microsoft.com/office/drawing/2014/main" id="{8F3E1E63-322E-B031-EBEF-13669212144E}"/>
                  </a:ext>
                </a:extLst>
              </p:cNvPr>
              <p:cNvSpPr txBox="1">
                <a:spLocks noChangeArrowheads="1"/>
              </p:cNvSpPr>
              <p:nvPr/>
            </p:nvSpPr>
            <p:spPr bwMode="auto">
              <a:xfrm>
                <a:off x="2592" y="1303"/>
                <a:ext cx="548" cy="327"/>
              </a:xfrm>
              <a:prstGeom prst="rect">
                <a:avLst/>
              </a:prstGeom>
              <a:noFill/>
              <a:ln w="9525">
                <a:noFill/>
                <a:miter lim="800000"/>
                <a:headEnd/>
                <a:tailEnd/>
              </a:ln>
            </p:spPr>
            <p:txBody>
              <a:bodyPr>
                <a:spAutoFit/>
              </a:bodyPr>
              <a:lstStyle/>
              <a:p>
                <a:r>
                  <a:rPr lang="en-US" altLang="zh-CN" sz="1400" b="1">
                    <a:solidFill>
                      <a:srgbClr val="FF0066"/>
                    </a:solidFill>
                  </a:rPr>
                  <a:t> </a:t>
                </a:r>
                <a:r>
                  <a:rPr lang="en-US" altLang="zh-CN" sz="2800" b="1">
                    <a:solidFill>
                      <a:srgbClr val="FF0066"/>
                    </a:solidFill>
                  </a:rPr>
                  <a:t>0</a:t>
                </a:r>
                <a:r>
                  <a:rPr lang="en-US" altLang="zh-CN" sz="2800" b="1">
                    <a:solidFill>
                      <a:srgbClr val="FF0066"/>
                    </a:solidFill>
                    <a:sym typeface="Symbol" pitchFamily="18" charset="2"/>
                  </a:rPr>
                  <a:t>1</a:t>
                </a:r>
                <a:r>
                  <a:rPr lang="en-US" altLang="zh-CN" sz="2800" b="1">
                    <a:solidFill>
                      <a:srgbClr val="0033CC"/>
                    </a:solidFill>
                    <a:sym typeface="Symbol" pitchFamily="18" charset="2"/>
                  </a:rPr>
                  <a:t>/</a:t>
                </a:r>
                <a:endParaRPr lang="en-US" altLang="zh-CN" sz="2800" b="1">
                  <a:solidFill>
                    <a:srgbClr val="0033CC"/>
                  </a:solidFill>
                </a:endParaRPr>
              </a:p>
            </p:txBody>
          </p:sp>
        </p:grpSp>
        <p:grpSp>
          <p:nvGrpSpPr>
            <p:cNvPr id="33" name="Group 38">
              <a:extLst>
                <a:ext uri="{FF2B5EF4-FFF2-40B4-BE49-F238E27FC236}">
                  <a16:creationId xmlns:a16="http://schemas.microsoft.com/office/drawing/2014/main" id="{564C8C7B-E6AC-9CB5-EA94-510EEDE021A3}"/>
                </a:ext>
              </a:extLst>
            </p:cNvPr>
            <p:cNvGrpSpPr>
              <a:grpSpLocks/>
            </p:cNvGrpSpPr>
            <p:nvPr/>
          </p:nvGrpSpPr>
          <p:grpSpPr bwMode="auto">
            <a:xfrm>
              <a:off x="3773" y="692"/>
              <a:ext cx="869" cy="657"/>
              <a:chOff x="3773" y="692"/>
              <a:chExt cx="869" cy="657"/>
            </a:xfrm>
          </p:grpSpPr>
          <p:sp>
            <p:nvSpPr>
              <p:cNvPr id="44" name="AutoShape 39" descr="窄横线">
                <a:extLst>
                  <a:ext uri="{FF2B5EF4-FFF2-40B4-BE49-F238E27FC236}">
                    <a16:creationId xmlns:a16="http://schemas.microsoft.com/office/drawing/2014/main" id="{7327E1DC-64E4-7914-C2D3-0D9FB0527856}"/>
                  </a:ext>
                </a:extLst>
              </p:cNvPr>
              <p:cNvSpPr>
                <a:spLocks noChangeAspect="1"/>
              </p:cNvSpPr>
              <p:nvPr/>
            </p:nvSpPr>
            <p:spPr bwMode="auto">
              <a:xfrm rot="-5400000" flipH="1" flipV="1">
                <a:off x="4024" y="676"/>
                <a:ext cx="368" cy="869"/>
              </a:xfrm>
              <a:prstGeom prst="leftBracket">
                <a:avLst>
                  <a:gd name="adj" fmla="val 19678"/>
                </a:avLst>
              </a:prstGeom>
              <a:noFill/>
              <a:ln w="38100">
                <a:solidFill>
                  <a:srgbClr val="0033CC"/>
                </a:solidFill>
                <a:round/>
                <a:headEnd type="stealth" w="med" len="med"/>
                <a:tailEnd/>
              </a:ln>
            </p:spPr>
            <p:txBody>
              <a:bodyPr wrap="none" anchor="ctr"/>
              <a:lstStyle/>
              <a:p>
                <a:endParaRPr lang="zh-CN" altLang="en-US"/>
              </a:p>
            </p:txBody>
          </p:sp>
          <p:sp>
            <p:nvSpPr>
              <p:cNvPr id="45" name="AutoShape 40">
                <a:extLst>
                  <a:ext uri="{FF2B5EF4-FFF2-40B4-BE49-F238E27FC236}">
                    <a16:creationId xmlns:a16="http://schemas.microsoft.com/office/drawing/2014/main" id="{839DD1F1-A8A6-ED80-E134-2E335108924A}"/>
                  </a:ext>
                </a:extLst>
              </p:cNvPr>
              <p:cNvSpPr>
                <a:spLocks noChangeAspect="1"/>
              </p:cNvSpPr>
              <p:nvPr/>
            </p:nvSpPr>
            <p:spPr bwMode="auto">
              <a:xfrm rot="-5400000" flipH="1" flipV="1">
                <a:off x="4132" y="862"/>
                <a:ext cx="128" cy="846"/>
              </a:xfrm>
              <a:prstGeom prst="leftBracket">
                <a:avLst>
                  <a:gd name="adj" fmla="val 55078"/>
                </a:avLst>
              </a:prstGeom>
              <a:noFill/>
              <a:ln w="38100">
                <a:solidFill>
                  <a:srgbClr val="0033CC"/>
                </a:solidFill>
                <a:round/>
                <a:headEnd type="stealth" w="med" len="med"/>
                <a:tailEnd/>
              </a:ln>
            </p:spPr>
            <p:txBody>
              <a:bodyPr wrap="none" anchor="ctr"/>
              <a:lstStyle/>
              <a:p>
                <a:endParaRPr lang="zh-CN" altLang="en-US"/>
              </a:p>
            </p:txBody>
          </p:sp>
          <p:sp>
            <p:nvSpPr>
              <p:cNvPr id="46" name="Text Box 41">
                <a:extLst>
                  <a:ext uri="{FF2B5EF4-FFF2-40B4-BE49-F238E27FC236}">
                    <a16:creationId xmlns:a16="http://schemas.microsoft.com/office/drawing/2014/main" id="{C8D7B4EF-182C-ABAC-2BDA-DF6BC0620161}"/>
                  </a:ext>
                </a:extLst>
              </p:cNvPr>
              <p:cNvSpPr txBox="1">
                <a:spLocks noChangeArrowheads="1"/>
              </p:cNvSpPr>
              <p:nvPr/>
            </p:nvSpPr>
            <p:spPr bwMode="auto">
              <a:xfrm>
                <a:off x="3947" y="942"/>
                <a:ext cx="658" cy="327"/>
              </a:xfrm>
              <a:prstGeom prst="rect">
                <a:avLst/>
              </a:prstGeom>
              <a:noFill/>
              <a:ln w="9525">
                <a:noFill/>
                <a:miter lim="800000"/>
                <a:headEnd/>
                <a:tailEnd/>
              </a:ln>
            </p:spPr>
            <p:txBody>
              <a:bodyPr>
                <a:spAutoFit/>
              </a:bodyPr>
              <a:lstStyle/>
              <a:p>
                <a:r>
                  <a:rPr lang="en-US" altLang="zh-CN" sz="2800" b="1" dirty="0">
                    <a:solidFill>
                      <a:srgbClr val="FF0066"/>
                    </a:solidFill>
                    <a:sym typeface="Symbol" pitchFamily="18" charset="2"/>
                  </a:rPr>
                  <a:t>01</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sp>
            <p:nvSpPr>
              <p:cNvPr id="47" name="Text Box 42">
                <a:extLst>
                  <a:ext uri="{FF2B5EF4-FFF2-40B4-BE49-F238E27FC236}">
                    <a16:creationId xmlns:a16="http://schemas.microsoft.com/office/drawing/2014/main" id="{2D406838-F534-908E-9784-617D492AF8E3}"/>
                  </a:ext>
                </a:extLst>
              </p:cNvPr>
              <p:cNvSpPr txBox="1">
                <a:spLocks noChangeArrowheads="1"/>
              </p:cNvSpPr>
              <p:nvPr/>
            </p:nvSpPr>
            <p:spPr bwMode="auto">
              <a:xfrm>
                <a:off x="3947" y="692"/>
                <a:ext cx="658" cy="328"/>
              </a:xfrm>
              <a:prstGeom prst="rect">
                <a:avLst/>
              </a:prstGeom>
              <a:noFill/>
              <a:ln w="9525">
                <a:noFill/>
                <a:miter lim="800000"/>
                <a:headEnd/>
                <a:tailEnd/>
              </a:ln>
            </p:spPr>
            <p:txBody>
              <a:bodyPr>
                <a:spAutoFit/>
              </a:bodyPr>
              <a:lstStyle/>
              <a:p>
                <a:r>
                  <a:rPr lang="en-US" altLang="zh-CN" sz="2800" b="1" dirty="0">
                    <a:solidFill>
                      <a:srgbClr val="FF0066"/>
                    </a:solidFill>
                  </a:rPr>
                  <a:t>1</a:t>
                </a:r>
                <a:r>
                  <a:rPr lang="en-US" altLang="zh-CN" sz="2800" b="1" dirty="0">
                    <a:solidFill>
                      <a:srgbClr val="FF0066"/>
                    </a:solidFill>
                    <a:sym typeface="Symbol" pitchFamily="18" charset="2"/>
                  </a:rPr>
                  <a:t>1</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grpSp>
        <p:grpSp>
          <p:nvGrpSpPr>
            <p:cNvPr id="34" name="Group 43">
              <a:extLst>
                <a:ext uri="{FF2B5EF4-FFF2-40B4-BE49-F238E27FC236}">
                  <a16:creationId xmlns:a16="http://schemas.microsoft.com/office/drawing/2014/main" id="{7719D1B6-83BE-93E3-4E5E-227BCDDBB8D1}"/>
                </a:ext>
              </a:extLst>
            </p:cNvPr>
            <p:cNvGrpSpPr>
              <a:grpSpLocks/>
            </p:cNvGrpSpPr>
            <p:nvPr/>
          </p:nvGrpSpPr>
          <p:grpSpPr bwMode="auto">
            <a:xfrm>
              <a:off x="3773" y="1623"/>
              <a:ext cx="869" cy="657"/>
              <a:chOff x="3773" y="1623"/>
              <a:chExt cx="869" cy="657"/>
            </a:xfrm>
          </p:grpSpPr>
          <p:sp>
            <p:nvSpPr>
              <p:cNvPr id="40" name="Text Box 44" descr="窄横线">
                <a:extLst>
                  <a:ext uri="{FF2B5EF4-FFF2-40B4-BE49-F238E27FC236}">
                    <a16:creationId xmlns:a16="http://schemas.microsoft.com/office/drawing/2014/main" id="{40AE51A3-B683-0F84-52EA-30587928FD74}"/>
                  </a:ext>
                </a:extLst>
              </p:cNvPr>
              <p:cNvSpPr txBox="1">
                <a:spLocks noChangeArrowheads="1"/>
              </p:cNvSpPr>
              <p:nvPr/>
            </p:nvSpPr>
            <p:spPr bwMode="auto">
              <a:xfrm>
                <a:off x="3970" y="1713"/>
                <a:ext cx="574" cy="327"/>
              </a:xfrm>
              <a:prstGeom prst="rect">
                <a:avLst/>
              </a:prstGeom>
              <a:noFill/>
              <a:ln w="9525">
                <a:noFill/>
                <a:miter lim="800000"/>
                <a:headEnd/>
                <a:tailEnd/>
              </a:ln>
            </p:spPr>
            <p:txBody>
              <a:bodyPr>
                <a:spAutoFit/>
              </a:bodyPr>
              <a:lstStyle/>
              <a:p>
                <a:r>
                  <a:rPr lang="en-US" altLang="zh-CN" sz="2800" b="1" dirty="0">
                    <a:solidFill>
                      <a:srgbClr val="FF0066"/>
                    </a:solidFill>
                    <a:sym typeface="Symbol" pitchFamily="18" charset="2"/>
                  </a:rPr>
                  <a:t>10</a:t>
                </a:r>
                <a:r>
                  <a:rPr lang="en-US" altLang="zh-CN" sz="1600" b="1" dirty="0">
                    <a:solidFill>
                      <a:srgbClr val="FF0066"/>
                    </a:solidFill>
                    <a:sym typeface="Symbol" pitchFamily="18" charset="2"/>
                  </a:rPr>
                  <a:t> </a:t>
                </a:r>
                <a:r>
                  <a:rPr lang="en-US" altLang="zh-CN" sz="2800" b="1" dirty="0">
                    <a:solidFill>
                      <a:srgbClr val="0033CC"/>
                    </a:solidFill>
                    <a:sym typeface="Symbol" pitchFamily="18" charset="2"/>
                  </a:rPr>
                  <a:t>/</a:t>
                </a:r>
              </a:p>
            </p:txBody>
          </p:sp>
          <p:sp>
            <p:nvSpPr>
              <p:cNvPr id="41" name="AutoShape 45">
                <a:extLst>
                  <a:ext uri="{FF2B5EF4-FFF2-40B4-BE49-F238E27FC236}">
                    <a16:creationId xmlns:a16="http://schemas.microsoft.com/office/drawing/2014/main" id="{54520A24-7913-641F-2E39-E3409AF8FFAD}"/>
                  </a:ext>
                </a:extLst>
              </p:cNvPr>
              <p:cNvSpPr>
                <a:spLocks noChangeAspect="1"/>
              </p:cNvSpPr>
              <p:nvPr/>
            </p:nvSpPr>
            <p:spPr bwMode="auto">
              <a:xfrm rot="-5400000">
                <a:off x="4144" y="1270"/>
                <a:ext cx="128" cy="847"/>
              </a:xfrm>
              <a:prstGeom prst="leftBracket">
                <a:avLst>
                  <a:gd name="adj" fmla="val 55143"/>
                </a:avLst>
              </a:prstGeom>
              <a:noFill/>
              <a:ln w="38100">
                <a:solidFill>
                  <a:srgbClr val="0033CC"/>
                </a:solidFill>
                <a:round/>
                <a:headEnd type="stealth" w="med" len="med"/>
                <a:tailEnd/>
              </a:ln>
            </p:spPr>
            <p:txBody>
              <a:bodyPr wrap="none" anchor="ctr"/>
              <a:lstStyle/>
              <a:p>
                <a:endParaRPr lang="zh-CN" altLang="en-US"/>
              </a:p>
            </p:txBody>
          </p:sp>
          <p:sp>
            <p:nvSpPr>
              <p:cNvPr id="42" name="AutoShape 46">
                <a:extLst>
                  <a:ext uri="{FF2B5EF4-FFF2-40B4-BE49-F238E27FC236}">
                    <a16:creationId xmlns:a16="http://schemas.microsoft.com/office/drawing/2014/main" id="{2073E76B-33DA-C155-1267-C1572368A6EF}"/>
                  </a:ext>
                </a:extLst>
              </p:cNvPr>
              <p:cNvSpPr>
                <a:spLocks noChangeAspect="1"/>
              </p:cNvSpPr>
              <p:nvPr/>
            </p:nvSpPr>
            <p:spPr bwMode="auto">
              <a:xfrm rot="-5400000">
                <a:off x="4024" y="1372"/>
                <a:ext cx="368" cy="869"/>
              </a:xfrm>
              <a:prstGeom prst="leftBracket">
                <a:avLst>
                  <a:gd name="adj" fmla="val 19678"/>
                </a:avLst>
              </a:prstGeom>
              <a:noFill/>
              <a:ln w="38100">
                <a:solidFill>
                  <a:srgbClr val="0033CC"/>
                </a:solidFill>
                <a:round/>
                <a:headEnd type="stealth" w="med" len="med"/>
                <a:tailEnd/>
              </a:ln>
            </p:spPr>
            <p:txBody>
              <a:bodyPr wrap="none" anchor="ctr"/>
              <a:lstStyle/>
              <a:p>
                <a:endParaRPr lang="zh-CN" altLang="en-US"/>
              </a:p>
            </p:txBody>
          </p:sp>
          <p:sp>
            <p:nvSpPr>
              <p:cNvPr id="43" name="Text Box 47">
                <a:extLst>
                  <a:ext uri="{FF2B5EF4-FFF2-40B4-BE49-F238E27FC236}">
                    <a16:creationId xmlns:a16="http://schemas.microsoft.com/office/drawing/2014/main" id="{81E8BC7A-4109-A956-57E5-128B6283BE3D}"/>
                  </a:ext>
                </a:extLst>
              </p:cNvPr>
              <p:cNvSpPr txBox="1">
                <a:spLocks noChangeArrowheads="1"/>
              </p:cNvSpPr>
              <p:nvPr/>
            </p:nvSpPr>
            <p:spPr bwMode="auto">
              <a:xfrm>
                <a:off x="3970" y="1953"/>
                <a:ext cx="574" cy="327"/>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11</a:t>
                </a:r>
                <a:r>
                  <a:rPr lang="en-US" altLang="zh-CN" sz="1600" b="1">
                    <a:solidFill>
                      <a:srgbClr val="FF0066"/>
                    </a:solidFill>
                    <a:sym typeface="Symbol" pitchFamily="18" charset="2"/>
                  </a:rPr>
                  <a:t> </a:t>
                </a:r>
                <a:r>
                  <a:rPr lang="en-US" altLang="zh-CN" sz="2800" b="1">
                    <a:solidFill>
                      <a:srgbClr val="0033CC"/>
                    </a:solidFill>
                    <a:sym typeface="Symbol" pitchFamily="18" charset="2"/>
                  </a:rPr>
                  <a:t>/</a:t>
                </a:r>
              </a:p>
            </p:txBody>
          </p:sp>
        </p:grpSp>
        <p:grpSp>
          <p:nvGrpSpPr>
            <p:cNvPr id="35" name="Group 48">
              <a:extLst>
                <a:ext uri="{FF2B5EF4-FFF2-40B4-BE49-F238E27FC236}">
                  <a16:creationId xmlns:a16="http://schemas.microsoft.com/office/drawing/2014/main" id="{DD4FE360-425B-4A05-7968-B78A53D28CDB}"/>
                </a:ext>
              </a:extLst>
            </p:cNvPr>
            <p:cNvGrpSpPr>
              <a:grpSpLocks/>
            </p:cNvGrpSpPr>
            <p:nvPr/>
          </p:nvGrpSpPr>
          <p:grpSpPr bwMode="auto">
            <a:xfrm>
              <a:off x="4764" y="1116"/>
              <a:ext cx="1117" cy="618"/>
              <a:chOff x="4764" y="1116"/>
              <a:chExt cx="1117" cy="618"/>
            </a:xfrm>
          </p:grpSpPr>
          <p:sp>
            <p:nvSpPr>
              <p:cNvPr id="36" name="Text Box 49" descr="窄横线">
                <a:extLst>
                  <a:ext uri="{FF2B5EF4-FFF2-40B4-BE49-F238E27FC236}">
                    <a16:creationId xmlns:a16="http://schemas.microsoft.com/office/drawing/2014/main" id="{76AA0D52-D0DB-28D8-61C6-2A4D59D1694F}"/>
                  </a:ext>
                </a:extLst>
              </p:cNvPr>
              <p:cNvSpPr txBox="1">
                <a:spLocks noChangeArrowheads="1"/>
              </p:cNvSpPr>
              <p:nvPr/>
            </p:nvSpPr>
            <p:spPr bwMode="auto">
              <a:xfrm>
                <a:off x="4998" y="1278"/>
                <a:ext cx="539" cy="328"/>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00</a:t>
                </a:r>
                <a:r>
                  <a:rPr lang="en-US" altLang="zh-CN" sz="2800" b="1">
                    <a:solidFill>
                      <a:srgbClr val="0033CC"/>
                    </a:solidFill>
                    <a:sym typeface="Symbol" pitchFamily="18" charset="2"/>
                  </a:rPr>
                  <a:t>/</a:t>
                </a:r>
                <a:r>
                  <a:rPr lang="en-US" altLang="zh-CN" sz="2800" b="1">
                    <a:solidFill>
                      <a:srgbClr val="FF0066"/>
                    </a:solidFill>
                  </a:rPr>
                  <a:t> </a:t>
                </a:r>
              </a:p>
            </p:txBody>
          </p:sp>
          <p:sp>
            <p:nvSpPr>
              <p:cNvPr id="37" name="Arc 50">
                <a:extLst>
                  <a:ext uri="{FF2B5EF4-FFF2-40B4-BE49-F238E27FC236}">
                    <a16:creationId xmlns:a16="http://schemas.microsoft.com/office/drawing/2014/main" id="{F923188C-8DAC-E6E3-C058-DA858CDEA274}"/>
                  </a:ext>
                </a:extLst>
              </p:cNvPr>
              <p:cNvSpPr>
                <a:spLocks noChangeAspect="1"/>
              </p:cNvSpPr>
              <p:nvPr/>
            </p:nvSpPr>
            <p:spPr bwMode="auto">
              <a:xfrm>
                <a:off x="4764" y="1323"/>
                <a:ext cx="285" cy="303"/>
              </a:xfrm>
              <a:custGeom>
                <a:avLst/>
                <a:gdLst>
                  <a:gd name="T0" fmla="*/ 0 w 41109"/>
                  <a:gd name="T1" fmla="*/ 86 h 43200"/>
                  <a:gd name="T2" fmla="*/ 1 w 41109"/>
                  <a:gd name="T3" fmla="*/ 219 h 43200"/>
                  <a:gd name="T4" fmla="*/ 135 w 41109"/>
                  <a:gd name="T5" fmla="*/ 152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38" name="Arc 51">
                <a:extLst>
                  <a:ext uri="{FF2B5EF4-FFF2-40B4-BE49-F238E27FC236}">
                    <a16:creationId xmlns:a16="http://schemas.microsoft.com/office/drawing/2014/main" id="{D8D14D5C-26E7-FB5D-E1D6-B123C6A7356A}"/>
                  </a:ext>
                </a:extLst>
              </p:cNvPr>
              <p:cNvSpPr>
                <a:spLocks noChangeAspect="1"/>
              </p:cNvSpPr>
              <p:nvPr/>
            </p:nvSpPr>
            <p:spPr bwMode="auto">
              <a:xfrm>
                <a:off x="4776" y="1116"/>
                <a:ext cx="584" cy="618"/>
              </a:xfrm>
              <a:custGeom>
                <a:avLst/>
                <a:gdLst>
                  <a:gd name="T0" fmla="*/ 0 w 41109"/>
                  <a:gd name="T1" fmla="*/ 176 h 43200"/>
                  <a:gd name="T2" fmla="*/ 3 w 41109"/>
                  <a:gd name="T3" fmla="*/ 447 h 43200"/>
                  <a:gd name="T4" fmla="*/ 277 w 41109"/>
                  <a:gd name="T5" fmla="*/ 309 h 43200"/>
                  <a:gd name="T6" fmla="*/ 0 60000 65536"/>
                  <a:gd name="T7" fmla="*/ 0 60000 65536"/>
                  <a:gd name="T8" fmla="*/ 0 60000 65536"/>
                  <a:gd name="T9" fmla="*/ 0 w 41109"/>
                  <a:gd name="T10" fmla="*/ 0 h 43200"/>
                  <a:gd name="T11" fmla="*/ 41109 w 41109"/>
                  <a:gd name="T12" fmla="*/ 43200 h 43200"/>
                </a:gdLst>
                <a:ahLst/>
                <a:cxnLst>
                  <a:cxn ang="T6">
                    <a:pos x="T0" y="T1"/>
                  </a:cxn>
                  <a:cxn ang="T7">
                    <a:pos x="T2" y="T3"/>
                  </a:cxn>
                  <a:cxn ang="T8">
                    <a:pos x="T4" y="T5"/>
                  </a:cxn>
                </a:cxnLst>
                <a:rect l="T9" t="T10" r="T11" b="T12"/>
                <a:pathLst>
                  <a:path w="41109" h="43200" fill="none"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path>
                  <a:path w="41109" h="43200" stroke="0" extrusionOk="0">
                    <a:moveTo>
                      <a:pt x="-1" y="12328"/>
                    </a:moveTo>
                    <a:cubicBezTo>
                      <a:pt x="3578" y="4798"/>
                      <a:pt x="11171" y="0"/>
                      <a:pt x="19509" y="0"/>
                    </a:cubicBezTo>
                    <a:cubicBezTo>
                      <a:pt x="31438" y="0"/>
                      <a:pt x="41109" y="9670"/>
                      <a:pt x="41109" y="21600"/>
                    </a:cubicBezTo>
                    <a:cubicBezTo>
                      <a:pt x="41109" y="33529"/>
                      <a:pt x="31438" y="43200"/>
                      <a:pt x="19509" y="43200"/>
                    </a:cubicBezTo>
                    <a:cubicBezTo>
                      <a:pt x="11332" y="43199"/>
                      <a:pt x="3856" y="38582"/>
                      <a:pt x="194" y="31271"/>
                    </a:cubicBezTo>
                    <a:lnTo>
                      <a:pt x="19509" y="21600"/>
                    </a:lnTo>
                    <a:close/>
                  </a:path>
                </a:pathLst>
              </a:custGeom>
              <a:noFill/>
              <a:ln w="38100">
                <a:solidFill>
                  <a:srgbClr val="0033CC"/>
                </a:solidFill>
                <a:round/>
                <a:headEnd/>
                <a:tailEnd type="stealth" w="med" len="med"/>
              </a:ln>
            </p:spPr>
            <p:txBody>
              <a:bodyPr wrap="none" anchor="ctr"/>
              <a:lstStyle/>
              <a:p>
                <a:endParaRPr lang="zh-CN" altLang="en-US"/>
              </a:p>
            </p:txBody>
          </p:sp>
          <p:sp>
            <p:nvSpPr>
              <p:cNvPr id="39" name="Text Box 52">
                <a:extLst>
                  <a:ext uri="{FF2B5EF4-FFF2-40B4-BE49-F238E27FC236}">
                    <a16:creationId xmlns:a16="http://schemas.microsoft.com/office/drawing/2014/main" id="{FD432150-2217-0D76-F964-069382C8CCCB}"/>
                  </a:ext>
                </a:extLst>
              </p:cNvPr>
              <p:cNvSpPr txBox="1">
                <a:spLocks noChangeArrowheads="1"/>
              </p:cNvSpPr>
              <p:nvPr/>
            </p:nvSpPr>
            <p:spPr bwMode="auto">
              <a:xfrm>
                <a:off x="5344" y="1268"/>
                <a:ext cx="537" cy="327"/>
              </a:xfrm>
              <a:prstGeom prst="rect">
                <a:avLst/>
              </a:prstGeom>
              <a:noFill/>
              <a:ln w="9525">
                <a:noFill/>
                <a:miter lim="800000"/>
                <a:headEnd/>
                <a:tailEnd/>
              </a:ln>
            </p:spPr>
            <p:txBody>
              <a:bodyPr>
                <a:spAutoFit/>
              </a:bodyPr>
              <a:lstStyle/>
              <a:p>
                <a:r>
                  <a:rPr lang="en-US" altLang="zh-CN" sz="2800" b="1">
                    <a:solidFill>
                      <a:srgbClr val="FF0066"/>
                    </a:solidFill>
                    <a:sym typeface="Symbol" pitchFamily="18" charset="2"/>
                  </a:rPr>
                  <a:t>10</a:t>
                </a:r>
                <a:r>
                  <a:rPr lang="en-US" altLang="zh-CN" sz="2800" b="1">
                    <a:solidFill>
                      <a:srgbClr val="0033CC"/>
                    </a:solidFill>
                    <a:sym typeface="Symbol" pitchFamily="18" charset="2"/>
                  </a:rPr>
                  <a:t>/</a:t>
                </a:r>
                <a:r>
                  <a:rPr lang="en-US" altLang="zh-CN" sz="2800" b="1">
                    <a:solidFill>
                      <a:srgbClr val="FF0066"/>
                    </a:solidFill>
                  </a:rPr>
                  <a:t> </a:t>
                </a:r>
              </a:p>
            </p:txBody>
          </p:sp>
        </p:grpSp>
      </p:grpSp>
      <p:sp>
        <p:nvSpPr>
          <p:cNvPr id="54" name="Text Box 53">
            <a:extLst>
              <a:ext uri="{FF2B5EF4-FFF2-40B4-BE49-F238E27FC236}">
                <a16:creationId xmlns:a16="http://schemas.microsoft.com/office/drawing/2014/main" id="{42E3F033-CE47-2489-4E40-1E0100FC61B5}"/>
              </a:ext>
            </a:extLst>
          </p:cNvPr>
          <p:cNvSpPr txBox="1">
            <a:spLocks noChangeArrowheads="1"/>
          </p:cNvSpPr>
          <p:nvPr/>
        </p:nvSpPr>
        <p:spPr bwMode="auto">
          <a:xfrm>
            <a:off x="3913412" y="4763954"/>
            <a:ext cx="361950" cy="1074737"/>
          </a:xfrm>
          <a:prstGeom prst="rect">
            <a:avLst/>
          </a:prstGeom>
          <a:noFill/>
          <a:ln w="9525">
            <a:noFill/>
            <a:miter lim="800000"/>
            <a:headEnd/>
            <a:tailEnd/>
          </a:ln>
        </p:spPr>
        <p:txBody>
          <a:bodyPr wrap="none">
            <a:spAutoFit/>
          </a:bodyPr>
          <a:lstStyle/>
          <a:p>
            <a:pPr>
              <a:spcBef>
                <a:spcPct val="30000"/>
              </a:spcBef>
            </a:pPr>
            <a:r>
              <a:rPr lang="en-US" altLang="zh-CN" sz="2800" b="1"/>
              <a:t>1</a:t>
            </a:r>
          </a:p>
          <a:p>
            <a:pPr>
              <a:spcBef>
                <a:spcPct val="30000"/>
              </a:spcBef>
            </a:pPr>
            <a:r>
              <a:rPr lang="en-US" altLang="zh-CN" sz="2800" b="1"/>
              <a:t>0</a:t>
            </a:r>
          </a:p>
        </p:txBody>
      </p:sp>
      <p:sp>
        <p:nvSpPr>
          <p:cNvPr id="55" name="Text Box 54">
            <a:extLst>
              <a:ext uri="{FF2B5EF4-FFF2-40B4-BE49-F238E27FC236}">
                <a16:creationId xmlns:a16="http://schemas.microsoft.com/office/drawing/2014/main" id="{F5FCC77D-B0EF-125A-3DE7-EC6D759C0F54}"/>
              </a:ext>
            </a:extLst>
          </p:cNvPr>
          <p:cNvSpPr txBox="1">
            <a:spLocks noChangeArrowheads="1"/>
          </p:cNvSpPr>
          <p:nvPr/>
        </p:nvSpPr>
        <p:spPr bwMode="auto">
          <a:xfrm>
            <a:off x="4923062" y="4763954"/>
            <a:ext cx="361950" cy="1074737"/>
          </a:xfrm>
          <a:prstGeom prst="rect">
            <a:avLst/>
          </a:prstGeom>
          <a:noFill/>
          <a:ln w="9525">
            <a:noFill/>
            <a:miter lim="800000"/>
            <a:headEnd/>
            <a:tailEnd/>
          </a:ln>
        </p:spPr>
        <p:txBody>
          <a:bodyPr wrap="none">
            <a:spAutoFit/>
          </a:bodyPr>
          <a:lstStyle/>
          <a:p>
            <a:pPr>
              <a:spcBef>
                <a:spcPct val="30000"/>
              </a:spcBef>
            </a:pPr>
            <a:r>
              <a:rPr lang="en-US" altLang="zh-CN" sz="2800" b="1"/>
              <a:t>0</a:t>
            </a:r>
          </a:p>
          <a:p>
            <a:pPr>
              <a:spcBef>
                <a:spcPct val="30000"/>
              </a:spcBef>
            </a:pPr>
            <a:r>
              <a:rPr lang="en-US" altLang="zh-CN" sz="2800" b="1"/>
              <a:t>1</a:t>
            </a:r>
            <a:endParaRPr lang="en-US" altLang="zh-CN" sz="2800" b="1">
              <a:solidFill>
                <a:srgbClr val="FF0066"/>
              </a:solidFill>
            </a:endParaRPr>
          </a:p>
        </p:txBody>
      </p:sp>
      <p:sp>
        <p:nvSpPr>
          <p:cNvPr id="56" name="Text Box 55">
            <a:extLst>
              <a:ext uri="{FF2B5EF4-FFF2-40B4-BE49-F238E27FC236}">
                <a16:creationId xmlns:a16="http://schemas.microsoft.com/office/drawing/2014/main" id="{D1567252-AA04-22B5-D2FA-0BE0A5FD5EF8}"/>
              </a:ext>
            </a:extLst>
          </p:cNvPr>
          <p:cNvSpPr txBox="1">
            <a:spLocks noChangeArrowheads="1"/>
          </p:cNvSpPr>
          <p:nvPr/>
        </p:nvSpPr>
        <p:spPr bwMode="auto">
          <a:xfrm>
            <a:off x="6885212" y="4763954"/>
            <a:ext cx="361950" cy="1074737"/>
          </a:xfrm>
          <a:prstGeom prst="rect">
            <a:avLst/>
          </a:prstGeom>
          <a:noFill/>
          <a:ln w="9525">
            <a:noFill/>
            <a:miter lim="800000"/>
            <a:headEnd/>
            <a:tailEnd/>
          </a:ln>
        </p:spPr>
        <p:txBody>
          <a:bodyPr wrap="none">
            <a:spAutoFit/>
          </a:bodyPr>
          <a:lstStyle/>
          <a:p>
            <a:pPr>
              <a:spcBef>
                <a:spcPct val="30000"/>
              </a:spcBef>
            </a:pPr>
            <a:r>
              <a:rPr lang="en-US" altLang="zh-CN" sz="2800" b="1"/>
              <a:t>1</a:t>
            </a:r>
          </a:p>
          <a:p>
            <a:pPr>
              <a:spcBef>
                <a:spcPct val="30000"/>
              </a:spcBef>
            </a:pPr>
            <a:r>
              <a:rPr lang="en-US" altLang="zh-CN" sz="2800" b="1"/>
              <a:t>1</a:t>
            </a:r>
            <a:endParaRPr lang="en-US" altLang="zh-CN" sz="2800" b="1">
              <a:solidFill>
                <a:srgbClr val="FF0066"/>
              </a:solidFill>
            </a:endParaRPr>
          </a:p>
        </p:txBody>
      </p:sp>
      <p:sp>
        <p:nvSpPr>
          <p:cNvPr id="57" name="Rectangle 56">
            <a:extLst>
              <a:ext uri="{FF2B5EF4-FFF2-40B4-BE49-F238E27FC236}">
                <a16:creationId xmlns:a16="http://schemas.microsoft.com/office/drawing/2014/main" id="{D43F8E9A-FF48-5D84-8A88-D4F44345B2F8}"/>
              </a:ext>
            </a:extLst>
          </p:cNvPr>
          <p:cNvSpPr>
            <a:spLocks noChangeArrowheads="1"/>
          </p:cNvSpPr>
          <p:nvPr/>
        </p:nvSpPr>
        <p:spPr bwMode="auto">
          <a:xfrm>
            <a:off x="5872387" y="4697279"/>
            <a:ext cx="561975" cy="1160462"/>
          </a:xfrm>
          <a:prstGeom prst="rect">
            <a:avLst/>
          </a:prstGeom>
          <a:noFill/>
          <a:ln w="9525">
            <a:noFill/>
            <a:miter lim="800000"/>
            <a:headEnd/>
            <a:tailEnd/>
          </a:ln>
        </p:spPr>
        <p:txBody>
          <a:bodyPr>
            <a:spAutoFit/>
          </a:bodyPr>
          <a:lstStyle/>
          <a:p>
            <a:pPr>
              <a:spcBef>
                <a:spcPct val="50000"/>
              </a:spcBef>
            </a:pPr>
            <a:r>
              <a:rPr lang="en-US" altLang="zh-CN" sz="2800" b="1"/>
              <a:t>0</a:t>
            </a:r>
          </a:p>
          <a:p>
            <a:pPr>
              <a:spcBef>
                <a:spcPct val="50000"/>
              </a:spcBef>
            </a:pPr>
            <a:r>
              <a:rPr lang="en-US" altLang="zh-CN" sz="2800" b="1"/>
              <a:t>0</a:t>
            </a:r>
          </a:p>
        </p:txBody>
      </p:sp>
      <p:sp>
        <p:nvSpPr>
          <p:cNvPr id="58" name="Rectangle 57">
            <a:extLst>
              <a:ext uri="{FF2B5EF4-FFF2-40B4-BE49-F238E27FC236}">
                <a16:creationId xmlns:a16="http://schemas.microsoft.com/office/drawing/2014/main" id="{812D182C-59AF-EE2F-360D-235AD04960D1}"/>
              </a:ext>
            </a:extLst>
          </p:cNvPr>
          <p:cNvSpPr>
            <a:spLocks noChangeArrowheads="1"/>
          </p:cNvSpPr>
          <p:nvPr/>
        </p:nvSpPr>
        <p:spPr bwMode="auto">
          <a:xfrm>
            <a:off x="7853587" y="4678229"/>
            <a:ext cx="561975" cy="1160462"/>
          </a:xfrm>
          <a:prstGeom prst="rect">
            <a:avLst/>
          </a:prstGeom>
          <a:noFill/>
          <a:ln w="9525">
            <a:noFill/>
            <a:miter lim="800000"/>
            <a:headEnd/>
            <a:tailEnd/>
          </a:ln>
        </p:spPr>
        <p:txBody>
          <a:bodyPr>
            <a:spAutoFit/>
          </a:bodyPr>
          <a:lstStyle/>
          <a:p>
            <a:pPr>
              <a:spcBef>
                <a:spcPct val="50000"/>
              </a:spcBef>
            </a:pPr>
            <a:r>
              <a:rPr lang="en-US" altLang="zh-CN" sz="2800" b="1"/>
              <a:t>0</a:t>
            </a:r>
          </a:p>
          <a:p>
            <a:pPr>
              <a:spcBef>
                <a:spcPct val="50000"/>
              </a:spcBef>
            </a:pPr>
            <a:r>
              <a:rPr lang="en-US" altLang="zh-CN" sz="2800" b="1"/>
              <a:t>0</a:t>
            </a:r>
          </a:p>
        </p:txBody>
      </p:sp>
      <p:sp>
        <p:nvSpPr>
          <p:cNvPr id="59" name="Text Box 58">
            <a:extLst>
              <a:ext uri="{FF2B5EF4-FFF2-40B4-BE49-F238E27FC236}">
                <a16:creationId xmlns:a16="http://schemas.microsoft.com/office/drawing/2014/main" id="{ACBD14B4-0564-08AC-8571-D0E152490125}"/>
              </a:ext>
            </a:extLst>
          </p:cNvPr>
          <p:cNvSpPr txBox="1">
            <a:spLocks noChangeArrowheads="1"/>
          </p:cNvSpPr>
          <p:nvPr/>
        </p:nvSpPr>
        <p:spPr bwMode="auto">
          <a:xfrm>
            <a:off x="2579912" y="5964104"/>
            <a:ext cx="441325" cy="519112"/>
          </a:xfrm>
          <a:prstGeom prst="rect">
            <a:avLst/>
          </a:prstGeom>
          <a:noFill/>
          <a:ln w="9525">
            <a:noFill/>
            <a:miter lim="800000"/>
            <a:headEnd/>
            <a:tailEnd/>
          </a:ln>
        </p:spPr>
        <p:txBody>
          <a:bodyPr wrap="none">
            <a:spAutoFit/>
          </a:bodyPr>
          <a:lstStyle/>
          <a:p>
            <a:r>
              <a:rPr lang="en-US" altLang="zh-CN" sz="2800" b="1" i="1">
                <a:solidFill>
                  <a:srgbClr val="FF0066"/>
                </a:solidFill>
              </a:rPr>
              <a:t>Q</a:t>
            </a:r>
          </a:p>
        </p:txBody>
      </p:sp>
      <p:grpSp>
        <p:nvGrpSpPr>
          <p:cNvPr id="60" name="Group 59">
            <a:extLst>
              <a:ext uri="{FF2B5EF4-FFF2-40B4-BE49-F238E27FC236}">
                <a16:creationId xmlns:a16="http://schemas.microsoft.com/office/drawing/2014/main" id="{8685F122-4C3F-17D6-D0E4-106004089512}"/>
              </a:ext>
            </a:extLst>
          </p:cNvPr>
          <p:cNvGrpSpPr>
            <a:grpSpLocks/>
          </p:cNvGrpSpPr>
          <p:nvPr/>
        </p:nvGrpSpPr>
        <p:grpSpPr bwMode="auto">
          <a:xfrm>
            <a:off x="4215037" y="5059229"/>
            <a:ext cx="819150" cy="1181100"/>
            <a:chOff x="1416" y="2796"/>
            <a:chExt cx="516" cy="744"/>
          </a:xfrm>
        </p:grpSpPr>
        <p:sp>
          <p:nvSpPr>
            <p:cNvPr id="61" name="Line 60">
              <a:extLst>
                <a:ext uri="{FF2B5EF4-FFF2-40B4-BE49-F238E27FC236}">
                  <a16:creationId xmlns:a16="http://schemas.microsoft.com/office/drawing/2014/main" id="{797AF314-CA3F-1420-70E2-4C042CBB8F78}"/>
                </a:ext>
              </a:extLst>
            </p:cNvPr>
            <p:cNvSpPr>
              <a:spLocks noChangeShapeType="1"/>
            </p:cNvSpPr>
            <p:nvPr/>
          </p:nvSpPr>
          <p:spPr bwMode="auto">
            <a:xfrm>
              <a:off x="1512" y="3108"/>
              <a:ext cx="420" cy="432"/>
            </a:xfrm>
            <a:prstGeom prst="line">
              <a:avLst/>
            </a:prstGeom>
            <a:noFill/>
            <a:ln w="19050">
              <a:solidFill>
                <a:schemeClr val="tx1"/>
              </a:solidFill>
              <a:round/>
              <a:headEnd/>
              <a:tailEnd type="triangle" w="med" len="med"/>
            </a:ln>
          </p:spPr>
          <p:txBody>
            <a:bodyPr/>
            <a:lstStyle/>
            <a:p>
              <a:endParaRPr lang="zh-CN" altLang="en-US"/>
            </a:p>
          </p:txBody>
        </p:sp>
        <p:sp>
          <p:nvSpPr>
            <p:cNvPr id="62" name="AutoShape 61">
              <a:extLst>
                <a:ext uri="{FF2B5EF4-FFF2-40B4-BE49-F238E27FC236}">
                  <a16:creationId xmlns:a16="http://schemas.microsoft.com/office/drawing/2014/main" id="{3E2C4A0F-3A6F-D2A3-C633-05146C9FB439}"/>
                </a:ext>
              </a:extLst>
            </p:cNvPr>
            <p:cNvSpPr>
              <a:spLocks/>
            </p:cNvSpPr>
            <p:nvPr/>
          </p:nvSpPr>
          <p:spPr bwMode="auto">
            <a:xfrm>
              <a:off x="1416" y="2796"/>
              <a:ext cx="56" cy="732"/>
            </a:xfrm>
            <a:prstGeom prst="rightBrace">
              <a:avLst>
                <a:gd name="adj1" fmla="val 108929"/>
                <a:gd name="adj2" fmla="val 50000"/>
              </a:avLst>
            </a:prstGeom>
            <a:noFill/>
            <a:ln w="19050">
              <a:solidFill>
                <a:schemeClr val="tx1"/>
              </a:solidFill>
              <a:round/>
              <a:headEnd/>
              <a:tailEnd/>
            </a:ln>
          </p:spPr>
          <p:txBody>
            <a:bodyPr wrap="none" anchor="ctr"/>
            <a:lstStyle/>
            <a:p>
              <a:endParaRPr lang="zh-CN" altLang="en-US"/>
            </a:p>
          </p:txBody>
        </p:sp>
      </p:grpSp>
      <p:sp>
        <p:nvSpPr>
          <p:cNvPr id="63" name="Text Box 62">
            <a:extLst>
              <a:ext uri="{FF2B5EF4-FFF2-40B4-BE49-F238E27FC236}">
                <a16:creationId xmlns:a16="http://schemas.microsoft.com/office/drawing/2014/main" id="{DB929EBC-CB64-0E32-3610-EEF91E727C47}"/>
              </a:ext>
            </a:extLst>
          </p:cNvPr>
          <p:cNvSpPr txBox="1">
            <a:spLocks noChangeArrowheads="1"/>
          </p:cNvSpPr>
          <p:nvPr/>
        </p:nvSpPr>
        <p:spPr bwMode="auto">
          <a:xfrm>
            <a:off x="3913412" y="5906954"/>
            <a:ext cx="361950" cy="519112"/>
          </a:xfrm>
          <a:prstGeom prst="rect">
            <a:avLst/>
          </a:prstGeom>
          <a:noFill/>
          <a:ln w="9525">
            <a:noFill/>
            <a:miter lim="800000"/>
            <a:headEnd/>
            <a:tailEnd/>
          </a:ln>
        </p:spPr>
        <p:txBody>
          <a:bodyPr wrap="none">
            <a:spAutoFit/>
          </a:bodyPr>
          <a:lstStyle/>
          <a:p>
            <a:pPr>
              <a:spcBef>
                <a:spcPct val="30000"/>
              </a:spcBef>
            </a:pPr>
            <a:r>
              <a:rPr lang="en-US" altLang="zh-CN" sz="2800" b="1">
                <a:solidFill>
                  <a:srgbClr val="FF0066"/>
                </a:solidFill>
              </a:rPr>
              <a:t>0</a:t>
            </a:r>
          </a:p>
        </p:txBody>
      </p:sp>
      <p:sp>
        <p:nvSpPr>
          <p:cNvPr id="64" name="Rectangle 63">
            <a:extLst>
              <a:ext uri="{FF2B5EF4-FFF2-40B4-BE49-F238E27FC236}">
                <a16:creationId xmlns:a16="http://schemas.microsoft.com/office/drawing/2014/main" id="{6C9E174A-01B0-9AF3-10D0-3714E8B618AF}"/>
              </a:ext>
            </a:extLst>
          </p:cNvPr>
          <p:cNvSpPr>
            <a:spLocks noChangeArrowheads="1"/>
          </p:cNvSpPr>
          <p:nvPr/>
        </p:nvSpPr>
        <p:spPr bwMode="auto">
          <a:xfrm>
            <a:off x="4862737" y="5897429"/>
            <a:ext cx="361950" cy="519112"/>
          </a:xfrm>
          <a:prstGeom prst="rect">
            <a:avLst/>
          </a:prstGeom>
          <a:noFill/>
          <a:ln w="9525">
            <a:noFill/>
            <a:miter lim="800000"/>
            <a:headEnd/>
            <a:tailEnd/>
          </a:ln>
        </p:spPr>
        <p:txBody>
          <a:bodyPr wrap="none">
            <a:spAutoFit/>
          </a:bodyPr>
          <a:lstStyle/>
          <a:p>
            <a:r>
              <a:rPr lang="en-US" altLang="zh-CN" sz="2800" b="1">
                <a:solidFill>
                  <a:srgbClr val="FF0066"/>
                </a:solidFill>
              </a:rPr>
              <a:t>1</a:t>
            </a:r>
          </a:p>
        </p:txBody>
      </p:sp>
      <p:grpSp>
        <p:nvGrpSpPr>
          <p:cNvPr id="65" name="Group 64">
            <a:extLst>
              <a:ext uri="{FF2B5EF4-FFF2-40B4-BE49-F238E27FC236}">
                <a16:creationId xmlns:a16="http://schemas.microsoft.com/office/drawing/2014/main" id="{D0E3C9C3-58DF-32C5-F448-DB22572F1B09}"/>
              </a:ext>
            </a:extLst>
          </p:cNvPr>
          <p:cNvGrpSpPr>
            <a:grpSpLocks/>
          </p:cNvGrpSpPr>
          <p:nvPr/>
        </p:nvGrpSpPr>
        <p:grpSpPr bwMode="auto">
          <a:xfrm>
            <a:off x="5129437" y="5040179"/>
            <a:ext cx="781050" cy="1295400"/>
            <a:chOff x="1992" y="2784"/>
            <a:chExt cx="492" cy="816"/>
          </a:xfrm>
        </p:grpSpPr>
        <p:sp>
          <p:nvSpPr>
            <p:cNvPr id="66" name="Line 65">
              <a:extLst>
                <a:ext uri="{FF2B5EF4-FFF2-40B4-BE49-F238E27FC236}">
                  <a16:creationId xmlns:a16="http://schemas.microsoft.com/office/drawing/2014/main" id="{4312AE5F-C09E-ED37-3FEB-B6AB01A18F2E}"/>
                </a:ext>
              </a:extLst>
            </p:cNvPr>
            <p:cNvSpPr>
              <a:spLocks noChangeShapeType="1"/>
            </p:cNvSpPr>
            <p:nvPr/>
          </p:nvSpPr>
          <p:spPr bwMode="auto">
            <a:xfrm>
              <a:off x="2064" y="3156"/>
              <a:ext cx="420" cy="372"/>
            </a:xfrm>
            <a:prstGeom prst="line">
              <a:avLst/>
            </a:prstGeom>
            <a:noFill/>
            <a:ln w="19050">
              <a:solidFill>
                <a:schemeClr val="tx1"/>
              </a:solidFill>
              <a:round/>
              <a:headEnd/>
              <a:tailEnd type="triangle" w="med" len="med"/>
            </a:ln>
          </p:spPr>
          <p:txBody>
            <a:bodyPr/>
            <a:lstStyle/>
            <a:p>
              <a:endParaRPr lang="zh-CN" altLang="en-US"/>
            </a:p>
          </p:txBody>
        </p:sp>
        <p:sp>
          <p:nvSpPr>
            <p:cNvPr id="67" name="AutoShape 66">
              <a:extLst>
                <a:ext uri="{FF2B5EF4-FFF2-40B4-BE49-F238E27FC236}">
                  <a16:creationId xmlns:a16="http://schemas.microsoft.com/office/drawing/2014/main" id="{3C2AE0DA-4A80-9DA0-1BC5-8FA165B9943D}"/>
                </a:ext>
              </a:extLst>
            </p:cNvPr>
            <p:cNvSpPr>
              <a:spLocks/>
            </p:cNvSpPr>
            <p:nvPr/>
          </p:nvSpPr>
          <p:spPr bwMode="auto">
            <a:xfrm>
              <a:off x="1992" y="2784"/>
              <a:ext cx="44" cy="816"/>
            </a:xfrm>
            <a:prstGeom prst="rightBrace">
              <a:avLst>
                <a:gd name="adj1" fmla="val 154545"/>
                <a:gd name="adj2" fmla="val 50000"/>
              </a:avLst>
            </a:prstGeom>
            <a:noFill/>
            <a:ln w="19050">
              <a:solidFill>
                <a:schemeClr val="tx1"/>
              </a:solidFill>
              <a:round/>
              <a:headEnd/>
              <a:tailEnd/>
            </a:ln>
          </p:spPr>
          <p:txBody>
            <a:bodyPr wrap="none" anchor="ctr"/>
            <a:lstStyle/>
            <a:p>
              <a:endParaRPr lang="zh-CN" altLang="en-US"/>
            </a:p>
          </p:txBody>
        </p:sp>
      </p:grpSp>
      <p:sp>
        <p:nvSpPr>
          <p:cNvPr id="68" name="Text Box 67">
            <a:extLst>
              <a:ext uri="{FF2B5EF4-FFF2-40B4-BE49-F238E27FC236}">
                <a16:creationId xmlns:a16="http://schemas.microsoft.com/office/drawing/2014/main" id="{67406A1A-F1D7-B08A-6718-7A7C7E91BD65}"/>
              </a:ext>
            </a:extLst>
          </p:cNvPr>
          <p:cNvSpPr txBox="1">
            <a:spLocks noChangeArrowheads="1"/>
          </p:cNvSpPr>
          <p:nvPr/>
        </p:nvSpPr>
        <p:spPr bwMode="auto">
          <a:xfrm>
            <a:off x="5837462" y="5906954"/>
            <a:ext cx="361950" cy="519112"/>
          </a:xfrm>
          <a:prstGeom prst="rect">
            <a:avLst/>
          </a:prstGeom>
          <a:noFill/>
          <a:ln w="9525">
            <a:noFill/>
            <a:miter lim="800000"/>
            <a:headEnd/>
            <a:tailEnd/>
          </a:ln>
        </p:spPr>
        <p:txBody>
          <a:bodyPr wrap="none">
            <a:spAutoFit/>
          </a:bodyPr>
          <a:lstStyle/>
          <a:p>
            <a:pPr>
              <a:spcBef>
                <a:spcPct val="30000"/>
              </a:spcBef>
            </a:pPr>
            <a:r>
              <a:rPr lang="en-US" altLang="zh-CN" sz="2800" b="1">
                <a:solidFill>
                  <a:srgbClr val="FF0066"/>
                </a:solidFill>
              </a:rPr>
              <a:t>0</a:t>
            </a:r>
          </a:p>
        </p:txBody>
      </p:sp>
      <p:grpSp>
        <p:nvGrpSpPr>
          <p:cNvPr id="69" name="Group 68">
            <a:extLst>
              <a:ext uri="{FF2B5EF4-FFF2-40B4-BE49-F238E27FC236}">
                <a16:creationId xmlns:a16="http://schemas.microsoft.com/office/drawing/2014/main" id="{2E9A6134-07FC-50A8-3FEB-6D67B67568FF}"/>
              </a:ext>
            </a:extLst>
          </p:cNvPr>
          <p:cNvGrpSpPr>
            <a:grpSpLocks/>
          </p:cNvGrpSpPr>
          <p:nvPr/>
        </p:nvGrpSpPr>
        <p:grpSpPr bwMode="auto">
          <a:xfrm>
            <a:off x="6158137" y="5002079"/>
            <a:ext cx="762000" cy="1257300"/>
            <a:chOff x="2640" y="2760"/>
            <a:chExt cx="480" cy="792"/>
          </a:xfrm>
        </p:grpSpPr>
        <p:sp>
          <p:nvSpPr>
            <p:cNvPr id="70" name="Line 69">
              <a:extLst>
                <a:ext uri="{FF2B5EF4-FFF2-40B4-BE49-F238E27FC236}">
                  <a16:creationId xmlns:a16="http://schemas.microsoft.com/office/drawing/2014/main" id="{DA99AAB0-E802-FC40-EE6D-61469DFE3C3A}"/>
                </a:ext>
              </a:extLst>
            </p:cNvPr>
            <p:cNvSpPr>
              <a:spLocks noChangeShapeType="1"/>
            </p:cNvSpPr>
            <p:nvPr/>
          </p:nvSpPr>
          <p:spPr bwMode="auto">
            <a:xfrm>
              <a:off x="2724" y="3168"/>
              <a:ext cx="396" cy="372"/>
            </a:xfrm>
            <a:prstGeom prst="line">
              <a:avLst/>
            </a:prstGeom>
            <a:noFill/>
            <a:ln w="19050">
              <a:solidFill>
                <a:schemeClr val="tx1"/>
              </a:solidFill>
              <a:round/>
              <a:headEnd/>
              <a:tailEnd type="triangle" w="med" len="med"/>
            </a:ln>
          </p:spPr>
          <p:txBody>
            <a:bodyPr/>
            <a:lstStyle/>
            <a:p>
              <a:endParaRPr lang="zh-CN" altLang="en-US"/>
            </a:p>
          </p:txBody>
        </p:sp>
        <p:sp>
          <p:nvSpPr>
            <p:cNvPr id="71" name="AutoShape 70">
              <a:extLst>
                <a:ext uri="{FF2B5EF4-FFF2-40B4-BE49-F238E27FC236}">
                  <a16:creationId xmlns:a16="http://schemas.microsoft.com/office/drawing/2014/main" id="{336FD39A-AF4E-5A4B-F35D-47E5E10CDC52}"/>
                </a:ext>
              </a:extLst>
            </p:cNvPr>
            <p:cNvSpPr>
              <a:spLocks/>
            </p:cNvSpPr>
            <p:nvPr/>
          </p:nvSpPr>
          <p:spPr bwMode="auto">
            <a:xfrm>
              <a:off x="2640" y="2760"/>
              <a:ext cx="92" cy="792"/>
            </a:xfrm>
            <a:prstGeom prst="rightBrace">
              <a:avLst>
                <a:gd name="adj1" fmla="val 71739"/>
                <a:gd name="adj2" fmla="val 50000"/>
              </a:avLst>
            </a:prstGeom>
            <a:noFill/>
            <a:ln w="19050">
              <a:solidFill>
                <a:schemeClr val="tx1"/>
              </a:solidFill>
              <a:round/>
              <a:headEnd/>
              <a:tailEnd/>
            </a:ln>
          </p:spPr>
          <p:txBody>
            <a:bodyPr wrap="none" anchor="ctr"/>
            <a:lstStyle/>
            <a:p>
              <a:endParaRPr lang="zh-CN" altLang="en-US"/>
            </a:p>
          </p:txBody>
        </p:sp>
      </p:grpSp>
      <p:sp>
        <p:nvSpPr>
          <p:cNvPr id="72" name="Text Box 71">
            <a:extLst>
              <a:ext uri="{FF2B5EF4-FFF2-40B4-BE49-F238E27FC236}">
                <a16:creationId xmlns:a16="http://schemas.microsoft.com/office/drawing/2014/main" id="{C2C2B7DC-074F-892E-AD87-1F5226790563}"/>
              </a:ext>
            </a:extLst>
          </p:cNvPr>
          <p:cNvSpPr txBox="1">
            <a:spLocks noChangeArrowheads="1"/>
          </p:cNvSpPr>
          <p:nvPr/>
        </p:nvSpPr>
        <p:spPr bwMode="auto">
          <a:xfrm>
            <a:off x="6847112" y="5868854"/>
            <a:ext cx="361950" cy="519112"/>
          </a:xfrm>
          <a:prstGeom prst="rect">
            <a:avLst/>
          </a:prstGeom>
          <a:noFill/>
          <a:ln w="9525">
            <a:noFill/>
            <a:miter lim="800000"/>
            <a:headEnd/>
            <a:tailEnd/>
          </a:ln>
        </p:spPr>
        <p:txBody>
          <a:bodyPr wrap="none">
            <a:spAutoFit/>
          </a:bodyPr>
          <a:lstStyle/>
          <a:p>
            <a:pPr>
              <a:spcBef>
                <a:spcPct val="30000"/>
              </a:spcBef>
            </a:pPr>
            <a:r>
              <a:rPr lang="en-US" altLang="zh-CN" sz="2800" b="1">
                <a:solidFill>
                  <a:srgbClr val="FF0066"/>
                </a:solidFill>
              </a:rPr>
              <a:t>0</a:t>
            </a:r>
          </a:p>
        </p:txBody>
      </p:sp>
      <p:grpSp>
        <p:nvGrpSpPr>
          <p:cNvPr id="73" name="Group 72">
            <a:extLst>
              <a:ext uri="{FF2B5EF4-FFF2-40B4-BE49-F238E27FC236}">
                <a16:creationId xmlns:a16="http://schemas.microsoft.com/office/drawing/2014/main" id="{BE02A488-4B2B-F5ED-B521-3C6E771D744A}"/>
              </a:ext>
            </a:extLst>
          </p:cNvPr>
          <p:cNvGrpSpPr>
            <a:grpSpLocks/>
          </p:cNvGrpSpPr>
          <p:nvPr/>
        </p:nvGrpSpPr>
        <p:grpSpPr bwMode="auto">
          <a:xfrm>
            <a:off x="7224937" y="5135429"/>
            <a:ext cx="742950" cy="1200150"/>
            <a:chOff x="3312" y="2844"/>
            <a:chExt cx="468" cy="756"/>
          </a:xfrm>
        </p:grpSpPr>
        <p:sp>
          <p:nvSpPr>
            <p:cNvPr id="74" name="Line 73">
              <a:extLst>
                <a:ext uri="{FF2B5EF4-FFF2-40B4-BE49-F238E27FC236}">
                  <a16:creationId xmlns:a16="http://schemas.microsoft.com/office/drawing/2014/main" id="{54DCBA4D-62A0-74BD-FE83-7CFD7CA49423}"/>
                </a:ext>
              </a:extLst>
            </p:cNvPr>
            <p:cNvSpPr>
              <a:spLocks noChangeShapeType="1"/>
            </p:cNvSpPr>
            <p:nvPr/>
          </p:nvSpPr>
          <p:spPr bwMode="auto">
            <a:xfrm>
              <a:off x="3360" y="3180"/>
              <a:ext cx="420" cy="312"/>
            </a:xfrm>
            <a:prstGeom prst="line">
              <a:avLst/>
            </a:prstGeom>
            <a:noFill/>
            <a:ln w="19050">
              <a:solidFill>
                <a:schemeClr val="tx1"/>
              </a:solidFill>
              <a:round/>
              <a:headEnd/>
              <a:tailEnd type="triangle" w="med" len="med"/>
            </a:ln>
          </p:spPr>
          <p:txBody>
            <a:bodyPr/>
            <a:lstStyle/>
            <a:p>
              <a:endParaRPr lang="zh-CN" altLang="en-US"/>
            </a:p>
          </p:txBody>
        </p:sp>
        <p:sp>
          <p:nvSpPr>
            <p:cNvPr id="75" name="AutoShape 74">
              <a:extLst>
                <a:ext uri="{FF2B5EF4-FFF2-40B4-BE49-F238E27FC236}">
                  <a16:creationId xmlns:a16="http://schemas.microsoft.com/office/drawing/2014/main" id="{C7A1EFA6-5FD7-5D53-6B63-3C02E89E5F08}"/>
                </a:ext>
              </a:extLst>
            </p:cNvPr>
            <p:cNvSpPr>
              <a:spLocks/>
            </p:cNvSpPr>
            <p:nvPr/>
          </p:nvSpPr>
          <p:spPr bwMode="auto">
            <a:xfrm>
              <a:off x="3312" y="2844"/>
              <a:ext cx="27" cy="756"/>
            </a:xfrm>
            <a:prstGeom prst="rightBrace">
              <a:avLst>
                <a:gd name="adj1" fmla="val 233333"/>
                <a:gd name="adj2" fmla="val 50000"/>
              </a:avLst>
            </a:prstGeom>
            <a:noFill/>
            <a:ln w="19050">
              <a:solidFill>
                <a:schemeClr val="tx1"/>
              </a:solidFill>
              <a:round/>
              <a:headEnd/>
              <a:tailEnd/>
            </a:ln>
          </p:spPr>
          <p:txBody>
            <a:bodyPr wrap="none" anchor="ctr"/>
            <a:lstStyle/>
            <a:p>
              <a:endParaRPr lang="zh-CN" altLang="en-US"/>
            </a:p>
          </p:txBody>
        </p:sp>
      </p:grpSp>
      <p:sp>
        <p:nvSpPr>
          <p:cNvPr id="76" name="Rectangle 75">
            <a:extLst>
              <a:ext uri="{FF2B5EF4-FFF2-40B4-BE49-F238E27FC236}">
                <a16:creationId xmlns:a16="http://schemas.microsoft.com/office/drawing/2014/main" id="{DDAC1433-7A2F-0164-00C9-58EEB873DE97}"/>
              </a:ext>
            </a:extLst>
          </p:cNvPr>
          <p:cNvSpPr>
            <a:spLocks noChangeArrowheads="1"/>
          </p:cNvSpPr>
          <p:nvPr/>
        </p:nvSpPr>
        <p:spPr bwMode="auto">
          <a:xfrm>
            <a:off x="7863112" y="5886316"/>
            <a:ext cx="361950" cy="519113"/>
          </a:xfrm>
          <a:prstGeom prst="rect">
            <a:avLst/>
          </a:prstGeom>
          <a:noFill/>
          <a:ln w="9525">
            <a:noFill/>
            <a:miter lim="800000"/>
            <a:headEnd/>
            <a:tailEnd/>
          </a:ln>
        </p:spPr>
        <p:txBody>
          <a:bodyPr wrap="none">
            <a:spAutoFit/>
          </a:bodyPr>
          <a:lstStyle/>
          <a:p>
            <a:r>
              <a:rPr lang="en-US" altLang="zh-CN" sz="2800" b="1">
                <a:solidFill>
                  <a:srgbClr val="FF0066"/>
                </a:solidFill>
              </a:rPr>
              <a:t>1</a:t>
            </a:r>
          </a:p>
        </p:txBody>
      </p:sp>
      <p:grpSp>
        <p:nvGrpSpPr>
          <p:cNvPr id="77" name="Group 76">
            <a:extLst>
              <a:ext uri="{FF2B5EF4-FFF2-40B4-BE49-F238E27FC236}">
                <a16:creationId xmlns:a16="http://schemas.microsoft.com/office/drawing/2014/main" id="{1A5C01A2-6854-9780-0921-58607E02AB9F}"/>
              </a:ext>
            </a:extLst>
          </p:cNvPr>
          <p:cNvGrpSpPr>
            <a:grpSpLocks/>
          </p:cNvGrpSpPr>
          <p:nvPr/>
        </p:nvGrpSpPr>
        <p:grpSpPr bwMode="auto">
          <a:xfrm>
            <a:off x="8196487" y="5040179"/>
            <a:ext cx="419100" cy="1257300"/>
            <a:chOff x="3924" y="2784"/>
            <a:chExt cx="264" cy="792"/>
          </a:xfrm>
        </p:grpSpPr>
        <p:sp>
          <p:nvSpPr>
            <p:cNvPr id="78" name="Line 77">
              <a:extLst>
                <a:ext uri="{FF2B5EF4-FFF2-40B4-BE49-F238E27FC236}">
                  <a16:creationId xmlns:a16="http://schemas.microsoft.com/office/drawing/2014/main" id="{FCA5C64F-0E59-207E-005E-A357575CB676}"/>
                </a:ext>
              </a:extLst>
            </p:cNvPr>
            <p:cNvSpPr>
              <a:spLocks noChangeShapeType="1"/>
            </p:cNvSpPr>
            <p:nvPr/>
          </p:nvSpPr>
          <p:spPr bwMode="auto">
            <a:xfrm>
              <a:off x="3984" y="3168"/>
              <a:ext cx="204" cy="300"/>
            </a:xfrm>
            <a:prstGeom prst="line">
              <a:avLst/>
            </a:prstGeom>
            <a:noFill/>
            <a:ln w="19050">
              <a:solidFill>
                <a:schemeClr val="tx1"/>
              </a:solidFill>
              <a:round/>
              <a:headEnd/>
              <a:tailEnd type="triangle" w="med" len="med"/>
            </a:ln>
          </p:spPr>
          <p:txBody>
            <a:bodyPr/>
            <a:lstStyle/>
            <a:p>
              <a:endParaRPr lang="zh-CN" altLang="en-US"/>
            </a:p>
          </p:txBody>
        </p:sp>
        <p:sp>
          <p:nvSpPr>
            <p:cNvPr id="79" name="AutoShape 78">
              <a:extLst>
                <a:ext uri="{FF2B5EF4-FFF2-40B4-BE49-F238E27FC236}">
                  <a16:creationId xmlns:a16="http://schemas.microsoft.com/office/drawing/2014/main" id="{2AB71CE4-ED32-26B9-A336-885C750235A1}"/>
                </a:ext>
              </a:extLst>
            </p:cNvPr>
            <p:cNvSpPr>
              <a:spLocks/>
            </p:cNvSpPr>
            <p:nvPr/>
          </p:nvSpPr>
          <p:spPr bwMode="auto">
            <a:xfrm>
              <a:off x="3924" y="2784"/>
              <a:ext cx="56" cy="792"/>
            </a:xfrm>
            <a:prstGeom prst="rightBrace">
              <a:avLst>
                <a:gd name="adj1" fmla="val 117857"/>
                <a:gd name="adj2" fmla="val 50000"/>
              </a:avLst>
            </a:prstGeom>
            <a:noFill/>
            <a:ln w="19050">
              <a:solidFill>
                <a:schemeClr val="tx1"/>
              </a:solidFill>
              <a:round/>
              <a:headEnd/>
              <a:tailEnd/>
            </a:ln>
          </p:spPr>
          <p:txBody>
            <a:bodyPr wrap="none" anchor="ctr"/>
            <a:lstStyle/>
            <a:p>
              <a:endParaRPr lang="zh-CN" altLang="en-US"/>
            </a:p>
          </p:txBody>
        </p:sp>
      </p:grpSp>
      <p:sp>
        <p:nvSpPr>
          <p:cNvPr id="80" name="Rectangle 79">
            <a:extLst>
              <a:ext uri="{FF2B5EF4-FFF2-40B4-BE49-F238E27FC236}">
                <a16:creationId xmlns:a16="http://schemas.microsoft.com/office/drawing/2014/main" id="{EB0081A6-AD5A-E2D0-5941-D340DEF3BB02}"/>
              </a:ext>
            </a:extLst>
          </p:cNvPr>
          <p:cNvSpPr>
            <a:spLocks noChangeArrowheads="1"/>
          </p:cNvSpPr>
          <p:nvPr/>
        </p:nvSpPr>
        <p:spPr bwMode="auto">
          <a:xfrm>
            <a:off x="8587012" y="5867266"/>
            <a:ext cx="361950" cy="519113"/>
          </a:xfrm>
          <a:prstGeom prst="rect">
            <a:avLst/>
          </a:prstGeom>
          <a:noFill/>
          <a:ln w="9525">
            <a:noFill/>
            <a:miter lim="800000"/>
            <a:headEnd/>
            <a:tailEnd/>
          </a:ln>
        </p:spPr>
        <p:txBody>
          <a:bodyPr wrap="none">
            <a:spAutoFit/>
          </a:bodyPr>
          <a:lstStyle/>
          <a:p>
            <a:r>
              <a:rPr lang="en-US" altLang="zh-CN" sz="2800" b="1">
                <a:solidFill>
                  <a:srgbClr val="FF0066"/>
                </a:solidFill>
              </a:rPr>
              <a:t>1</a:t>
            </a:r>
          </a:p>
        </p:txBody>
      </p:sp>
      <p:sp>
        <p:nvSpPr>
          <p:cNvPr id="81" name="Freeform 80">
            <a:extLst>
              <a:ext uri="{FF2B5EF4-FFF2-40B4-BE49-F238E27FC236}">
                <a16:creationId xmlns:a16="http://schemas.microsoft.com/office/drawing/2014/main" id="{9F063441-6C86-AE75-95A7-96046AC4D4E5}"/>
              </a:ext>
            </a:extLst>
          </p:cNvPr>
          <p:cNvSpPr>
            <a:spLocks/>
          </p:cNvSpPr>
          <p:nvPr/>
        </p:nvSpPr>
        <p:spPr bwMode="auto">
          <a:xfrm>
            <a:off x="3048224" y="6011729"/>
            <a:ext cx="2133600" cy="323850"/>
          </a:xfrm>
          <a:custGeom>
            <a:avLst/>
            <a:gdLst>
              <a:gd name="T0" fmla="*/ 0 w 624"/>
              <a:gd name="T1" fmla="*/ 323850 h 288"/>
              <a:gd name="T2" fmla="*/ 1148862 w 624"/>
              <a:gd name="T3" fmla="*/ 323850 h 288"/>
              <a:gd name="T4" fmla="*/ 1148862 w 624"/>
              <a:gd name="T5" fmla="*/ 0 h 288"/>
              <a:gd name="T6" fmla="*/ 2133600 w 624"/>
              <a:gd name="T7" fmla="*/ 0 h 288"/>
              <a:gd name="T8" fmla="*/ 2133600 w 624"/>
              <a:gd name="T9" fmla="*/ 323850 h 288"/>
              <a:gd name="T10" fmla="*/ 0 60000 65536"/>
              <a:gd name="T11" fmla="*/ 0 60000 65536"/>
              <a:gd name="T12" fmla="*/ 0 60000 65536"/>
              <a:gd name="T13" fmla="*/ 0 60000 65536"/>
              <a:gd name="T14" fmla="*/ 0 60000 65536"/>
              <a:gd name="T15" fmla="*/ 0 w 624"/>
              <a:gd name="T16" fmla="*/ 0 h 288"/>
              <a:gd name="T17" fmla="*/ 624 w 624"/>
              <a:gd name="T18" fmla="*/ 288 h 288"/>
            </a:gdLst>
            <a:ahLst/>
            <a:cxnLst>
              <a:cxn ang="T10">
                <a:pos x="T0" y="T1"/>
              </a:cxn>
              <a:cxn ang="T11">
                <a:pos x="T2" y="T3"/>
              </a:cxn>
              <a:cxn ang="T12">
                <a:pos x="T4" y="T5"/>
              </a:cxn>
              <a:cxn ang="T13">
                <a:pos x="T6" y="T7"/>
              </a:cxn>
              <a:cxn ang="T14">
                <a:pos x="T8" y="T9"/>
              </a:cxn>
            </a:cxnLst>
            <a:rect l="T15" t="T16" r="T17" b="T18"/>
            <a:pathLst>
              <a:path w="624" h="288">
                <a:moveTo>
                  <a:pt x="0" y="288"/>
                </a:moveTo>
                <a:lnTo>
                  <a:pt x="336" y="288"/>
                </a:lnTo>
                <a:lnTo>
                  <a:pt x="336" y="0"/>
                </a:lnTo>
                <a:lnTo>
                  <a:pt x="624" y="0"/>
                </a:lnTo>
                <a:lnTo>
                  <a:pt x="624" y="288"/>
                </a:lnTo>
              </a:path>
            </a:pathLst>
          </a:custGeom>
          <a:noFill/>
          <a:ln w="38100" cmpd="sng">
            <a:solidFill>
              <a:srgbClr val="FF0066"/>
            </a:solidFill>
            <a:round/>
            <a:headEnd/>
            <a:tailEnd type="none" w="med" len="med"/>
          </a:ln>
        </p:spPr>
        <p:txBody>
          <a:bodyPr/>
          <a:lstStyle/>
          <a:p>
            <a:endParaRPr lang="zh-CN" altLang="en-US"/>
          </a:p>
        </p:txBody>
      </p:sp>
      <p:sp>
        <p:nvSpPr>
          <p:cNvPr id="82" name="Line 81">
            <a:extLst>
              <a:ext uri="{FF2B5EF4-FFF2-40B4-BE49-F238E27FC236}">
                <a16:creationId xmlns:a16="http://schemas.microsoft.com/office/drawing/2014/main" id="{E23761CE-1E02-5FA8-95A6-0369F7F75532}"/>
              </a:ext>
            </a:extLst>
          </p:cNvPr>
          <p:cNvSpPr>
            <a:spLocks noChangeShapeType="1"/>
          </p:cNvSpPr>
          <p:nvPr/>
        </p:nvSpPr>
        <p:spPr bwMode="auto">
          <a:xfrm flipV="1">
            <a:off x="5158012" y="6354629"/>
            <a:ext cx="920750" cy="0"/>
          </a:xfrm>
          <a:prstGeom prst="line">
            <a:avLst/>
          </a:prstGeom>
          <a:noFill/>
          <a:ln w="38100">
            <a:solidFill>
              <a:srgbClr val="FF0066"/>
            </a:solidFill>
            <a:round/>
            <a:headEnd/>
            <a:tailEnd/>
          </a:ln>
        </p:spPr>
        <p:txBody>
          <a:bodyPr/>
          <a:lstStyle/>
          <a:p>
            <a:endParaRPr lang="zh-CN" altLang="en-US"/>
          </a:p>
        </p:txBody>
      </p:sp>
      <p:sp>
        <p:nvSpPr>
          <p:cNvPr id="83" name="Freeform 82">
            <a:extLst>
              <a:ext uri="{FF2B5EF4-FFF2-40B4-BE49-F238E27FC236}">
                <a16:creationId xmlns:a16="http://schemas.microsoft.com/office/drawing/2014/main" id="{0D5D37BF-B97A-229A-88ED-3ECA247DF00F}"/>
              </a:ext>
            </a:extLst>
          </p:cNvPr>
          <p:cNvSpPr>
            <a:spLocks/>
          </p:cNvSpPr>
          <p:nvPr/>
        </p:nvSpPr>
        <p:spPr bwMode="auto">
          <a:xfrm>
            <a:off x="5981924" y="6030779"/>
            <a:ext cx="2751138" cy="323850"/>
          </a:xfrm>
          <a:custGeom>
            <a:avLst/>
            <a:gdLst>
              <a:gd name="T0" fmla="*/ 0 w 1733"/>
              <a:gd name="T1" fmla="*/ 323850 h 204"/>
              <a:gd name="T2" fmla="*/ 1174750 w 1733"/>
              <a:gd name="T3" fmla="*/ 323850 h 204"/>
              <a:gd name="T4" fmla="*/ 1174750 w 1733"/>
              <a:gd name="T5" fmla="*/ 0 h 204"/>
              <a:gd name="T6" fmla="*/ 2751138 w 1733"/>
              <a:gd name="T7" fmla="*/ 0 h 204"/>
              <a:gd name="T8" fmla="*/ 2185988 w 1733"/>
              <a:gd name="T9" fmla="*/ 0 h 204"/>
              <a:gd name="T10" fmla="*/ 0 60000 65536"/>
              <a:gd name="T11" fmla="*/ 0 60000 65536"/>
              <a:gd name="T12" fmla="*/ 0 60000 65536"/>
              <a:gd name="T13" fmla="*/ 0 60000 65536"/>
              <a:gd name="T14" fmla="*/ 0 60000 65536"/>
              <a:gd name="T15" fmla="*/ 0 w 1733"/>
              <a:gd name="T16" fmla="*/ 0 h 204"/>
              <a:gd name="T17" fmla="*/ 1733 w 1733"/>
              <a:gd name="T18" fmla="*/ 204 h 204"/>
            </a:gdLst>
            <a:ahLst/>
            <a:cxnLst>
              <a:cxn ang="T10">
                <a:pos x="T0" y="T1"/>
              </a:cxn>
              <a:cxn ang="T11">
                <a:pos x="T2" y="T3"/>
              </a:cxn>
              <a:cxn ang="T12">
                <a:pos x="T4" y="T5"/>
              </a:cxn>
              <a:cxn ang="T13">
                <a:pos x="T6" y="T7"/>
              </a:cxn>
              <a:cxn ang="T14">
                <a:pos x="T8" y="T9"/>
              </a:cxn>
            </a:cxnLst>
            <a:rect l="T15" t="T16" r="T17" b="T18"/>
            <a:pathLst>
              <a:path w="1733" h="204">
                <a:moveTo>
                  <a:pt x="0" y="204"/>
                </a:moveTo>
                <a:lnTo>
                  <a:pt x="740" y="204"/>
                </a:lnTo>
                <a:lnTo>
                  <a:pt x="740" y="0"/>
                </a:lnTo>
                <a:lnTo>
                  <a:pt x="1733" y="0"/>
                </a:lnTo>
                <a:lnTo>
                  <a:pt x="1377" y="0"/>
                </a:lnTo>
              </a:path>
            </a:pathLst>
          </a:custGeom>
          <a:noFill/>
          <a:ln w="38100" cmpd="sng">
            <a:solidFill>
              <a:srgbClr val="FF0066"/>
            </a:solidFill>
            <a:round/>
            <a:headEnd/>
            <a:tailEnd type="none" w="med" len="med"/>
          </a:ln>
        </p:spPr>
        <p:txBody>
          <a:bodyPr/>
          <a:lstStyle/>
          <a:p>
            <a:endParaRPr lang="zh-CN" altLang="en-US"/>
          </a:p>
        </p:txBody>
      </p:sp>
      <p:sp>
        <p:nvSpPr>
          <p:cNvPr id="3" name="灯片编号占位符 2">
            <a:extLst>
              <a:ext uri="{FF2B5EF4-FFF2-40B4-BE49-F238E27FC236}">
                <a16:creationId xmlns:a16="http://schemas.microsoft.com/office/drawing/2014/main" id="{C719AC2F-994F-ED00-C2E7-9C0490DCCB4B}"/>
              </a:ext>
            </a:extLst>
          </p:cNvPr>
          <p:cNvSpPr>
            <a:spLocks noGrp="1"/>
          </p:cNvSpPr>
          <p:nvPr>
            <p:ph type="sldNum" sz="quarter" idx="12"/>
          </p:nvPr>
        </p:nvSpPr>
        <p:spPr/>
        <p:txBody>
          <a:bodyPr/>
          <a:lstStyle/>
          <a:p>
            <a:fld id="{392CBAA0-59E6-204E-8F03-85E5040D48B8}" type="slidenum">
              <a:rPr kumimoji="1" lang="zh-CN" altLang="en-US" smtClean="0"/>
              <a:t>59</a:t>
            </a:fld>
            <a:r>
              <a:rPr kumimoji="1" lang="en-US" altLang="zh-CN"/>
              <a:t>/70</a:t>
            </a:r>
            <a:endParaRPr kumimoji="1" lang="zh-CN" altLang="en-US" dirty="0"/>
          </a:p>
        </p:txBody>
      </p:sp>
    </p:spTree>
    <p:extLst>
      <p:ext uri="{BB962C8B-B14F-4D97-AF65-F5344CB8AC3E}">
        <p14:creationId xmlns:p14="http://schemas.microsoft.com/office/powerpoint/2010/main" val="408551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7" presetClass="entr" presetSubtype="8"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ppt_x</p:attrName>
                                        </p:attrNameLst>
                                      </p:cBhvr>
                                      <p:tavLst>
                                        <p:tav tm="0">
                                          <p:val>
                                            <p:strVal val="#ppt_x-#ppt_w/2"/>
                                          </p:val>
                                        </p:tav>
                                        <p:tav tm="100000">
                                          <p:val>
                                            <p:strVal val="#ppt_x"/>
                                          </p:val>
                                        </p:tav>
                                      </p:tavLst>
                                    </p:anim>
                                    <p:anim calcmode="lin" valueType="num">
                                      <p:cBhvr>
                                        <p:cTn id="23" dur="500" fill="hold"/>
                                        <p:tgtEl>
                                          <p:spTgt spid="17"/>
                                        </p:tgtEl>
                                        <p:attrNameLst>
                                          <p:attrName>ppt_y</p:attrName>
                                        </p:attrNameLst>
                                      </p:cBhvr>
                                      <p:tavLst>
                                        <p:tav tm="0">
                                          <p:val>
                                            <p:strVal val="#ppt_y"/>
                                          </p:val>
                                        </p:tav>
                                        <p:tav tm="100000">
                                          <p:val>
                                            <p:strVal val="#ppt_y"/>
                                          </p:val>
                                        </p:tav>
                                      </p:tavLst>
                                    </p:anim>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left)">
                                      <p:cBhvr>
                                        <p:cTn id="35" dur="500"/>
                                        <p:tgtEl>
                                          <p:spTgt spid="54"/>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wipe(left)">
                                      <p:cBhvr>
                                        <p:cTn id="43" dur="500"/>
                                        <p:tgtEl>
                                          <p:spTgt spid="57"/>
                                        </p:tgtEl>
                                      </p:cBhvr>
                                    </p:animEffect>
                                  </p:childTnLst>
                                </p:cTn>
                              </p:par>
                            </p:childTnLst>
                          </p:cTn>
                        </p:par>
                        <p:par>
                          <p:cTn id="44" fill="hold">
                            <p:stCondLst>
                              <p:cond delay="1500"/>
                            </p:stCondLst>
                            <p:childTnLst>
                              <p:par>
                                <p:cTn id="45" presetID="22" presetClass="entr" presetSubtype="8" fill="hold" grpId="0" nodeType="afterEffect">
                                  <p:stCondLst>
                                    <p:cond delay="1000"/>
                                  </p:stCondLst>
                                  <p:childTnLst>
                                    <p:set>
                                      <p:cBhvr>
                                        <p:cTn id="46" dur="1" fill="hold">
                                          <p:stCondLst>
                                            <p:cond delay="0"/>
                                          </p:stCondLst>
                                        </p:cTn>
                                        <p:tgtEl>
                                          <p:spTgt spid="56"/>
                                        </p:tgtEl>
                                        <p:attrNameLst>
                                          <p:attrName>style.visibility</p:attrName>
                                        </p:attrNameLst>
                                      </p:cBhvr>
                                      <p:to>
                                        <p:strVal val="visible"/>
                                      </p:to>
                                    </p:set>
                                    <p:animEffect transition="in" filter="wipe(left)">
                                      <p:cBhvr>
                                        <p:cTn id="47" dur="500"/>
                                        <p:tgtEl>
                                          <p:spTgt spid="56"/>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left)">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9">
                                            <p:txEl>
                                              <p:pRg st="0" end="0"/>
                                            </p:txEl>
                                          </p:spTgt>
                                        </p:tgtEl>
                                        <p:attrNameLst>
                                          <p:attrName>style.visibility</p:attrName>
                                        </p:attrNameLst>
                                      </p:cBhvr>
                                      <p:to>
                                        <p:strVal val="visible"/>
                                      </p:to>
                                    </p:set>
                                    <p:animEffect transition="in" filter="wipe(left)">
                                      <p:cBhvr>
                                        <p:cTn id="56" dur="500"/>
                                        <p:tgtEl>
                                          <p:spTgt spid="59">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3">
                                            <p:txEl>
                                              <p:pRg st="0" end="0"/>
                                            </p:txEl>
                                          </p:spTgt>
                                        </p:tgtEl>
                                        <p:attrNameLst>
                                          <p:attrName>style.visibility</p:attrName>
                                        </p:attrNameLst>
                                      </p:cBhvr>
                                      <p:to>
                                        <p:strVal val="visible"/>
                                      </p:to>
                                    </p:set>
                                    <p:animEffect transition="in" filter="wipe(left)">
                                      <p:cBhvr>
                                        <p:cTn id="61" dur="500"/>
                                        <p:tgtEl>
                                          <p:spTgt spid="63">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slide(fromLeft)">
                                      <p:cBhvr>
                                        <p:cTn id="66"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4">
                                            <p:txEl>
                                              <p:pRg st="0" end="0"/>
                                            </p:txEl>
                                          </p:spTgt>
                                        </p:tgtEl>
                                        <p:attrNameLst>
                                          <p:attrName>style.visibility</p:attrName>
                                        </p:attrNameLst>
                                      </p:cBhvr>
                                      <p:to>
                                        <p:strVal val="visible"/>
                                      </p:to>
                                    </p:set>
                                    <p:animEffect transition="in" filter="wipe(left)">
                                      <p:cBhvr>
                                        <p:cTn id="71" dur="500"/>
                                        <p:tgtEl>
                                          <p:spTgt spid="64">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8" fill="hold" nodeType="click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slide(fromLeft)">
                                      <p:cBhvr>
                                        <p:cTn id="7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8">
                                            <p:txEl>
                                              <p:pRg st="0" end="0"/>
                                            </p:txEl>
                                          </p:spTgt>
                                        </p:tgtEl>
                                        <p:attrNameLst>
                                          <p:attrName>style.visibility</p:attrName>
                                        </p:attrNameLst>
                                      </p:cBhvr>
                                      <p:to>
                                        <p:strVal val="visible"/>
                                      </p:to>
                                    </p:set>
                                    <p:animEffect transition="in" filter="wipe(left)">
                                      <p:cBhvr>
                                        <p:cTn id="81" dur="500"/>
                                        <p:tgtEl>
                                          <p:spTgt spid="68">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8" fill="hold" nodeType="clickEffect">
                                  <p:stCondLst>
                                    <p:cond delay="0"/>
                                  </p:stCondLst>
                                  <p:childTnLst>
                                    <p:set>
                                      <p:cBhvr>
                                        <p:cTn id="85" dur="1" fill="hold">
                                          <p:stCondLst>
                                            <p:cond delay="0"/>
                                          </p:stCondLst>
                                        </p:cTn>
                                        <p:tgtEl>
                                          <p:spTgt spid="69"/>
                                        </p:tgtEl>
                                        <p:attrNameLst>
                                          <p:attrName>style.visibility</p:attrName>
                                        </p:attrNameLst>
                                      </p:cBhvr>
                                      <p:to>
                                        <p:strVal val="visible"/>
                                      </p:to>
                                    </p:set>
                                    <p:animEffect transition="in" filter="slide(fromLeft)">
                                      <p:cBhvr>
                                        <p:cTn id="8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72">
                                            <p:txEl>
                                              <p:pRg st="0" end="0"/>
                                            </p:txEl>
                                          </p:spTgt>
                                        </p:tgtEl>
                                        <p:attrNameLst>
                                          <p:attrName>style.visibility</p:attrName>
                                        </p:attrNameLst>
                                      </p:cBhvr>
                                      <p:to>
                                        <p:strVal val="visible"/>
                                      </p:to>
                                    </p:set>
                                    <p:animEffect transition="in" filter="wipe(left)">
                                      <p:cBhvr>
                                        <p:cTn id="91" dur="500"/>
                                        <p:tgtEl>
                                          <p:spTgt spid="72">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8" fill="hold" nodeType="click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slide(fromLeft)">
                                      <p:cBhvr>
                                        <p:cTn id="9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76">
                                            <p:txEl>
                                              <p:pRg st="0" end="0"/>
                                            </p:txEl>
                                          </p:spTgt>
                                        </p:tgtEl>
                                        <p:attrNameLst>
                                          <p:attrName>style.visibility</p:attrName>
                                        </p:attrNameLst>
                                      </p:cBhvr>
                                      <p:to>
                                        <p:strVal val="visible"/>
                                      </p:to>
                                    </p:set>
                                    <p:animEffect transition="in" filter="wipe(left)">
                                      <p:cBhvr>
                                        <p:cTn id="101" dur="500"/>
                                        <p:tgtEl>
                                          <p:spTgt spid="76">
                                            <p:txEl>
                                              <p:pRg st="0" end="0"/>
                                            </p:txEl>
                                          </p:spTgt>
                                        </p:tgtEl>
                                      </p:cBhvr>
                                    </p:animEffect>
                                  </p:childTnLst>
                                </p:cTn>
                              </p:par>
                            </p:childTnLst>
                          </p:cTn>
                        </p:par>
                        <p:par>
                          <p:cTn id="102" fill="hold">
                            <p:stCondLst>
                              <p:cond delay="500"/>
                            </p:stCondLst>
                            <p:childTnLst>
                              <p:par>
                                <p:cTn id="103" presetID="12" presetClass="entr" presetSubtype="8" fill="hold" nodeType="afterEffect">
                                  <p:stCondLst>
                                    <p:cond delay="0"/>
                                  </p:stCondLst>
                                  <p:childTnLst>
                                    <p:set>
                                      <p:cBhvr>
                                        <p:cTn id="104" dur="1" fill="hold">
                                          <p:stCondLst>
                                            <p:cond delay="0"/>
                                          </p:stCondLst>
                                        </p:cTn>
                                        <p:tgtEl>
                                          <p:spTgt spid="77"/>
                                        </p:tgtEl>
                                        <p:attrNameLst>
                                          <p:attrName>style.visibility</p:attrName>
                                        </p:attrNameLst>
                                      </p:cBhvr>
                                      <p:to>
                                        <p:strVal val="visible"/>
                                      </p:to>
                                    </p:set>
                                    <p:animEffect transition="in" filter="slide(fromLeft)">
                                      <p:cBhvr>
                                        <p:cTn id="105"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80">
                                            <p:txEl>
                                              <p:pRg st="0" end="0"/>
                                            </p:txEl>
                                          </p:spTgt>
                                        </p:tgtEl>
                                        <p:attrNameLst>
                                          <p:attrName>style.visibility</p:attrName>
                                        </p:attrNameLst>
                                      </p:cBhvr>
                                      <p:to>
                                        <p:strVal val="visible"/>
                                      </p:to>
                                    </p:set>
                                    <p:animEffect transition="in" filter="wipe(left)">
                                      <p:cBhvr>
                                        <p:cTn id="110" dur="500"/>
                                        <p:tgtEl>
                                          <p:spTgt spid="80">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wipe(left)">
                                      <p:cBhvr>
                                        <p:cTn id="115" dur="500"/>
                                        <p:tgtEl>
                                          <p:spTgt spid="81"/>
                                        </p:tgtEl>
                                      </p:cBhvr>
                                    </p:animEffec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wipe(left)">
                                      <p:cBhvr>
                                        <p:cTn id="119" dur="500"/>
                                        <p:tgtEl>
                                          <p:spTgt spid="82"/>
                                        </p:tgtEl>
                                      </p:cBhvr>
                                    </p:animEffect>
                                  </p:childTnLst>
                                </p:cTn>
                              </p:par>
                            </p:childTnLst>
                          </p:cTn>
                        </p:par>
                        <p:par>
                          <p:cTn id="120" fill="hold">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83"/>
                                        </p:tgtEl>
                                        <p:attrNameLst>
                                          <p:attrName>style.visibility</p:attrName>
                                        </p:attrNameLst>
                                      </p:cBhvr>
                                      <p:to>
                                        <p:strVal val="visible"/>
                                      </p:to>
                                    </p:set>
                                    <p:animEffect transition="in" filter="wipe(left)">
                                      <p:cBhvr>
                                        <p:cTn id="12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16" grpId="0" autoUpdateAnimBg="0"/>
      <p:bldP spid="54" grpId="0" autoUpdateAnimBg="0"/>
      <p:bldP spid="55" grpId="0" autoUpdateAnimBg="0"/>
      <p:bldP spid="56" grpId="0" autoUpdateAnimBg="0"/>
      <p:bldP spid="57" grpId="0" autoUpdateAnimBg="0"/>
      <p:bldP spid="58" grpId="0" autoUpdateAnimBg="0"/>
      <p:bldP spid="59" grpId="0" build="p" autoUpdateAnimBg="0"/>
      <p:bldP spid="63" grpId="0" build="p" autoUpdateAnimBg="0"/>
      <p:bldP spid="64" grpId="0" build="p" autoUpdateAnimBg="0"/>
      <p:bldP spid="68" grpId="0" build="p" autoUpdateAnimBg="0"/>
      <p:bldP spid="72" grpId="0" build="p" autoUpdateAnimBg="0"/>
      <p:bldP spid="76" grpId="0" build="p" autoUpdateAnimBg="0"/>
      <p:bldP spid="80" grpId="0" build="p" autoUpdateAnimBg="0"/>
      <p:bldP spid="81" grpId="0" animBg="1"/>
      <p:bldP spid="82" grpId="0" animBg="1"/>
      <p:bldP spid="8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用与非门组成的基本触发器</a:t>
            </a:r>
          </a:p>
        </p:txBody>
      </p:sp>
      <p:sp>
        <p:nvSpPr>
          <p:cNvPr id="21" name="Rectangle 2">
            <a:extLst>
              <a:ext uri="{FF2B5EF4-FFF2-40B4-BE49-F238E27FC236}">
                <a16:creationId xmlns:a16="http://schemas.microsoft.com/office/drawing/2014/main" id="{F39AC974-3305-4134-17EF-DF9C57B323D1}"/>
              </a:ext>
            </a:extLst>
          </p:cNvPr>
          <p:cNvSpPr>
            <a:spLocks noChangeArrowheads="1"/>
          </p:cNvSpPr>
          <p:nvPr/>
        </p:nvSpPr>
        <p:spPr bwMode="auto">
          <a:xfrm>
            <a:off x="4788295" y="3203642"/>
            <a:ext cx="67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2</a:t>
            </a:r>
          </a:p>
        </p:txBody>
      </p:sp>
      <p:sp>
        <p:nvSpPr>
          <p:cNvPr id="22" name="Text Box 5">
            <a:extLst>
              <a:ext uri="{FF2B5EF4-FFF2-40B4-BE49-F238E27FC236}">
                <a16:creationId xmlns:a16="http://schemas.microsoft.com/office/drawing/2014/main" id="{BA330BFB-FCA8-52D7-745D-E1FB8CAE4F1A}"/>
              </a:ext>
            </a:extLst>
          </p:cNvPr>
          <p:cNvSpPr txBox="1">
            <a:spLocks noChangeArrowheads="1"/>
          </p:cNvSpPr>
          <p:nvPr/>
        </p:nvSpPr>
        <p:spPr bwMode="auto">
          <a:xfrm>
            <a:off x="2476895" y="1492317"/>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一、电路及符号</a:t>
            </a:r>
          </a:p>
        </p:txBody>
      </p:sp>
      <p:grpSp>
        <p:nvGrpSpPr>
          <p:cNvPr id="23" name="Group 6">
            <a:extLst>
              <a:ext uri="{FF2B5EF4-FFF2-40B4-BE49-F238E27FC236}">
                <a16:creationId xmlns:a16="http://schemas.microsoft.com/office/drawing/2014/main" id="{25A4964D-E1FF-ED63-6941-A1878BFE44CA}"/>
              </a:ext>
            </a:extLst>
          </p:cNvPr>
          <p:cNvGrpSpPr>
            <a:grpSpLocks/>
          </p:cNvGrpSpPr>
          <p:nvPr/>
        </p:nvGrpSpPr>
        <p:grpSpPr bwMode="auto">
          <a:xfrm>
            <a:off x="2435620" y="2220979"/>
            <a:ext cx="2681288" cy="2343150"/>
            <a:chOff x="168" y="1038"/>
            <a:chExt cx="1689" cy="1476"/>
          </a:xfrm>
        </p:grpSpPr>
        <p:sp>
          <p:nvSpPr>
            <p:cNvPr id="24" name="Rectangle 7">
              <a:extLst>
                <a:ext uri="{FF2B5EF4-FFF2-40B4-BE49-F238E27FC236}">
                  <a16:creationId xmlns:a16="http://schemas.microsoft.com/office/drawing/2014/main" id="{B9151D67-3A64-535C-8920-BAFD395565C2}"/>
                </a:ext>
              </a:extLst>
            </p:cNvPr>
            <p:cNvSpPr>
              <a:spLocks noChangeArrowheads="1"/>
            </p:cNvSpPr>
            <p:nvPr/>
          </p:nvSpPr>
          <p:spPr bwMode="auto">
            <a:xfrm>
              <a:off x="420" y="103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25" name="Rectangle 8">
              <a:extLst>
                <a:ext uri="{FF2B5EF4-FFF2-40B4-BE49-F238E27FC236}">
                  <a16:creationId xmlns:a16="http://schemas.microsoft.com/office/drawing/2014/main" id="{B16129B9-94AC-91A6-0A56-E0850202EC2E}"/>
                </a:ext>
              </a:extLst>
            </p:cNvPr>
            <p:cNvSpPr>
              <a:spLocks noChangeArrowheads="1"/>
            </p:cNvSpPr>
            <p:nvPr/>
          </p:nvSpPr>
          <p:spPr bwMode="auto">
            <a:xfrm>
              <a:off x="168" y="164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1</a:t>
              </a:r>
            </a:p>
          </p:txBody>
        </p:sp>
        <p:grpSp>
          <p:nvGrpSpPr>
            <p:cNvPr id="26" name="Group 9">
              <a:extLst>
                <a:ext uri="{FF2B5EF4-FFF2-40B4-BE49-F238E27FC236}">
                  <a16:creationId xmlns:a16="http://schemas.microsoft.com/office/drawing/2014/main" id="{BE3FF4B7-40C5-6884-117E-619081ED6F51}"/>
                </a:ext>
              </a:extLst>
            </p:cNvPr>
            <p:cNvGrpSpPr>
              <a:grpSpLocks/>
            </p:cNvGrpSpPr>
            <p:nvPr/>
          </p:nvGrpSpPr>
          <p:grpSpPr bwMode="auto">
            <a:xfrm>
              <a:off x="584" y="1758"/>
              <a:ext cx="45" cy="431"/>
              <a:chOff x="518" y="1962"/>
              <a:chExt cx="45" cy="431"/>
            </a:xfrm>
          </p:grpSpPr>
          <p:sp>
            <p:nvSpPr>
              <p:cNvPr id="71" name="Line 10">
                <a:extLst>
                  <a:ext uri="{FF2B5EF4-FFF2-40B4-BE49-F238E27FC236}">
                    <a16:creationId xmlns:a16="http://schemas.microsoft.com/office/drawing/2014/main" id="{8364DB58-D5A5-5E03-3D1B-328D4197EFE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Oval 11">
                <a:extLst>
                  <a:ext uri="{FF2B5EF4-FFF2-40B4-BE49-F238E27FC236}">
                    <a16:creationId xmlns:a16="http://schemas.microsoft.com/office/drawing/2014/main" id="{EEF3E87F-DE9C-678D-F483-562D46B1BD7A}"/>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 name="Group 12">
              <a:extLst>
                <a:ext uri="{FF2B5EF4-FFF2-40B4-BE49-F238E27FC236}">
                  <a16:creationId xmlns:a16="http://schemas.microsoft.com/office/drawing/2014/main" id="{F9AF1B6E-DE5B-9C1C-2E3E-2AF698CBE2B9}"/>
                </a:ext>
              </a:extLst>
            </p:cNvPr>
            <p:cNvGrpSpPr>
              <a:grpSpLocks/>
            </p:cNvGrpSpPr>
            <p:nvPr/>
          </p:nvGrpSpPr>
          <p:grpSpPr bwMode="auto">
            <a:xfrm flipH="1">
              <a:off x="1531" y="1752"/>
              <a:ext cx="45" cy="431"/>
              <a:chOff x="518" y="1962"/>
              <a:chExt cx="45" cy="431"/>
            </a:xfrm>
          </p:grpSpPr>
          <p:sp>
            <p:nvSpPr>
              <p:cNvPr id="69" name="Line 13">
                <a:extLst>
                  <a:ext uri="{FF2B5EF4-FFF2-40B4-BE49-F238E27FC236}">
                    <a16:creationId xmlns:a16="http://schemas.microsoft.com/office/drawing/2014/main" id="{B21ED239-ADF5-C20A-DE60-1C0A191EBC3A}"/>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Oval 14">
                <a:extLst>
                  <a:ext uri="{FF2B5EF4-FFF2-40B4-BE49-F238E27FC236}">
                    <a16:creationId xmlns:a16="http://schemas.microsoft.com/office/drawing/2014/main" id="{018AB60A-C0C1-9FC2-0FFD-1B329663788C}"/>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28" name="Rectangle 15">
              <a:extLst>
                <a:ext uri="{FF2B5EF4-FFF2-40B4-BE49-F238E27FC236}">
                  <a16:creationId xmlns:a16="http://schemas.microsoft.com/office/drawing/2014/main" id="{F8703DF8-05A6-2DE7-6C19-9D974F713B8E}"/>
                </a:ext>
              </a:extLst>
            </p:cNvPr>
            <p:cNvSpPr>
              <a:spLocks noChangeArrowheads="1"/>
            </p:cNvSpPr>
            <p:nvPr/>
          </p:nvSpPr>
          <p:spPr bwMode="auto">
            <a:xfrm>
              <a:off x="1416" y="220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29" name="Line 16">
              <a:extLst>
                <a:ext uri="{FF2B5EF4-FFF2-40B4-BE49-F238E27FC236}">
                  <a16:creationId xmlns:a16="http://schemas.microsoft.com/office/drawing/2014/main" id="{4232BFBA-6B93-FF7B-95F5-27DBF1B52908}"/>
                </a:ext>
              </a:extLst>
            </p:cNvPr>
            <p:cNvSpPr>
              <a:spLocks noChangeShapeType="1"/>
            </p:cNvSpPr>
            <p:nvPr/>
          </p:nvSpPr>
          <p:spPr bwMode="auto">
            <a:xfrm flipV="1">
              <a:off x="1500" y="2223"/>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 name="Rectangle 17">
              <a:extLst>
                <a:ext uri="{FF2B5EF4-FFF2-40B4-BE49-F238E27FC236}">
                  <a16:creationId xmlns:a16="http://schemas.microsoft.com/office/drawing/2014/main" id="{7A63F68F-4591-C009-64BF-C061CE4815E4}"/>
                </a:ext>
              </a:extLst>
            </p:cNvPr>
            <p:cNvSpPr>
              <a:spLocks noChangeArrowheads="1"/>
            </p:cNvSpPr>
            <p:nvPr/>
          </p:nvSpPr>
          <p:spPr bwMode="auto">
            <a:xfrm>
              <a:off x="456"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44" name="Group 18">
              <a:extLst>
                <a:ext uri="{FF2B5EF4-FFF2-40B4-BE49-F238E27FC236}">
                  <a16:creationId xmlns:a16="http://schemas.microsoft.com/office/drawing/2014/main" id="{84693D16-4404-0CD8-5480-76A2FC7AD49A}"/>
                </a:ext>
              </a:extLst>
            </p:cNvPr>
            <p:cNvGrpSpPr>
              <a:grpSpLocks/>
            </p:cNvGrpSpPr>
            <p:nvPr/>
          </p:nvGrpSpPr>
          <p:grpSpPr bwMode="auto">
            <a:xfrm flipV="1">
              <a:off x="644" y="1158"/>
              <a:ext cx="45" cy="431"/>
              <a:chOff x="518" y="1962"/>
              <a:chExt cx="45" cy="431"/>
            </a:xfrm>
          </p:grpSpPr>
          <p:sp>
            <p:nvSpPr>
              <p:cNvPr id="67" name="Line 19">
                <a:extLst>
                  <a:ext uri="{FF2B5EF4-FFF2-40B4-BE49-F238E27FC236}">
                    <a16:creationId xmlns:a16="http://schemas.microsoft.com/office/drawing/2014/main" id="{0BB1342F-AFD8-BAB0-09DA-918DF9E09126}"/>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Oval 20">
                <a:extLst>
                  <a:ext uri="{FF2B5EF4-FFF2-40B4-BE49-F238E27FC236}">
                    <a16:creationId xmlns:a16="http://schemas.microsoft.com/office/drawing/2014/main" id="{8193A16C-FEBB-D01C-4099-5340E649CA80}"/>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5" name="Rectangle 21">
              <a:extLst>
                <a:ext uri="{FF2B5EF4-FFF2-40B4-BE49-F238E27FC236}">
                  <a16:creationId xmlns:a16="http://schemas.microsoft.com/office/drawing/2014/main" id="{06FA87A3-88CA-492D-A658-19A2BF0534CA}"/>
                </a:ext>
              </a:extLst>
            </p:cNvPr>
            <p:cNvSpPr>
              <a:spLocks noChangeArrowheads="1"/>
            </p:cNvSpPr>
            <p:nvPr/>
          </p:nvSpPr>
          <p:spPr bwMode="auto">
            <a:xfrm>
              <a:off x="512" y="1579"/>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46" name="Rectangle 22">
              <a:extLst>
                <a:ext uri="{FF2B5EF4-FFF2-40B4-BE49-F238E27FC236}">
                  <a16:creationId xmlns:a16="http://schemas.microsoft.com/office/drawing/2014/main" id="{7554F9E4-759B-5EE4-A233-7BC5A98C7E81}"/>
                </a:ext>
              </a:extLst>
            </p:cNvPr>
            <p:cNvSpPr>
              <a:spLocks noChangeArrowheads="1"/>
            </p:cNvSpPr>
            <p:nvPr/>
          </p:nvSpPr>
          <p:spPr bwMode="auto">
            <a:xfrm flipH="1">
              <a:off x="1260"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47" name="Group 23">
              <a:extLst>
                <a:ext uri="{FF2B5EF4-FFF2-40B4-BE49-F238E27FC236}">
                  <a16:creationId xmlns:a16="http://schemas.microsoft.com/office/drawing/2014/main" id="{5AA7BCAB-C55F-9DE2-18FA-DF9EA389B6C9}"/>
                </a:ext>
              </a:extLst>
            </p:cNvPr>
            <p:cNvGrpSpPr>
              <a:grpSpLocks/>
            </p:cNvGrpSpPr>
            <p:nvPr/>
          </p:nvGrpSpPr>
          <p:grpSpPr bwMode="auto">
            <a:xfrm flipH="1" flipV="1">
              <a:off x="1459" y="1146"/>
              <a:ext cx="45" cy="431"/>
              <a:chOff x="518" y="1962"/>
              <a:chExt cx="45" cy="431"/>
            </a:xfrm>
          </p:grpSpPr>
          <p:sp>
            <p:nvSpPr>
              <p:cNvPr id="65" name="Line 24">
                <a:extLst>
                  <a:ext uri="{FF2B5EF4-FFF2-40B4-BE49-F238E27FC236}">
                    <a16:creationId xmlns:a16="http://schemas.microsoft.com/office/drawing/2014/main" id="{EEABA2E2-29CF-8BBD-0047-BF95887AEE26}"/>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Oval 25">
                <a:extLst>
                  <a:ext uri="{FF2B5EF4-FFF2-40B4-BE49-F238E27FC236}">
                    <a16:creationId xmlns:a16="http://schemas.microsoft.com/office/drawing/2014/main" id="{5389DA07-892A-CF2A-7A77-85F18E47664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8" name="Oval 26">
              <a:extLst>
                <a:ext uri="{FF2B5EF4-FFF2-40B4-BE49-F238E27FC236}">
                  <a16:creationId xmlns:a16="http://schemas.microsoft.com/office/drawing/2014/main" id="{F6B9C28D-1A87-6D4B-09B1-8494CD4DA762}"/>
                </a:ext>
              </a:extLst>
            </p:cNvPr>
            <p:cNvSpPr>
              <a:spLocks noChangeArrowheads="1"/>
            </p:cNvSpPr>
            <p:nvPr/>
          </p:nvSpPr>
          <p:spPr bwMode="auto">
            <a:xfrm flipH="1">
              <a:off x="1448"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Rectangle 27">
              <a:extLst>
                <a:ext uri="{FF2B5EF4-FFF2-40B4-BE49-F238E27FC236}">
                  <a16:creationId xmlns:a16="http://schemas.microsoft.com/office/drawing/2014/main" id="{BFAA6B13-616D-8363-F5D8-5E44D9B71A01}"/>
                </a:ext>
              </a:extLst>
            </p:cNvPr>
            <p:cNvSpPr>
              <a:spLocks noChangeArrowheads="1"/>
            </p:cNvSpPr>
            <p:nvPr/>
          </p:nvSpPr>
          <p:spPr bwMode="auto">
            <a:xfrm>
              <a:off x="1358" y="1561"/>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50" name="Oval 28">
              <a:extLst>
                <a:ext uri="{FF2B5EF4-FFF2-40B4-BE49-F238E27FC236}">
                  <a16:creationId xmlns:a16="http://schemas.microsoft.com/office/drawing/2014/main" id="{1DBF1494-B266-F630-0CAF-1B7E5D3DB651}"/>
                </a:ext>
              </a:extLst>
            </p:cNvPr>
            <p:cNvSpPr>
              <a:spLocks noChangeArrowheads="1"/>
            </p:cNvSpPr>
            <p:nvPr/>
          </p:nvSpPr>
          <p:spPr bwMode="auto">
            <a:xfrm>
              <a:off x="644"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 name="Oval 29">
              <a:extLst>
                <a:ext uri="{FF2B5EF4-FFF2-40B4-BE49-F238E27FC236}">
                  <a16:creationId xmlns:a16="http://schemas.microsoft.com/office/drawing/2014/main" id="{8972D512-1B82-93EB-BDA7-0293800ACE34}"/>
                </a:ext>
              </a:extLst>
            </p:cNvPr>
            <p:cNvSpPr>
              <a:spLocks noChangeArrowheads="1"/>
            </p:cNvSpPr>
            <p:nvPr/>
          </p:nvSpPr>
          <p:spPr bwMode="auto">
            <a:xfrm>
              <a:off x="1460"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Rectangle 30">
              <a:extLst>
                <a:ext uri="{FF2B5EF4-FFF2-40B4-BE49-F238E27FC236}">
                  <a16:creationId xmlns:a16="http://schemas.microsoft.com/office/drawing/2014/main" id="{EF302CCF-1C33-0889-C29C-DB3711AD09CD}"/>
                </a:ext>
              </a:extLst>
            </p:cNvPr>
            <p:cNvSpPr>
              <a:spLocks noChangeArrowheads="1"/>
            </p:cNvSpPr>
            <p:nvPr/>
          </p:nvSpPr>
          <p:spPr bwMode="auto">
            <a:xfrm>
              <a:off x="486" y="222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57" name="Line 31">
              <a:extLst>
                <a:ext uri="{FF2B5EF4-FFF2-40B4-BE49-F238E27FC236}">
                  <a16:creationId xmlns:a16="http://schemas.microsoft.com/office/drawing/2014/main" id="{41472490-AC93-EF30-5A39-482709484EBE}"/>
                </a:ext>
              </a:extLst>
            </p:cNvPr>
            <p:cNvSpPr>
              <a:spLocks noChangeShapeType="1"/>
            </p:cNvSpPr>
            <p:nvPr/>
          </p:nvSpPr>
          <p:spPr bwMode="auto">
            <a:xfrm flipV="1">
              <a:off x="558" y="2247"/>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8" name="Rectangle 32">
              <a:extLst>
                <a:ext uri="{FF2B5EF4-FFF2-40B4-BE49-F238E27FC236}">
                  <a16:creationId xmlns:a16="http://schemas.microsoft.com/office/drawing/2014/main" id="{0BF57CFB-A46C-11D4-2BC6-33429B74C26B}"/>
                </a:ext>
              </a:extLst>
            </p:cNvPr>
            <p:cNvSpPr>
              <a:spLocks noChangeArrowheads="1"/>
            </p:cNvSpPr>
            <p:nvPr/>
          </p:nvSpPr>
          <p:spPr bwMode="auto">
            <a:xfrm>
              <a:off x="1518" y="1050"/>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59" name="Line 33">
              <a:extLst>
                <a:ext uri="{FF2B5EF4-FFF2-40B4-BE49-F238E27FC236}">
                  <a16:creationId xmlns:a16="http://schemas.microsoft.com/office/drawing/2014/main" id="{228B9C4C-26F8-130E-2B4F-D7BD59A03CC5}"/>
                </a:ext>
              </a:extLst>
            </p:cNvPr>
            <p:cNvSpPr>
              <a:spLocks noChangeShapeType="1"/>
            </p:cNvSpPr>
            <p:nvPr/>
          </p:nvSpPr>
          <p:spPr bwMode="auto">
            <a:xfrm flipV="1">
              <a:off x="1602" y="1095"/>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 name="Freeform 34">
              <a:extLst>
                <a:ext uri="{FF2B5EF4-FFF2-40B4-BE49-F238E27FC236}">
                  <a16:creationId xmlns:a16="http://schemas.microsoft.com/office/drawing/2014/main" id="{DDA3920F-B87B-FC39-665F-43331BC3E8FE}"/>
                </a:ext>
              </a:extLst>
            </p:cNvPr>
            <p:cNvSpPr>
              <a:spLocks/>
            </p:cNvSpPr>
            <p:nvPr/>
          </p:nvSpPr>
          <p:spPr bwMode="auto">
            <a:xfrm>
              <a:off x="672" y="1416"/>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Freeform 35">
              <a:extLst>
                <a:ext uri="{FF2B5EF4-FFF2-40B4-BE49-F238E27FC236}">
                  <a16:creationId xmlns:a16="http://schemas.microsoft.com/office/drawing/2014/main" id="{6FBA0D62-CE00-B60E-D573-910260F71AF6}"/>
                </a:ext>
              </a:extLst>
            </p:cNvPr>
            <p:cNvSpPr>
              <a:spLocks/>
            </p:cNvSpPr>
            <p:nvPr/>
          </p:nvSpPr>
          <p:spPr bwMode="auto">
            <a:xfrm flipH="1">
              <a:off x="954" y="1416"/>
              <a:ext cx="504" cy="624"/>
            </a:xfrm>
            <a:custGeom>
              <a:avLst/>
              <a:gdLst>
                <a:gd name="T0" fmla="*/ 0 w 576"/>
                <a:gd name="T1" fmla="*/ 0 h 528"/>
                <a:gd name="T2" fmla="*/ 252 w 576"/>
                <a:gd name="T3" fmla="*/ 0 h 528"/>
                <a:gd name="T4" fmla="*/ 504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Freeform 36">
              <a:extLst>
                <a:ext uri="{FF2B5EF4-FFF2-40B4-BE49-F238E27FC236}">
                  <a16:creationId xmlns:a16="http://schemas.microsoft.com/office/drawing/2014/main" id="{A7C7CBAE-3E55-8B17-BB98-42B58A4742B9}"/>
                </a:ext>
              </a:extLst>
            </p:cNvPr>
            <p:cNvSpPr>
              <a:spLocks/>
            </p:cNvSpPr>
            <p:nvPr/>
          </p:nvSpPr>
          <p:spPr bwMode="auto">
            <a:xfrm>
              <a:off x="1188" y="1884"/>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Freeform 37">
              <a:extLst>
                <a:ext uri="{FF2B5EF4-FFF2-40B4-BE49-F238E27FC236}">
                  <a16:creationId xmlns:a16="http://schemas.microsoft.com/office/drawing/2014/main" id="{140BBBC0-1497-2526-271F-C9305AA9347B}"/>
                </a:ext>
              </a:extLst>
            </p:cNvPr>
            <p:cNvSpPr>
              <a:spLocks/>
            </p:cNvSpPr>
            <p:nvPr/>
          </p:nvSpPr>
          <p:spPr bwMode="auto">
            <a:xfrm flipH="1">
              <a:off x="750" y="1890"/>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Oval 38">
              <a:extLst>
                <a:ext uri="{FF2B5EF4-FFF2-40B4-BE49-F238E27FC236}">
                  <a16:creationId xmlns:a16="http://schemas.microsoft.com/office/drawing/2014/main" id="{530F2416-95C8-B7B7-5464-01D1E49DA0A1}"/>
                </a:ext>
              </a:extLst>
            </p:cNvPr>
            <p:cNvSpPr>
              <a:spLocks noChangeArrowheads="1"/>
            </p:cNvSpPr>
            <p:nvPr/>
          </p:nvSpPr>
          <p:spPr bwMode="auto">
            <a:xfrm flipH="1">
              <a:off x="626"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3" name="Group 39">
            <a:extLst>
              <a:ext uri="{FF2B5EF4-FFF2-40B4-BE49-F238E27FC236}">
                <a16:creationId xmlns:a16="http://schemas.microsoft.com/office/drawing/2014/main" id="{E0DCD3D8-45FE-73D1-2A84-4AB1080CA098}"/>
              </a:ext>
            </a:extLst>
          </p:cNvPr>
          <p:cNvGrpSpPr>
            <a:grpSpLocks/>
          </p:cNvGrpSpPr>
          <p:nvPr/>
        </p:nvGrpSpPr>
        <p:grpSpPr bwMode="auto">
          <a:xfrm>
            <a:off x="5613795" y="2136842"/>
            <a:ext cx="1331913" cy="2408237"/>
            <a:chOff x="1976" y="973"/>
            <a:chExt cx="839" cy="1517"/>
          </a:xfrm>
        </p:grpSpPr>
        <p:grpSp>
          <p:nvGrpSpPr>
            <p:cNvPr id="74" name="Group 40">
              <a:extLst>
                <a:ext uri="{FF2B5EF4-FFF2-40B4-BE49-F238E27FC236}">
                  <a16:creationId xmlns:a16="http://schemas.microsoft.com/office/drawing/2014/main" id="{EA4FFB83-E8F6-985B-42B4-EE00DC79BE15}"/>
                </a:ext>
              </a:extLst>
            </p:cNvPr>
            <p:cNvGrpSpPr>
              <a:grpSpLocks/>
            </p:cNvGrpSpPr>
            <p:nvPr/>
          </p:nvGrpSpPr>
          <p:grpSpPr bwMode="auto">
            <a:xfrm>
              <a:off x="2185" y="1920"/>
              <a:ext cx="45" cy="299"/>
              <a:chOff x="2131" y="2070"/>
              <a:chExt cx="45" cy="299"/>
            </a:xfrm>
          </p:grpSpPr>
          <p:sp>
            <p:nvSpPr>
              <p:cNvPr id="97" name="Line 41">
                <a:extLst>
                  <a:ext uri="{FF2B5EF4-FFF2-40B4-BE49-F238E27FC236}">
                    <a16:creationId xmlns:a16="http://schemas.microsoft.com/office/drawing/2014/main" id="{765725A6-74CC-EDF7-EB9F-4CAE6C148766}"/>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Oval 42">
                <a:extLst>
                  <a:ext uri="{FF2B5EF4-FFF2-40B4-BE49-F238E27FC236}">
                    <a16:creationId xmlns:a16="http://schemas.microsoft.com/office/drawing/2014/main" id="{E1FA4066-62BB-19CE-5205-0E0362F11962}"/>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75" name="Rectangle 43">
              <a:extLst>
                <a:ext uri="{FF2B5EF4-FFF2-40B4-BE49-F238E27FC236}">
                  <a16:creationId xmlns:a16="http://schemas.microsoft.com/office/drawing/2014/main" id="{84B07D45-547A-17D1-87D8-AE43E01136F0}"/>
                </a:ext>
              </a:extLst>
            </p:cNvPr>
            <p:cNvSpPr>
              <a:spLocks noChangeArrowheads="1"/>
            </p:cNvSpPr>
            <p:nvPr/>
          </p:nvSpPr>
          <p:spPr bwMode="auto">
            <a:xfrm>
              <a:off x="2560" y="98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76" name="Line 44">
              <a:extLst>
                <a:ext uri="{FF2B5EF4-FFF2-40B4-BE49-F238E27FC236}">
                  <a16:creationId xmlns:a16="http://schemas.microsoft.com/office/drawing/2014/main" id="{D1EF605F-8ABC-F98E-22C6-7CEAB3559072}"/>
                </a:ext>
              </a:extLst>
            </p:cNvPr>
            <p:cNvSpPr>
              <a:spLocks noChangeShapeType="1"/>
            </p:cNvSpPr>
            <p:nvPr/>
          </p:nvSpPr>
          <p:spPr bwMode="auto">
            <a:xfrm>
              <a:off x="2644" y="1036"/>
              <a:ext cx="128" cy="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7" name="Rectangle 45">
              <a:extLst>
                <a:ext uri="{FF2B5EF4-FFF2-40B4-BE49-F238E27FC236}">
                  <a16:creationId xmlns:a16="http://schemas.microsoft.com/office/drawing/2014/main" id="{94D54439-02B1-7450-A86A-AF93F547D558}"/>
                </a:ext>
              </a:extLst>
            </p:cNvPr>
            <p:cNvSpPr>
              <a:spLocks noChangeArrowheads="1"/>
            </p:cNvSpPr>
            <p:nvPr/>
          </p:nvSpPr>
          <p:spPr bwMode="auto">
            <a:xfrm>
              <a:off x="1976" y="97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78" name="Rectangle 46">
              <a:extLst>
                <a:ext uri="{FF2B5EF4-FFF2-40B4-BE49-F238E27FC236}">
                  <a16:creationId xmlns:a16="http://schemas.microsoft.com/office/drawing/2014/main" id="{4F6526EA-A7BE-A9A3-C22E-84F5F0D34BE7}"/>
                </a:ext>
              </a:extLst>
            </p:cNvPr>
            <p:cNvSpPr>
              <a:spLocks noChangeArrowheads="1"/>
            </p:cNvSpPr>
            <p:nvPr/>
          </p:nvSpPr>
          <p:spPr bwMode="auto">
            <a:xfrm>
              <a:off x="2040" y="1488"/>
              <a:ext cx="708" cy="42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 name="Oval 47">
              <a:extLst>
                <a:ext uri="{FF2B5EF4-FFF2-40B4-BE49-F238E27FC236}">
                  <a16:creationId xmlns:a16="http://schemas.microsoft.com/office/drawing/2014/main" id="{54EB98C2-E629-6446-96FA-370554264059}"/>
                </a:ext>
              </a:extLst>
            </p:cNvPr>
            <p:cNvSpPr>
              <a:spLocks noChangeArrowheads="1"/>
            </p:cNvSpPr>
            <p:nvPr/>
          </p:nvSpPr>
          <p:spPr bwMode="auto">
            <a:xfrm flipH="1">
              <a:off x="2174" y="191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80" name="Group 48">
              <a:extLst>
                <a:ext uri="{FF2B5EF4-FFF2-40B4-BE49-F238E27FC236}">
                  <a16:creationId xmlns:a16="http://schemas.microsoft.com/office/drawing/2014/main" id="{1C1EE30A-9A30-5704-EDF2-87546F894DB2}"/>
                </a:ext>
              </a:extLst>
            </p:cNvPr>
            <p:cNvGrpSpPr>
              <a:grpSpLocks/>
            </p:cNvGrpSpPr>
            <p:nvPr/>
          </p:nvGrpSpPr>
          <p:grpSpPr bwMode="auto">
            <a:xfrm>
              <a:off x="2551" y="1914"/>
              <a:ext cx="45" cy="299"/>
              <a:chOff x="2131" y="2070"/>
              <a:chExt cx="45" cy="299"/>
            </a:xfrm>
          </p:grpSpPr>
          <p:sp>
            <p:nvSpPr>
              <p:cNvPr id="95" name="Line 49">
                <a:extLst>
                  <a:ext uri="{FF2B5EF4-FFF2-40B4-BE49-F238E27FC236}">
                    <a16:creationId xmlns:a16="http://schemas.microsoft.com/office/drawing/2014/main" id="{E73BE2F1-FEBA-24EF-6710-1265E3E8C160}"/>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Oval 50">
                <a:extLst>
                  <a:ext uri="{FF2B5EF4-FFF2-40B4-BE49-F238E27FC236}">
                    <a16:creationId xmlns:a16="http://schemas.microsoft.com/office/drawing/2014/main" id="{3F24BB46-D74E-5BB8-98DC-F56A95F1E83E}"/>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1" name="Group 51">
              <a:extLst>
                <a:ext uri="{FF2B5EF4-FFF2-40B4-BE49-F238E27FC236}">
                  <a16:creationId xmlns:a16="http://schemas.microsoft.com/office/drawing/2014/main" id="{4DB42866-F7ED-7A56-2B5E-851B27D2EF9B}"/>
                </a:ext>
              </a:extLst>
            </p:cNvPr>
            <p:cNvGrpSpPr>
              <a:grpSpLocks/>
            </p:cNvGrpSpPr>
            <p:nvPr/>
          </p:nvGrpSpPr>
          <p:grpSpPr bwMode="auto">
            <a:xfrm flipV="1">
              <a:off x="2191" y="1182"/>
              <a:ext cx="45" cy="299"/>
              <a:chOff x="2131" y="2070"/>
              <a:chExt cx="45" cy="299"/>
            </a:xfrm>
          </p:grpSpPr>
          <p:sp>
            <p:nvSpPr>
              <p:cNvPr id="93" name="Line 52">
                <a:extLst>
                  <a:ext uri="{FF2B5EF4-FFF2-40B4-BE49-F238E27FC236}">
                    <a16:creationId xmlns:a16="http://schemas.microsoft.com/office/drawing/2014/main" id="{17BF04F9-AE7A-4DDF-4E6C-3CBFA770C8FE}"/>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Oval 53">
                <a:extLst>
                  <a:ext uri="{FF2B5EF4-FFF2-40B4-BE49-F238E27FC236}">
                    <a16:creationId xmlns:a16="http://schemas.microsoft.com/office/drawing/2014/main" id="{621AC03A-7942-F0BA-486D-873B5A44B63C}"/>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2" name="Group 54">
              <a:extLst>
                <a:ext uri="{FF2B5EF4-FFF2-40B4-BE49-F238E27FC236}">
                  <a16:creationId xmlns:a16="http://schemas.microsoft.com/office/drawing/2014/main" id="{B073E7B3-B8AD-9617-71FA-6CD4CF2B666C}"/>
                </a:ext>
              </a:extLst>
            </p:cNvPr>
            <p:cNvGrpSpPr>
              <a:grpSpLocks/>
            </p:cNvGrpSpPr>
            <p:nvPr/>
          </p:nvGrpSpPr>
          <p:grpSpPr bwMode="auto">
            <a:xfrm flipV="1">
              <a:off x="2533" y="1176"/>
              <a:ext cx="45" cy="299"/>
              <a:chOff x="2131" y="2070"/>
              <a:chExt cx="45" cy="299"/>
            </a:xfrm>
          </p:grpSpPr>
          <p:sp>
            <p:nvSpPr>
              <p:cNvPr id="91" name="Line 55">
                <a:extLst>
                  <a:ext uri="{FF2B5EF4-FFF2-40B4-BE49-F238E27FC236}">
                    <a16:creationId xmlns:a16="http://schemas.microsoft.com/office/drawing/2014/main" id="{754FC51B-BD10-4F70-BB45-6F282E92AD13}"/>
                  </a:ext>
                </a:extLst>
              </p:cNvPr>
              <p:cNvSpPr>
                <a:spLocks noChangeShapeType="1"/>
              </p:cNvSpPr>
              <p:nvPr/>
            </p:nvSpPr>
            <p:spPr bwMode="auto">
              <a:xfrm flipH="1">
                <a:off x="2154" y="207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Oval 56">
                <a:extLst>
                  <a:ext uri="{FF2B5EF4-FFF2-40B4-BE49-F238E27FC236}">
                    <a16:creationId xmlns:a16="http://schemas.microsoft.com/office/drawing/2014/main" id="{4FB2ECAB-6149-DC71-176E-F204AE27FEF9}"/>
                  </a:ext>
                </a:extLst>
              </p:cNvPr>
              <p:cNvSpPr>
                <a:spLocks noChangeArrowheads="1"/>
              </p:cNvSpPr>
              <p:nvPr/>
            </p:nvSpPr>
            <p:spPr bwMode="auto">
              <a:xfrm flipH="1">
                <a:off x="2131" y="2324"/>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3" name="Oval 57">
              <a:extLst>
                <a:ext uri="{FF2B5EF4-FFF2-40B4-BE49-F238E27FC236}">
                  <a16:creationId xmlns:a16="http://schemas.microsoft.com/office/drawing/2014/main" id="{2F68FBCC-4696-BD6C-2F0A-9EBAB95D56B4}"/>
                </a:ext>
              </a:extLst>
            </p:cNvPr>
            <p:cNvSpPr>
              <a:spLocks noChangeArrowheads="1"/>
            </p:cNvSpPr>
            <p:nvPr/>
          </p:nvSpPr>
          <p:spPr bwMode="auto">
            <a:xfrm flipH="1">
              <a:off x="2522" y="140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 name="Oval 58">
              <a:extLst>
                <a:ext uri="{FF2B5EF4-FFF2-40B4-BE49-F238E27FC236}">
                  <a16:creationId xmlns:a16="http://schemas.microsoft.com/office/drawing/2014/main" id="{9B428BCE-C521-504F-BEA6-61F64A5970F5}"/>
                </a:ext>
              </a:extLst>
            </p:cNvPr>
            <p:cNvSpPr>
              <a:spLocks noChangeArrowheads="1"/>
            </p:cNvSpPr>
            <p:nvPr/>
          </p:nvSpPr>
          <p:spPr bwMode="auto">
            <a:xfrm flipH="1">
              <a:off x="2534" y="1910"/>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5" name="Rectangle 59">
              <a:extLst>
                <a:ext uri="{FF2B5EF4-FFF2-40B4-BE49-F238E27FC236}">
                  <a16:creationId xmlns:a16="http://schemas.microsoft.com/office/drawing/2014/main" id="{E6745EB1-ACA4-578B-4820-1C96C1AAF5D7}"/>
                </a:ext>
              </a:extLst>
            </p:cNvPr>
            <p:cNvSpPr>
              <a:spLocks noChangeArrowheads="1"/>
            </p:cNvSpPr>
            <p:nvPr/>
          </p:nvSpPr>
          <p:spPr bwMode="auto">
            <a:xfrm>
              <a:off x="2460" y="1639"/>
              <a:ext cx="2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CC"/>
                  </a:solidFill>
                </a:rPr>
                <a:t>R</a:t>
              </a:r>
            </a:p>
          </p:txBody>
        </p:sp>
        <p:sp>
          <p:nvSpPr>
            <p:cNvPr id="86" name="Rectangle 60">
              <a:extLst>
                <a:ext uri="{FF2B5EF4-FFF2-40B4-BE49-F238E27FC236}">
                  <a16:creationId xmlns:a16="http://schemas.microsoft.com/office/drawing/2014/main" id="{CEFCFC84-9686-60DC-7A48-F8011232A814}"/>
                </a:ext>
              </a:extLst>
            </p:cNvPr>
            <p:cNvSpPr>
              <a:spLocks noChangeArrowheads="1"/>
            </p:cNvSpPr>
            <p:nvPr/>
          </p:nvSpPr>
          <p:spPr bwMode="auto">
            <a:xfrm>
              <a:off x="2106" y="165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33CC"/>
                  </a:solidFill>
                </a:rPr>
                <a:t>S</a:t>
              </a:r>
            </a:p>
          </p:txBody>
        </p:sp>
        <p:sp>
          <p:nvSpPr>
            <p:cNvPr id="87" name="Rectangle 61">
              <a:extLst>
                <a:ext uri="{FF2B5EF4-FFF2-40B4-BE49-F238E27FC236}">
                  <a16:creationId xmlns:a16="http://schemas.microsoft.com/office/drawing/2014/main" id="{ED4B7F49-A6F7-3F90-D26E-23E55DDB2F55}"/>
                </a:ext>
              </a:extLst>
            </p:cNvPr>
            <p:cNvSpPr>
              <a:spLocks noChangeArrowheads="1"/>
            </p:cNvSpPr>
            <p:nvPr/>
          </p:nvSpPr>
          <p:spPr bwMode="auto">
            <a:xfrm>
              <a:off x="2496" y="220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88" name="Line 62">
              <a:extLst>
                <a:ext uri="{FF2B5EF4-FFF2-40B4-BE49-F238E27FC236}">
                  <a16:creationId xmlns:a16="http://schemas.microsoft.com/office/drawing/2014/main" id="{0D8E06A9-38E2-7B05-C8B7-7EA9EAA986EC}"/>
                </a:ext>
              </a:extLst>
            </p:cNvPr>
            <p:cNvSpPr>
              <a:spLocks noChangeShapeType="1"/>
            </p:cNvSpPr>
            <p:nvPr/>
          </p:nvSpPr>
          <p:spPr bwMode="auto">
            <a:xfrm flipV="1">
              <a:off x="2580" y="2247"/>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 name="Rectangle 63">
              <a:extLst>
                <a:ext uri="{FF2B5EF4-FFF2-40B4-BE49-F238E27FC236}">
                  <a16:creationId xmlns:a16="http://schemas.microsoft.com/office/drawing/2014/main" id="{6D588A0D-3415-C518-1067-C898BFC91E15}"/>
                </a:ext>
              </a:extLst>
            </p:cNvPr>
            <p:cNvSpPr>
              <a:spLocks noChangeArrowheads="1"/>
            </p:cNvSpPr>
            <p:nvPr/>
          </p:nvSpPr>
          <p:spPr bwMode="auto">
            <a:xfrm>
              <a:off x="2094" y="220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90" name="Line 64">
              <a:extLst>
                <a:ext uri="{FF2B5EF4-FFF2-40B4-BE49-F238E27FC236}">
                  <a16:creationId xmlns:a16="http://schemas.microsoft.com/office/drawing/2014/main" id="{F686D953-5FD7-D325-983C-992EC6421529}"/>
                </a:ext>
              </a:extLst>
            </p:cNvPr>
            <p:cNvSpPr>
              <a:spLocks noChangeShapeType="1"/>
            </p:cNvSpPr>
            <p:nvPr/>
          </p:nvSpPr>
          <p:spPr bwMode="auto">
            <a:xfrm flipV="1">
              <a:off x="2142" y="2247"/>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99" name="AutoShape 67">
            <a:extLst>
              <a:ext uri="{FF2B5EF4-FFF2-40B4-BE49-F238E27FC236}">
                <a16:creationId xmlns:a16="http://schemas.microsoft.com/office/drawing/2014/main" id="{261EF164-8053-0851-43A3-92BA58FBBFDC}"/>
              </a:ext>
            </a:extLst>
          </p:cNvPr>
          <p:cNvSpPr>
            <a:spLocks/>
          </p:cNvSpPr>
          <p:nvPr/>
        </p:nvSpPr>
        <p:spPr bwMode="auto">
          <a:xfrm>
            <a:off x="7477520" y="2501967"/>
            <a:ext cx="76200" cy="609600"/>
          </a:xfrm>
          <a:prstGeom prst="leftBrace">
            <a:avLst>
              <a:gd name="adj1" fmla="val 66667"/>
              <a:gd name="adj2" fmla="val 50000"/>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 name="Text Box 68">
            <a:extLst>
              <a:ext uri="{FF2B5EF4-FFF2-40B4-BE49-F238E27FC236}">
                <a16:creationId xmlns:a16="http://schemas.microsoft.com/office/drawing/2014/main" id="{9B57221C-CD0E-A8F2-1686-79C9707BA494}"/>
              </a:ext>
            </a:extLst>
          </p:cNvPr>
          <p:cNvSpPr txBox="1">
            <a:spLocks noChangeArrowheads="1"/>
          </p:cNvSpPr>
          <p:nvPr/>
        </p:nvSpPr>
        <p:spPr bwMode="auto">
          <a:xfrm>
            <a:off x="7618808" y="2167004"/>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0</a:t>
            </a:r>
            <a:endParaRPr lang="en-US" altLang="zh-CN" sz="2800" b="1" i="1">
              <a:solidFill>
                <a:srgbClr val="0033CC"/>
              </a:solidFill>
            </a:endParaRPr>
          </a:p>
        </p:txBody>
      </p:sp>
      <p:grpSp>
        <p:nvGrpSpPr>
          <p:cNvPr id="101" name="Group 69">
            <a:extLst>
              <a:ext uri="{FF2B5EF4-FFF2-40B4-BE49-F238E27FC236}">
                <a16:creationId xmlns:a16="http://schemas.microsoft.com/office/drawing/2014/main" id="{FD5CEA00-3C26-871D-9700-2DA5B0A4AEFE}"/>
              </a:ext>
            </a:extLst>
          </p:cNvPr>
          <p:cNvGrpSpPr>
            <a:grpSpLocks/>
          </p:cNvGrpSpPr>
          <p:nvPr/>
        </p:nvGrpSpPr>
        <p:grpSpPr bwMode="auto">
          <a:xfrm>
            <a:off x="7604520" y="2844867"/>
            <a:ext cx="1295400" cy="519112"/>
            <a:chOff x="348" y="3348"/>
            <a:chExt cx="816" cy="327"/>
          </a:xfrm>
        </p:grpSpPr>
        <p:sp>
          <p:nvSpPr>
            <p:cNvPr id="102" name="Text Box 70">
              <a:extLst>
                <a:ext uri="{FF2B5EF4-FFF2-40B4-BE49-F238E27FC236}">
                  <a16:creationId xmlns:a16="http://schemas.microsoft.com/office/drawing/2014/main" id="{5A4D1322-E2A3-7227-7AD7-F1FDDCA8642D}"/>
                </a:ext>
              </a:extLst>
            </p:cNvPr>
            <p:cNvSpPr txBox="1">
              <a:spLocks noChangeArrowheads="1"/>
            </p:cNvSpPr>
            <p:nvPr/>
          </p:nvSpPr>
          <p:spPr bwMode="auto">
            <a:xfrm>
              <a:off x="348" y="334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1</a:t>
              </a:r>
              <a:endParaRPr lang="en-US" altLang="zh-CN" sz="2800" b="1" i="1">
                <a:solidFill>
                  <a:srgbClr val="0033CC"/>
                </a:solidFill>
              </a:endParaRPr>
            </a:p>
          </p:txBody>
        </p:sp>
        <p:sp>
          <p:nvSpPr>
            <p:cNvPr id="103" name="Line 71">
              <a:extLst>
                <a:ext uri="{FF2B5EF4-FFF2-40B4-BE49-F238E27FC236}">
                  <a16:creationId xmlns:a16="http://schemas.microsoft.com/office/drawing/2014/main" id="{A1903D2E-05CB-F174-508A-EBEB94F36A10}"/>
                </a:ext>
              </a:extLst>
            </p:cNvPr>
            <p:cNvSpPr>
              <a:spLocks noChangeShapeType="1"/>
            </p:cNvSpPr>
            <p:nvPr/>
          </p:nvSpPr>
          <p:spPr bwMode="auto">
            <a:xfrm>
              <a:off x="444" y="3396"/>
              <a:ext cx="144"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 name="Text Box 72">
            <a:extLst>
              <a:ext uri="{FF2B5EF4-FFF2-40B4-BE49-F238E27FC236}">
                <a16:creationId xmlns:a16="http://schemas.microsoft.com/office/drawing/2014/main" id="{ECB3FFB5-0423-1D4C-5915-972FD2E32278}"/>
              </a:ext>
            </a:extLst>
          </p:cNvPr>
          <p:cNvSpPr txBox="1">
            <a:spLocks noChangeArrowheads="1"/>
          </p:cNvSpPr>
          <p:nvPr/>
        </p:nvSpPr>
        <p:spPr bwMode="auto">
          <a:xfrm>
            <a:off x="8976120" y="2592454"/>
            <a:ext cx="966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0 </a:t>
            </a:r>
            <a:r>
              <a:rPr lang="zh-CN" altLang="en-US" sz="2800" b="1">
                <a:solidFill>
                  <a:srgbClr val="FF0066"/>
                </a:solidFill>
              </a:rPr>
              <a:t>态</a:t>
            </a:r>
          </a:p>
        </p:txBody>
      </p:sp>
      <p:sp>
        <p:nvSpPr>
          <p:cNvPr id="105" name="AutoShape 73">
            <a:extLst>
              <a:ext uri="{FF2B5EF4-FFF2-40B4-BE49-F238E27FC236}">
                <a16:creationId xmlns:a16="http://schemas.microsoft.com/office/drawing/2014/main" id="{27A26332-CA84-022E-A7F6-B1D895ADD595}"/>
              </a:ext>
            </a:extLst>
          </p:cNvPr>
          <p:cNvSpPr>
            <a:spLocks/>
          </p:cNvSpPr>
          <p:nvPr/>
        </p:nvSpPr>
        <p:spPr bwMode="auto">
          <a:xfrm>
            <a:off x="7477520" y="4140267"/>
            <a:ext cx="76200" cy="609600"/>
          </a:xfrm>
          <a:prstGeom prst="leftBrace">
            <a:avLst>
              <a:gd name="adj1" fmla="val 66667"/>
              <a:gd name="adj2" fmla="val 50000"/>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800" b="1">
              <a:solidFill>
                <a:srgbClr val="0033CC"/>
              </a:solidFill>
              <a:ea typeface="楷体_GB2312" pitchFamily="49" charset="-122"/>
            </a:endParaRPr>
          </a:p>
        </p:txBody>
      </p:sp>
      <p:sp>
        <p:nvSpPr>
          <p:cNvPr id="106" name="Text Box 74">
            <a:extLst>
              <a:ext uri="{FF2B5EF4-FFF2-40B4-BE49-F238E27FC236}">
                <a16:creationId xmlns:a16="http://schemas.microsoft.com/office/drawing/2014/main" id="{D475803D-46D9-0EE8-4A28-D2BE222BD660}"/>
              </a:ext>
            </a:extLst>
          </p:cNvPr>
          <p:cNvSpPr txBox="1">
            <a:spLocks noChangeArrowheads="1"/>
          </p:cNvSpPr>
          <p:nvPr/>
        </p:nvSpPr>
        <p:spPr bwMode="auto">
          <a:xfrm>
            <a:off x="7618808" y="3916429"/>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1</a:t>
            </a:r>
            <a:endParaRPr lang="en-US" altLang="zh-CN" sz="2800" b="1" i="1">
              <a:solidFill>
                <a:srgbClr val="0033CC"/>
              </a:solidFill>
            </a:endParaRPr>
          </a:p>
        </p:txBody>
      </p:sp>
      <p:grpSp>
        <p:nvGrpSpPr>
          <p:cNvPr id="107" name="Group 75">
            <a:extLst>
              <a:ext uri="{FF2B5EF4-FFF2-40B4-BE49-F238E27FC236}">
                <a16:creationId xmlns:a16="http://schemas.microsoft.com/office/drawing/2014/main" id="{6C054752-64E5-05CA-BCD0-429572666AC8}"/>
              </a:ext>
            </a:extLst>
          </p:cNvPr>
          <p:cNvGrpSpPr>
            <a:grpSpLocks/>
          </p:cNvGrpSpPr>
          <p:nvPr/>
        </p:nvGrpSpPr>
        <p:grpSpPr bwMode="auto">
          <a:xfrm>
            <a:off x="7618808" y="4530792"/>
            <a:ext cx="1295400" cy="519112"/>
            <a:chOff x="1620" y="3384"/>
            <a:chExt cx="816" cy="327"/>
          </a:xfrm>
        </p:grpSpPr>
        <p:sp>
          <p:nvSpPr>
            <p:cNvPr id="108" name="Text Box 76">
              <a:extLst>
                <a:ext uri="{FF2B5EF4-FFF2-40B4-BE49-F238E27FC236}">
                  <a16:creationId xmlns:a16="http://schemas.microsoft.com/office/drawing/2014/main" id="{8012DBEF-181D-4BCF-DE7F-CDC197E4FB2A}"/>
                </a:ext>
              </a:extLst>
            </p:cNvPr>
            <p:cNvSpPr txBox="1">
              <a:spLocks noChangeArrowheads="1"/>
            </p:cNvSpPr>
            <p:nvPr/>
          </p:nvSpPr>
          <p:spPr bwMode="auto">
            <a:xfrm>
              <a:off x="1620" y="338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0</a:t>
              </a:r>
              <a:endParaRPr lang="en-US" altLang="zh-CN" sz="2800" b="1" i="1">
                <a:solidFill>
                  <a:srgbClr val="0033CC"/>
                </a:solidFill>
              </a:endParaRPr>
            </a:p>
          </p:txBody>
        </p:sp>
        <p:sp>
          <p:nvSpPr>
            <p:cNvPr id="109" name="Line 77">
              <a:extLst>
                <a:ext uri="{FF2B5EF4-FFF2-40B4-BE49-F238E27FC236}">
                  <a16:creationId xmlns:a16="http://schemas.microsoft.com/office/drawing/2014/main" id="{16463097-985D-F984-B459-4A39687F662D}"/>
                </a:ext>
              </a:extLst>
            </p:cNvPr>
            <p:cNvSpPr>
              <a:spLocks noChangeShapeType="1"/>
            </p:cNvSpPr>
            <p:nvPr/>
          </p:nvSpPr>
          <p:spPr bwMode="auto">
            <a:xfrm>
              <a:off x="1698" y="3432"/>
              <a:ext cx="144"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 name="Text Box 78">
            <a:extLst>
              <a:ext uri="{FF2B5EF4-FFF2-40B4-BE49-F238E27FC236}">
                <a16:creationId xmlns:a16="http://schemas.microsoft.com/office/drawing/2014/main" id="{189780BF-4277-28B0-4343-CBA30194967F}"/>
              </a:ext>
            </a:extLst>
          </p:cNvPr>
          <p:cNvSpPr txBox="1">
            <a:spLocks noChangeArrowheads="1"/>
          </p:cNvSpPr>
          <p:nvPr/>
        </p:nvSpPr>
        <p:spPr bwMode="auto">
          <a:xfrm>
            <a:off x="8976120" y="4249804"/>
            <a:ext cx="949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1 </a:t>
            </a:r>
            <a:r>
              <a:rPr lang="zh-CN" altLang="en-US" sz="2800" b="1">
                <a:solidFill>
                  <a:srgbClr val="FF0066"/>
                </a:solidFill>
              </a:rPr>
              <a:t>态</a:t>
            </a:r>
          </a:p>
        </p:txBody>
      </p:sp>
      <p:grpSp>
        <p:nvGrpSpPr>
          <p:cNvPr id="111" name="Group 89">
            <a:extLst>
              <a:ext uri="{FF2B5EF4-FFF2-40B4-BE49-F238E27FC236}">
                <a16:creationId xmlns:a16="http://schemas.microsoft.com/office/drawing/2014/main" id="{A62B607C-74C9-D5B1-F524-EE35D39CA72F}"/>
              </a:ext>
            </a:extLst>
          </p:cNvPr>
          <p:cNvGrpSpPr>
            <a:grpSpLocks/>
          </p:cNvGrpSpPr>
          <p:nvPr/>
        </p:nvGrpSpPr>
        <p:grpSpPr bwMode="auto">
          <a:xfrm>
            <a:off x="2492770" y="3811654"/>
            <a:ext cx="2803525" cy="557213"/>
            <a:chOff x="204" y="2040"/>
            <a:chExt cx="1766" cy="351"/>
          </a:xfrm>
        </p:grpSpPr>
        <p:sp>
          <p:nvSpPr>
            <p:cNvPr id="112" name="Text Box 90">
              <a:extLst>
                <a:ext uri="{FF2B5EF4-FFF2-40B4-BE49-F238E27FC236}">
                  <a16:creationId xmlns:a16="http://schemas.microsoft.com/office/drawing/2014/main" id="{AAB504BA-121F-0277-91F0-111C3EAD75C3}"/>
                </a:ext>
              </a:extLst>
            </p:cNvPr>
            <p:cNvSpPr txBox="1">
              <a:spLocks noChangeArrowheads="1"/>
            </p:cNvSpPr>
            <p:nvPr/>
          </p:nvSpPr>
          <p:spPr bwMode="auto">
            <a:xfrm>
              <a:off x="204" y="2064"/>
              <a:ext cx="228" cy="327"/>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sp>
          <p:nvSpPr>
            <p:cNvPr id="113" name="Text Box 91">
              <a:extLst>
                <a:ext uri="{FF2B5EF4-FFF2-40B4-BE49-F238E27FC236}">
                  <a16:creationId xmlns:a16="http://schemas.microsoft.com/office/drawing/2014/main" id="{8D4F8052-02F6-606F-E868-0EEC6E8FCE35}"/>
                </a:ext>
              </a:extLst>
            </p:cNvPr>
            <p:cNvSpPr txBox="1">
              <a:spLocks noChangeArrowheads="1"/>
            </p:cNvSpPr>
            <p:nvPr/>
          </p:nvSpPr>
          <p:spPr bwMode="auto">
            <a:xfrm>
              <a:off x="1742" y="2040"/>
              <a:ext cx="228" cy="327"/>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grpSp>
      <p:sp>
        <p:nvSpPr>
          <p:cNvPr id="114" name="Text Box 92">
            <a:extLst>
              <a:ext uri="{FF2B5EF4-FFF2-40B4-BE49-F238E27FC236}">
                <a16:creationId xmlns:a16="http://schemas.microsoft.com/office/drawing/2014/main" id="{FB5AA81B-58AD-B356-28F7-589D3112762E}"/>
              </a:ext>
            </a:extLst>
          </p:cNvPr>
          <p:cNvSpPr txBox="1">
            <a:spLocks noChangeArrowheads="1"/>
          </p:cNvSpPr>
          <p:nvPr/>
        </p:nvSpPr>
        <p:spPr bwMode="auto">
          <a:xfrm>
            <a:off x="2511820" y="2440054"/>
            <a:ext cx="361950" cy="519113"/>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sp>
        <p:nvSpPr>
          <p:cNvPr id="115" name="Text Box 93">
            <a:extLst>
              <a:ext uri="{FF2B5EF4-FFF2-40B4-BE49-F238E27FC236}">
                <a16:creationId xmlns:a16="http://schemas.microsoft.com/office/drawing/2014/main" id="{872CD0C0-7335-EADB-68CA-0A03E0EDE961}"/>
              </a:ext>
            </a:extLst>
          </p:cNvPr>
          <p:cNvSpPr txBox="1">
            <a:spLocks noChangeArrowheads="1"/>
          </p:cNvSpPr>
          <p:nvPr/>
        </p:nvSpPr>
        <p:spPr bwMode="auto">
          <a:xfrm>
            <a:off x="4931170" y="2401954"/>
            <a:ext cx="361950" cy="519113"/>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grpSp>
        <p:nvGrpSpPr>
          <p:cNvPr id="116" name="Group 101">
            <a:extLst>
              <a:ext uri="{FF2B5EF4-FFF2-40B4-BE49-F238E27FC236}">
                <a16:creationId xmlns:a16="http://schemas.microsoft.com/office/drawing/2014/main" id="{DCBC9CB5-5AC6-DE78-4360-98194919159D}"/>
              </a:ext>
            </a:extLst>
          </p:cNvPr>
          <p:cNvGrpSpPr>
            <a:grpSpLocks/>
          </p:cNvGrpSpPr>
          <p:nvPr/>
        </p:nvGrpSpPr>
        <p:grpSpPr bwMode="auto">
          <a:xfrm>
            <a:off x="2492770" y="3830704"/>
            <a:ext cx="2809875" cy="547688"/>
            <a:chOff x="192" y="2100"/>
            <a:chExt cx="1770" cy="345"/>
          </a:xfrm>
        </p:grpSpPr>
        <p:sp>
          <p:nvSpPr>
            <p:cNvPr id="117" name="Text Box 102">
              <a:extLst>
                <a:ext uri="{FF2B5EF4-FFF2-40B4-BE49-F238E27FC236}">
                  <a16:creationId xmlns:a16="http://schemas.microsoft.com/office/drawing/2014/main" id="{D516780B-846B-E55D-74BD-FF850AE90F21}"/>
                </a:ext>
              </a:extLst>
            </p:cNvPr>
            <p:cNvSpPr txBox="1">
              <a:spLocks noChangeArrowheads="1"/>
            </p:cNvSpPr>
            <p:nvPr/>
          </p:nvSpPr>
          <p:spPr bwMode="auto">
            <a:xfrm>
              <a:off x="192" y="2112"/>
              <a:ext cx="234" cy="333"/>
            </a:xfrm>
            <a:prstGeom prst="rect">
              <a:avLst/>
            </a:prstGeom>
            <a:solidFill>
              <a:srgbClr val="3366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sp>
          <p:nvSpPr>
            <p:cNvPr id="118" name="Text Box 103">
              <a:extLst>
                <a:ext uri="{FF2B5EF4-FFF2-40B4-BE49-F238E27FC236}">
                  <a16:creationId xmlns:a16="http://schemas.microsoft.com/office/drawing/2014/main" id="{9CE6AE10-4C6D-089A-9016-6B9A0663B46C}"/>
                </a:ext>
              </a:extLst>
            </p:cNvPr>
            <p:cNvSpPr txBox="1">
              <a:spLocks noChangeArrowheads="1"/>
            </p:cNvSpPr>
            <p:nvPr/>
          </p:nvSpPr>
          <p:spPr bwMode="auto">
            <a:xfrm>
              <a:off x="1728" y="2100"/>
              <a:ext cx="234" cy="333"/>
            </a:xfrm>
            <a:prstGeom prst="rect">
              <a:avLst/>
            </a:prstGeom>
            <a:solidFill>
              <a:srgbClr val="3366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grpSp>
      <p:sp>
        <p:nvSpPr>
          <p:cNvPr id="119" name="Text Box 104">
            <a:extLst>
              <a:ext uri="{FF2B5EF4-FFF2-40B4-BE49-F238E27FC236}">
                <a16:creationId xmlns:a16="http://schemas.microsoft.com/office/drawing/2014/main" id="{1A38FFE6-003D-7557-B6DF-3305852BE1FC}"/>
              </a:ext>
            </a:extLst>
          </p:cNvPr>
          <p:cNvSpPr txBox="1">
            <a:spLocks noChangeArrowheads="1"/>
          </p:cNvSpPr>
          <p:nvPr/>
        </p:nvSpPr>
        <p:spPr bwMode="auto">
          <a:xfrm>
            <a:off x="2511820" y="2421004"/>
            <a:ext cx="371475" cy="528638"/>
          </a:xfrm>
          <a:prstGeom prst="rect">
            <a:avLst/>
          </a:prstGeom>
          <a:solidFill>
            <a:srgbClr val="3366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sp>
        <p:nvSpPr>
          <p:cNvPr id="120" name="Text Box 105">
            <a:extLst>
              <a:ext uri="{FF2B5EF4-FFF2-40B4-BE49-F238E27FC236}">
                <a16:creationId xmlns:a16="http://schemas.microsoft.com/office/drawing/2014/main" id="{E8426D53-08A0-2D53-B21A-766D35EEEA1D}"/>
              </a:ext>
            </a:extLst>
          </p:cNvPr>
          <p:cNvSpPr txBox="1">
            <a:spLocks noChangeArrowheads="1"/>
          </p:cNvSpPr>
          <p:nvPr/>
        </p:nvSpPr>
        <p:spPr bwMode="auto">
          <a:xfrm>
            <a:off x="4912120" y="2382904"/>
            <a:ext cx="371475" cy="528638"/>
          </a:xfrm>
          <a:prstGeom prst="rect">
            <a:avLst/>
          </a:prstGeom>
          <a:solidFill>
            <a:srgbClr val="3366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sp>
        <p:nvSpPr>
          <p:cNvPr id="121" name="文本框 120">
            <a:extLst>
              <a:ext uri="{FF2B5EF4-FFF2-40B4-BE49-F238E27FC236}">
                <a16:creationId xmlns:a16="http://schemas.microsoft.com/office/drawing/2014/main" id="{347F71B3-47B6-131A-1537-D6871B675A40}"/>
              </a:ext>
            </a:extLst>
          </p:cNvPr>
          <p:cNvSpPr txBox="1"/>
          <p:nvPr/>
        </p:nvSpPr>
        <p:spPr>
          <a:xfrm>
            <a:off x="5884396" y="1090033"/>
            <a:ext cx="5070475" cy="461665"/>
          </a:xfrm>
          <a:prstGeom prst="rect">
            <a:avLst/>
          </a:prstGeom>
          <a:noFill/>
          <a:ln>
            <a:solidFill>
              <a:schemeClr val="accent1"/>
            </a:solidFill>
          </a:ln>
        </p:spPr>
        <p:txBody>
          <a:bodyPr wrap="square" rtlCol="0">
            <a:spAutoFit/>
          </a:bodyPr>
          <a:lstStyle/>
          <a:p>
            <a:r>
              <a:rPr lang="zh-CN" altLang="en-US" b="1" dirty="0">
                <a:solidFill>
                  <a:srgbClr val="FF0000"/>
                </a:solidFill>
              </a:rPr>
              <a:t>双稳态，</a:t>
            </a:r>
            <a:r>
              <a:rPr lang="zh-CN" altLang="en-US" b="1" dirty="0">
                <a:solidFill>
                  <a:schemeClr val="accent2"/>
                </a:solidFill>
              </a:rPr>
              <a:t>正反馈</a:t>
            </a:r>
            <a:r>
              <a:rPr lang="en-US" altLang="zh-CN" b="1" dirty="0">
                <a:solidFill>
                  <a:schemeClr val="accent2"/>
                </a:solidFill>
              </a:rPr>
              <a:t>-</a:t>
            </a:r>
            <a:r>
              <a:rPr lang="zh-CN" altLang="en-US" b="1" dirty="0">
                <a:solidFill>
                  <a:schemeClr val="accent2"/>
                </a:solidFill>
              </a:rPr>
              <a:t>触发翻转</a:t>
            </a:r>
            <a:r>
              <a:rPr lang="zh-CN" altLang="en-US" b="1" dirty="0">
                <a:solidFill>
                  <a:srgbClr val="FF0000"/>
                </a:solidFill>
              </a:rPr>
              <a:t>，保持。</a:t>
            </a:r>
          </a:p>
        </p:txBody>
      </p:sp>
      <p:sp>
        <p:nvSpPr>
          <p:cNvPr id="122" name="Rectangle 1">
            <a:extLst>
              <a:ext uri="{FF2B5EF4-FFF2-40B4-BE49-F238E27FC236}">
                <a16:creationId xmlns:a16="http://schemas.microsoft.com/office/drawing/2014/main" id="{D35584BC-6AD5-CB2D-B5BE-CDF425B1B038}"/>
              </a:ext>
            </a:extLst>
          </p:cNvPr>
          <p:cNvSpPr>
            <a:spLocks noChangeArrowheads="1"/>
          </p:cNvSpPr>
          <p:nvPr/>
        </p:nvSpPr>
        <p:spPr bwMode="auto">
          <a:xfrm>
            <a:off x="2120183" y="4943541"/>
            <a:ext cx="3848101" cy="918144"/>
          </a:xfrm>
          <a:prstGeom prst="rect">
            <a:avLst/>
          </a:prstGeom>
          <a:noFill/>
          <a:ln>
            <a:noFill/>
          </a:ln>
          <a:effectLst/>
        </p:spPr>
        <p:txBody>
          <a:bodyPr vert="horz" wrap="squar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FF0000"/>
                </a:solidFill>
                <a:effectLst/>
                <a:latin typeface="Arial Unicode MS"/>
                <a:ea typeface="PingFang SC"/>
              </a:rPr>
              <a:t>R</a:t>
            </a:r>
            <a:r>
              <a:rPr kumimoji="0" lang="en-US" altLang="zh-CN" b="1" i="0" u="none" strike="noStrike" cap="none" normalizeH="0" baseline="0" dirty="0">
                <a:ln>
                  <a:noFill/>
                </a:ln>
                <a:solidFill>
                  <a:srgbClr val="FF0000"/>
                </a:solidFill>
                <a:effectLst/>
                <a:latin typeface="Arial Unicode MS"/>
                <a:ea typeface="PingFang SC"/>
              </a:rPr>
              <a:t>: </a:t>
            </a:r>
            <a:r>
              <a:rPr kumimoji="0" lang="zh-CN" altLang="zh-CN" b="1" i="0" u="none" strike="noStrike" cap="none" normalizeH="0" baseline="0" dirty="0">
                <a:ln>
                  <a:noFill/>
                </a:ln>
                <a:solidFill>
                  <a:srgbClr val="FF0000"/>
                </a:solidFill>
                <a:effectLst/>
                <a:latin typeface="Arial Unicode MS"/>
                <a:ea typeface="PingFang SC"/>
              </a:rPr>
              <a:t>RESET</a:t>
            </a:r>
            <a:r>
              <a:rPr kumimoji="0" lang="en-US" altLang="zh-CN" b="1" i="0" u="none" strike="noStrike" cap="none" normalizeH="0" baseline="0" dirty="0">
                <a:ln>
                  <a:noFill/>
                </a:ln>
                <a:solidFill>
                  <a:srgbClr val="FF0000"/>
                </a:solidFill>
                <a:effectLst/>
                <a:latin typeface="Arial Unicode MS"/>
                <a:ea typeface="PingFang SC"/>
              </a:rPr>
              <a:t>  </a:t>
            </a:r>
            <a:r>
              <a:rPr kumimoji="0" lang="zh-CN" altLang="zh-CN" b="1" i="0" u="none" strike="noStrike" cap="none" normalizeH="0" baseline="0" dirty="0">
                <a:ln>
                  <a:noFill/>
                </a:ln>
                <a:solidFill>
                  <a:srgbClr val="FF0000"/>
                </a:solidFill>
                <a:effectLst/>
                <a:latin typeface="Arial Unicode MS"/>
                <a:ea typeface="PingFang SC"/>
              </a:rPr>
              <a:t>复位</a:t>
            </a:r>
            <a:endParaRPr kumimoji="0" lang="en-US" altLang="zh-CN" b="1" i="0" u="none" strike="noStrike" cap="none" normalizeH="0" baseline="0" dirty="0">
              <a:ln>
                <a:noFill/>
              </a:ln>
              <a:solidFill>
                <a:srgbClr val="FF0000"/>
              </a:solidFill>
              <a:effectLst/>
              <a:latin typeface="Arial Unicode MS"/>
              <a:ea typeface="PingFang SC"/>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FF0000"/>
                </a:solidFill>
                <a:effectLst/>
                <a:latin typeface="Arial Unicode MS"/>
                <a:ea typeface="PingFang SC"/>
              </a:rPr>
              <a:t>S</a:t>
            </a:r>
            <a:r>
              <a:rPr kumimoji="0" lang="en-US" altLang="zh-CN" b="1" i="0" u="none" strike="noStrike" cap="none" normalizeH="0" baseline="0" dirty="0">
                <a:ln>
                  <a:noFill/>
                </a:ln>
                <a:solidFill>
                  <a:srgbClr val="FF0000"/>
                </a:solidFill>
                <a:effectLst/>
                <a:latin typeface="Arial Unicode MS"/>
                <a:ea typeface="PingFang SC"/>
              </a:rPr>
              <a:t>: </a:t>
            </a:r>
            <a:r>
              <a:rPr kumimoji="0" lang="zh-CN" altLang="zh-CN" b="1" i="0" u="none" strike="noStrike" cap="none" normalizeH="0" baseline="0" dirty="0">
                <a:ln>
                  <a:noFill/>
                </a:ln>
                <a:solidFill>
                  <a:srgbClr val="FF0000"/>
                </a:solidFill>
                <a:effectLst/>
                <a:latin typeface="Arial Unicode MS"/>
                <a:ea typeface="PingFang SC"/>
              </a:rPr>
              <a:t>SET</a:t>
            </a:r>
            <a:r>
              <a:rPr kumimoji="0" lang="en-US" altLang="zh-CN" b="1" i="0" u="none" strike="noStrike" cap="none" normalizeH="0" baseline="0" dirty="0">
                <a:ln>
                  <a:noFill/>
                </a:ln>
                <a:solidFill>
                  <a:srgbClr val="FF0000"/>
                </a:solidFill>
                <a:effectLst/>
                <a:latin typeface="Arial Unicode MS"/>
                <a:ea typeface="PingFang SC"/>
              </a:rPr>
              <a:t>    </a:t>
            </a:r>
            <a:r>
              <a:rPr kumimoji="0" lang="zh-CN" altLang="zh-CN" b="1" i="0" u="none" strike="noStrike" cap="none" normalizeH="0" baseline="0" dirty="0">
                <a:ln>
                  <a:noFill/>
                </a:ln>
                <a:solidFill>
                  <a:srgbClr val="FF0000"/>
                </a:solidFill>
                <a:effectLst/>
                <a:latin typeface="Arial Unicode MS"/>
                <a:ea typeface="PingFang SC"/>
              </a:rPr>
              <a:t>置位</a:t>
            </a:r>
            <a:r>
              <a:rPr kumimoji="0" lang="zh-CN" altLang="zh-CN" b="1" i="0" u="none" strike="noStrike" cap="none" normalizeH="0" baseline="0" dirty="0">
                <a:ln>
                  <a:noFill/>
                </a:ln>
                <a:solidFill>
                  <a:srgbClr val="FF0000"/>
                </a:solidFill>
                <a:effectLst/>
              </a:rPr>
              <a:t> </a:t>
            </a:r>
            <a:endParaRPr kumimoji="0" lang="zh-CN" altLang="zh-CN" b="1" i="0" u="none" strike="noStrike" cap="none" normalizeH="0" baseline="0" dirty="0">
              <a:ln>
                <a:noFill/>
              </a:ln>
              <a:solidFill>
                <a:srgbClr val="FF0000"/>
              </a:solidFill>
              <a:effectLst/>
              <a:latin typeface="Arial" panose="020B0604020202020204" pitchFamily="34" charset="0"/>
            </a:endParaRPr>
          </a:p>
        </p:txBody>
      </p:sp>
      <p:sp>
        <p:nvSpPr>
          <p:cNvPr id="3" name="灯片编号占位符 2">
            <a:extLst>
              <a:ext uri="{FF2B5EF4-FFF2-40B4-BE49-F238E27FC236}">
                <a16:creationId xmlns:a16="http://schemas.microsoft.com/office/drawing/2014/main" id="{A2CA88E3-DF28-61C0-343D-495E2398A1A2}"/>
              </a:ext>
            </a:extLst>
          </p:cNvPr>
          <p:cNvSpPr>
            <a:spLocks noGrp="1"/>
          </p:cNvSpPr>
          <p:nvPr>
            <p:ph type="sldNum" sz="quarter" idx="12"/>
          </p:nvPr>
        </p:nvSpPr>
        <p:spPr/>
        <p:txBody>
          <a:bodyPr/>
          <a:lstStyle/>
          <a:p>
            <a:fld id="{392CBAA0-59E6-204E-8F03-85E5040D48B8}" type="slidenum">
              <a:rPr kumimoji="1" lang="zh-CN" altLang="en-US" smtClean="0"/>
              <a:t>6</a:t>
            </a:fld>
            <a:r>
              <a:rPr kumimoji="1" lang="en-US" altLang="zh-CN"/>
              <a:t>/70</a:t>
            </a:r>
            <a:endParaRPr kumimoji="1" lang="zh-CN" altLang="en-US" dirty="0"/>
          </a:p>
        </p:txBody>
      </p:sp>
    </p:spTree>
    <p:extLst>
      <p:ext uri="{BB962C8B-B14F-4D97-AF65-F5344CB8AC3E}">
        <p14:creationId xmlns:p14="http://schemas.microsoft.com/office/powerpoint/2010/main" val="131922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
                                            <p:txEl>
                                              <p:pRg st="0" end="0"/>
                                            </p:txEl>
                                          </p:spTgt>
                                        </p:tgtEl>
                                        <p:attrNameLst>
                                          <p:attrName>style.visibility</p:attrName>
                                        </p:attrNameLst>
                                      </p:cBhvr>
                                      <p:to>
                                        <p:strVal val="visible"/>
                                      </p:to>
                                    </p:set>
                                    <p:animEffect transition="in" filter="wipe(left)">
                                      <p:cBhvr>
                                        <p:cTn id="16" dur="500"/>
                                        <p:tgtEl>
                                          <p:spTgt spid="2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wipe(left)">
                                      <p:cBhvr>
                                        <p:cTn id="21" dur="500"/>
                                        <p:tgtEl>
                                          <p:spTgt spid="7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wipe(left)">
                                      <p:cBhvr>
                                        <p:cTn id="26" dur="500"/>
                                        <p:tgtEl>
                                          <p:spTgt spid="99"/>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0">
                                            <p:txEl>
                                              <p:pRg st="0" end="0"/>
                                            </p:txEl>
                                          </p:spTgt>
                                        </p:tgtEl>
                                        <p:attrNameLst>
                                          <p:attrName>style.visibility</p:attrName>
                                        </p:attrNameLst>
                                      </p:cBhvr>
                                      <p:to>
                                        <p:strVal val="visible"/>
                                      </p:to>
                                    </p:set>
                                    <p:animEffect transition="in" filter="wipe(left)">
                                      <p:cBhvr>
                                        <p:cTn id="30" dur="500"/>
                                        <p:tgtEl>
                                          <p:spTgt spid="100">
                                            <p:txEl>
                                              <p:pRg st="0" end="0"/>
                                            </p:txEl>
                                          </p:spTgt>
                                        </p:tgtEl>
                                      </p:cBhvr>
                                    </p:animEffect>
                                  </p:childTnLst>
                                </p:cTn>
                              </p:par>
                            </p:childTnLst>
                          </p:cTn>
                        </p:par>
                        <p:par>
                          <p:cTn id="31" fill="hold">
                            <p:stCondLst>
                              <p:cond delay="1000"/>
                            </p:stCondLst>
                            <p:childTnLst>
                              <p:par>
                                <p:cTn id="32" presetID="22" presetClass="entr" presetSubtype="8" fill="hold" nodeType="afterEffect">
                                  <p:stCondLst>
                                    <p:cond delay="1000"/>
                                  </p:stCondLst>
                                  <p:childTnLst>
                                    <p:set>
                                      <p:cBhvr>
                                        <p:cTn id="33" dur="1" fill="hold">
                                          <p:stCondLst>
                                            <p:cond delay="0"/>
                                          </p:stCondLst>
                                        </p:cTn>
                                        <p:tgtEl>
                                          <p:spTgt spid="101"/>
                                        </p:tgtEl>
                                        <p:attrNameLst>
                                          <p:attrName>style.visibility</p:attrName>
                                        </p:attrNameLst>
                                      </p:cBhvr>
                                      <p:to>
                                        <p:strVal val="visible"/>
                                      </p:to>
                                    </p:set>
                                    <p:animEffect transition="in" filter="wipe(left)">
                                      <p:cBhvr>
                                        <p:cTn id="34" dur="500"/>
                                        <p:tgtEl>
                                          <p:spTgt spid="10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4">
                                            <p:txEl>
                                              <p:pRg st="0" end="0"/>
                                            </p:txEl>
                                          </p:spTgt>
                                        </p:tgtEl>
                                        <p:attrNameLst>
                                          <p:attrName>style.visibility</p:attrName>
                                        </p:attrNameLst>
                                      </p:cBhvr>
                                      <p:to>
                                        <p:strVal val="visible"/>
                                      </p:to>
                                    </p:set>
                                    <p:animEffect transition="in" filter="wipe(left)">
                                      <p:cBhvr>
                                        <p:cTn id="39" dur="500"/>
                                        <p:tgtEl>
                                          <p:spTgt spid="104">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wipe(left)">
                                      <p:cBhvr>
                                        <p:cTn id="44" dur="500"/>
                                        <p:tgtEl>
                                          <p:spTgt spid="105"/>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06">
                                            <p:txEl>
                                              <p:pRg st="0" end="0"/>
                                            </p:txEl>
                                          </p:spTgt>
                                        </p:tgtEl>
                                        <p:attrNameLst>
                                          <p:attrName>style.visibility</p:attrName>
                                        </p:attrNameLst>
                                      </p:cBhvr>
                                      <p:to>
                                        <p:strVal val="visible"/>
                                      </p:to>
                                    </p:set>
                                    <p:animEffect transition="in" filter="wipe(left)">
                                      <p:cBhvr>
                                        <p:cTn id="48" dur="500"/>
                                        <p:tgtEl>
                                          <p:spTgt spid="106">
                                            <p:txEl>
                                              <p:pRg st="0" end="0"/>
                                            </p:txEl>
                                          </p:spTgt>
                                        </p:tgtEl>
                                      </p:cBhvr>
                                    </p:animEffect>
                                  </p:childTnLst>
                                </p:cTn>
                              </p:par>
                            </p:childTnLst>
                          </p:cTn>
                        </p:par>
                        <p:par>
                          <p:cTn id="49" fill="hold">
                            <p:stCondLst>
                              <p:cond delay="1000"/>
                            </p:stCondLst>
                            <p:childTnLst>
                              <p:par>
                                <p:cTn id="50" presetID="22" presetClass="entr" presetSubtype="8" fill="hold" nodeType="afterEffect">
                                  <p:stCondLst>
                                    <p:cond delay="1000"/>
                                  </p:stCondLst>
                                  <p:childTnLst>
                                    <p:set>
                                      <p:cBhvr>
                                        <p:cTn id="51" dur="1" fill="hold">
                                          <p:stCondLst>
                                            <p:cond delay="0"/>
                                          </p:stCondLst>
                                        </p:cTn>
                                        <p:tgtEl>
                                          <p:spTgt spid="107"/>
                                        </p:tgtEl>
                                        <p:attrNameLst>
                                          <p:attrName>style.visibility</p:attrName>
                                        </p:attrNameLst>
                                      </p:cBhvr>
                                      <p:to>
                                        <p:strVal val="visible"/>
                                      </p:to>
                                    </p:set>
                                    <p:animEffect transition="in" filter="wipe(left)">
                                      <p:cBhvr>
                                        <p:cTn id="52" dur="500"/>
                                        <p:tgtEl>
                                          <p:spTgt spid="10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0">
                                            <p:txEl>
                                              <p:pRg st="0" end="0"/>
                                            </p:txEl>
                                          </p:spTgt>
                                        </p:tgtEl>
                                        <p:attrNameLst>
                                          <p:attrName>style.visibility</p:attrName>
                                        </p:attrNameLst>
                                      </p:cBhvr>
                                      <p:to>
                                        <p:strVal val="visible"/>
                                      </p:to>
                                    </p:set>
                                    <p:animEffect transition="in" filter="wipe(left)">
                                      <p:cBhvr>
                                        <p:cTn id="57" dur="500"/>
                                        <p:tgtEl>
                                          <p:spTgt spid="1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nodeType="clickEffect">
                                  <p:stCondLst>
                                    <p:cond delay="0"/>
                                  </p:stCondLst>
                                  <p:childTnLst>
                                    <p:set>
                                      <p:cBhvr>
                                        <p:cTn id="61" dur="1" fill="hold">
                                          <p:stCondLst>
                                            <p:cond delay="0"/>
                                          </p:stCondLst>
                                        </p:cTn>
                                        <p:tgtEl>
                                          <p:spTgt spid="111"/>
                                        </p:tgtEl>
                                        <p:attrNameLst>
                                          <p:attrName>style.visibility</p:attrName>
                                        </p:attrNameLst>
                                      </p:cBhvr>
                                      <p:to>
                                        <p:strVal val="visible"/>
                                      </p:to>
                                    </p:set>
                                    <p:anim calcmode="lin" valueType="num">
                                      <p:cBhvr>
                                        <p:cTn id="62" dur="500" fill="hold"/>
                                        <p:tgtEl>
                                          <p:spTgt spid="111"/>
                                        </p:tgtEl>
                                        <p:attrNameLst>
                                          <p:attrName>ppt_w</p:attrName>
                                        </p:attrNameLst>
                                      </p:cBhvr>
                                      <p:tavLst>
                                        <p:tav tm="0">
                                          <p:val>
                                            <p:fltVal val="0"/>
                                          </p:val>
                                        </p:tav>
                                        <p:tav tm="100000">
                                          <p:val>
                                            <p:strVal val="#ppt_w"/>
                                          </p:val>
                                        </p:tav>
                                      </p:tavLst>
                                    </p:anim>
                                    <p:anim calcmode="lin" valueType="num">
                                      <p:cBhvr>
                                        <p:cTn id="63" dur="500" fill="hold"/>
                                        <p:tgtEl>
                                          <p:spTgt spid="111"/>
                                        </p:tgtEl>
                                        <p:attrNameLst>
                                          <p:attrName>ppt_h</p:attrName>
                                        </p:attrNameLst>
                                      </p:cBhvr>
                                      <p:tavLst>
                                        <p:tav tm="0">
                                          <p:val>
                                            <p:strVal val="#ppt_h"/>
                                          </p:val>
                                        </p:tav>
                                        <p:tav tm="100000">
                                          <p:val>
                                            <p:strVal val="#ppt_h"/>
                                          </p:val>
                                        </p:tav>
                                      </p:tavLst>
                                    </p:anim>
                                  </p:childTnLst>
                                </p:cTn>
                              </p:par>
                            </p:childTnLst>
                          </p:cTn>
                        </p:par>
                        <p:par>
                          <p:cTn id="64" fill="hold">
                            <p:stCondLst>
                              <p:cond delay="500"/>
                            </p:stCondLst>
                            <p:childTnLst>
                              <p:par>
                                <p:cTn id="65" presetID="12" presetClass="entr" presetSubtype="4" fill="hold" grpId="0" nodeType="afterEffect">
                                  <p:stCondLst>
                                    <p:cond delay="1000"/>
                                  </p:stCondLst>
                                  <p:childTnLst>
                                    <p:set>
                                      <p:cBhvr>
                                        <p:cTn id="66" dur="1" fill="hold">
                                          <p:stCondLst>
                                            <p:cond delay="0"/>
                                          </p:stCondLst>
                                        </p:cTn>
                                        <p:tgtEl>
                                          <p:spTgt spid="115"/>
                                        </p:tgtEl>
                                        <p:attrNameLst>
                                          <p:attrName>style.visibility</p:attrName>
                                        </p:attrNameLst>
                                      </p:cBhvr>
                                      <p:to>
                                        <p:strVal val="visible"/>
                                      </p:to>
                                    </p:set>
                                    <p:animEffect transition="in" filter="slide(fromBottom)">
                                      <p:cBhvr>
                                        <p:cTn id="67" dur="500"/>
                                        <p:tgtEl>
                                          <p:spTgt spid="115"/>
                                        </p:tgtEl>
                                      </p:cBhvr>
                                    </p:animEffect>
                                  </p:childTnLst>
                                </p:cTn>
                              </p:par>
                            </p:childTnLst>
                          </p:cTn>
                        </p:par>
                        <p:par>
                          <p:cTn id="68" fill="hold">
                            <p:stCondLst>
                              <p:cond delay="2000"/>
                            </p:stCondLst>
                            <p:childTnLst>
                              <p:par>
                                <p:cTn id="69" presetID="12" presetClass="entr" presetSubtype="4" fill="hold" grpId="0" nodeType="afterEffect">
                                  <p:stCondLst>
                                    <p:cond delay="1000"/>
                                  </p:stCondLst>
                                  <p:childTnLst>
                                    <p:set>
                                      <p:cBhvr>
                                        <p:cTn id="70" dur="1" fill="hold">
                                          <p:stCondLst>
                                            <p:cond delay="0"/>
                                          </p:stCondLst>
                                        </p:cTn>
                                        <p:tgtEl>
                                          <p:spTgt spid="114"/>
                                        </p:tgtEl>
                                        <p:attrNameLst>
                                          <p:attrName>style.visibility</p:attrName>
                                        </p:attrNameLst>
                                      </p:cBhvr>
                                      <p:to>
                                        <p:strVal val="visible"/>
                                      </p:to>
                                    </p:set>
                                    <p:animEffect transition="in" filter="slide(fromBottom)">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10" fill="hold" nodeType="clickEffect">
                                  <p:stCondLst>
                                    <p:cond delay="0"/>
                                  </p:stCondLst>
                                  <p:childTnLst>
                                    <p:set>
                                      <p:cBhvr>
                                        <p:cTn id="75" dur="1" fill="hold">
                                          <p:stCondLst>
                                            <p:cond delay="0"/>
                                          </p:stCondLst>
                                        </p:cTn>
                                        <p:tgtEl>
                                          <p:spTgt spid="116"/>
                                        </p:tgtEl>
                                        <p:attrNameLst>
                                          <p:attrName>style.visibility</p:attrName>
                                        </p:attrNameLst>
                                      </p:cBhvr>
                                      <p:to>
                                        <p:strVal val="visible"/>
                                      </p:to>
                                    </p:set>
                                    <p:anim calcmode="lin" valueType="num">
                                      <p:cBhvr>
                                        <p:cTn id="76" dur="500" fill="hold"/>
                                        <p:tgtEl>
                                          <p:spTgt spid="116"/>
                                        </p:tgtEl>
                                        <p:attrNameLst>
                                          <p:attrName>ppt_w</p:attrName>
                                        </p:attrNameLst>
                                      </p:cBhvr>
                                      <p:tavLst>
                                        <p:tav tm="0">
                                          <p:val>
                                            <p:fltVal val="0"/>
                                          </p:val>
                                        </p:tav>
                                        <p:tav tm="100000">
                                          <p:val>
                                            <p:strVal val="#ppt_w"/>
                                          </p:val>
                                        </p:tav>
                                      </p:tavLst>
                                    </p:anim>
                                    <p:anim calcmode="lin" valueType="num">
                                      <p:cBhvr>
                                        <p:cTn id="77" dur="500" fill="hold"/>
                                        <p:tgtEl>
                                          <p:spTgt spid="116"/>
                                        </p:tgtEl>
                                        <p:attrNameLst>
                                          <p:attrName>ppt_h</p:attrName>
                                        </p:attrNameLst>
                                      </p:cBhvr>
                                      <p:tavLst>
                                        <p:tav tm="0">
                                          <p:val>
                                            <p:strVal val="#ppt_h"/>
                                          </p:val>
                                        </p:tav>
                                        <p:tav tm="100000">
                                          <p:val>
                                            <p:strVal val="#ppt_h"/>
                                          </p:val>
                                        </p:tav>
                                      </p:tavLst>
                                    </p:anim>
                                  </p:childTnLst>
                                </p:cTn>
                              </p:par>
                            </p:childTnLst>
                          </p:cTn>
                        </p:par>
                        <p:par>
                          <p:cTn id="78" fill="hold">
                            <p:stCondLst>
                              <p:cond delay="500"/>
                            </p:stCondLst>
                            <p:childTnLst>
                              <p:par>
                                <p:cTn id="79" presetID="12" presetClass="entr" presetSubtype="4" fill="hold" grpId="0" nodeType="afterEffect">
                                  <p:stCondLst>
                                    <p:cond delay="1000"/>
                                  </p:stCondLst>
                                  <p:childTnLst>
                                    <p:set>
                                      <p:cBhvr>
                                        <p:cTn id="80" dur="1" fill="hold">
                                          <p:stCondLst>
                                            <p:cond delay="0"/>
                                          </p:stCondLst>
                                        </p:cTn>
                                        <p:tgtEl>
                                          <p:spTgt spid="119"/>
                                        </p:tgtEl>
                                        <p:attrNameLst>
                                          <p:attrName>style.visibility</p:attrName>
                                        </p:attrNameLst>
                                      </p:cBhvr>
                                      <p:to>
                                        <p:strVal val="visible"/>
                                      </p:to>
                                    </p:set>
                                    <p:animEffect transition="in" filter="slide(fromBottom)">
                                      <p:cBhvr>
                                        <p:cTn id="81" dur="500"/>
                                        <p:tgtEl>
                                          <p:spTgt spid="119"/>
                                        </p:tgtEl>
                                      </p:cBhvr>
                                    </p:animEffect>
                                  </p:childTnLst>
                                </p:cTn>
                              </p:par>
                            </p:childTnLst>
                          </p:cTn>
                        </p:par>
                        <p:par>
                          <p:cTn id="82" fill="hold">
                            <p:stCondLst>
                              <p:cond delay="2000"/>
                            </p:stCondLst>
                            <p:childTnLst>
                              <p:par>
                                <p:cTn id="83" presetID="12" presetClass="entr" presetSubtype="4" fill="hold" grpId="0" nodeType="afterEffect">
                                  <p:stCondLst>
                                    <p:cond delay="1000"/>
                                  </p:stCondLst>
                                  <p:childTnLst>
                                    <p:set>
                                      <p:cBhvr>
                                        <p:cTn id="84" dur="1" fill="hold">
                                          <p:stCondLst>
                                            <p:cond delay="0"/>
                                          </p:stCondLst>
                                        </p:cTn>
                                        <p:tgtEl>
                                          <p:spTgt spid="120"/>
                                        </p:tgtEl>
                                        <p:attrNameLst>
                                          <p:attrName>style.visibility</p:attrName>
                                        </p:attrNameLst>
                                      </p:cBhvr>
                                      <p:to>
                                        <p:strVal val="visible"/>
                                      </p:to>
                                    </p:set>
                                    <p:animEffect transition="in" filter="slide(fromBottom)">
                                      <p:cBhvr>
                                        <p:cTn id="85" dur="500"/>
                                        <p:tgtEl>
                                          <p:spTgt spid="12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121"/>
                                        </p:tgtEl>
                                        <p:attrNameLst>
                                          <p:attrName>style.visibility</p:attrName>
                                        </p:attrNameLst>
                                      </p:cBhvr>
                                      <p:to>
                                        <p:strVal val="visible"/>
                                      </p:to>
                                    </p:set>
                                    <p:animEffect transition="in" filter="fade">
                                      <p:cBhvr>
                                        <p:cTn id="90" dur="1000"/>
                                        <p:tgtEl>
                                          <p:spTgt spid="121"/>
                                        </p:tgtEl>
                                      </p:cBhvr>
                                    </p:animEffect>
                                    <p:anim calcmode="lin" valueType="num">
                                      <p:cBhvr>
                                        <p:cTn id="91" dur="1000" fill="hold"/>
                                        <p:tgtEl>
                                          <p:spTgt spid="121"/>
                                        </p:tgtEl>
                                        <p:attrNameLst>
                                          <p:attrName>ppt_x</p:attrName>
                                        </p:attrNameLst>
                                      </p:cBhvr>
                                      <p:tavLst>
                                        <p:tav tm="0">
                                          <p:val>
                                            <p:strVal val="#ppt_x"/>
                                          </p:val>
                                        </p:tav>
                                        <p:tav tm="100000">
                                          <p:val>
                                            <p:strVal val="#ppt_x"/>
                                          </p:val>
                                        </p:tav>
                                      </p:tavLst>
                                    </p:anim>
                                    <p:anim calcmode="lin" valueType="num">
                                      <p:cBhvr>
                                        <p:cTn id="92"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122"/>
                                        </p:tgtEl>
                                        <p:attrNameLst>
                                          <p:attrName>style.visibility</p:attrName>
                                        </p:attrNameLst>
                                      </p:cBhvr>
                                      <p:to>
                                        <p:strVal val="visible"/>
                                      </p:to>
                                    </p:set>
                                    <p:animEffect transition="in" filter="fade">
                                      <p:cBhvr>
                                        <p:cTn id="97" dur="1000"/>
                                        <p:tgtEl>
                                          <p:spTgt spid="122"/>
                                        </p:tgtEl>
                                      </p:cBhvr>
                                    </p:animEffect>
                                    <p:anim calcmode="lin" valueType="num">
                                      <p:cBhvr>
                                        <p:cTn id="98" dur="1000" fill="hold"/>
                                        <p:tgtEl>
                                          <p:spTgt spid="122"/>
                                        </p:tgtEl>
                                        <p:attrNameLst>
                                          <p:attrName>ppt_x</p:attrName>
                                        </p:attrNameLst>
                                      </p:cBhvr>
                                      <p:tavLst>
                                        <p:tav tm="0">
                                          <p:val>
                                            <p:strVal val="#ppt_x"/>
                                          </p:val>
                                        </p:tav>
                                        <p:tav tm="100000">
                                          <p:val>
                                            <p:strVal val="#ppt_x"/>
                                          </p:val>
                                        </p:tav>
                                      </p:tavLst>
                                    </p:anim>
                                    <p:anim calcmode="lin" valueType="num">
                                      <p:cBhvr>
                                        <p:cTn id="99"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utoUpdateAnimBg="0" advAuto="0"/>
      <p:bldP spid="22" grpId="0" build="p" autoUpdateAnimBg="0"/>
      <p:bldP spid="99" grpId="0" animBg="1"/>
      <p:bldP spid="100" grpId="0" build="p" autoUpdateAnimBg="0" advAuto="0"/>
      <p:bldP spid="104" grpId="0" build="p" autoUpdateAnimBg="0"/>
      <p:bldP spid="105" grpId="0" animBg="1" autoUpdateAnimBg="0"/>
      <p:bldP spid="106" grpId="0" build="p" autoUpdateAnimBg="0" advAuto="0"/>
      <p:bldP spid="110" grpId="0" build="p" autoUpdateAnimBg="0"/>
      <p:bldP spid="114" grpId="0" animBg="1" autoUpdateAnimBg="0"/>
      <p:bldP spid="115" grpId="0" animBg="1" autoUpdateAnimBg="0"/>
      <p:bldP spid="119" grpId="0" animBg="1" autoUpdateAnimBg="0"/>
      <p:bldP spid="120" grpId="0" animBg="1" autoUpdateAnimBg="0"/>
      <p:bldP spid="121" grpId="0" animBg="1"/>
      <p:bldP spid="1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静态特性</a:t>
            </a:r>
            <a:endParaRPr kumimoji="1" lang="en-US" altLang="zh-CN" sz="2000" dirty="0">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B5007332-CD2E-C496-8DDD-238CBDA3E092}"/>
              </a:ext>
            </a:extLst>
          </p:cNvPr>
          <p:cNvSpPr>
            <a:spLocks noGrp="1"/>
          </p:cNvSpPr>
          <p:nvPr>
            <p:ph type="sldNum" sz="quarter" idx="12"/>
          </p:nvPr>
        </p:nvSpPr>
        <p:spPr/>
        <p:txBody>
          <a:bodyPr/>
          <a:lstStyle/>
          <a:p>
            <a:fld id="{392CBAA0-59E6-204E-8F03-85E5040D48B8}" type="slidenum">
              <a:rPr kumimoji="1" lang="zh-CN" altLang="en-US" smtClean="0"/>
              <a:t>60</a:t>
            </a:fld>
            <a:r>
              <a:rPr kumimoji="1" lang="en-US" altLang="zh-CN"/>
              <a:t>/70</a:t>
            </a:r>
            <a:endParaRPr kumimoji="1" lang="zh-CN" altLang="en-US" dirty="0"/>
          </a:p>
        </p:txBody>
      </p:sp>
    </p:spTree>
    <p:extLst>
      <p:ext uri="{BB962C8B-B14F-4D97-AF65-F5344CB8AC3E}">
        <p14:creationId xmlns:p14="http://schemas.microsoft.com/office/powerpoint/2010/main" val="39326663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4.1</a:t>
            </a:r>
            <a:r>
              <a:rPr kumimoji="1" lang="zh-CN" altLang="en-US" dirty="0"/>
              <a:t> 触发器的静态特性</a:t>
            </a:r>
          </a:p>
        </p:txBody>
      </p:sp>
      <p:sp>
        <p:nvSpPr>
          <p:cNvPr id="5" name="Text Box 4">
            <a:extLst>
              <a:ext uri="{FF2B5EF4-FFF2-40B4-BE49-F238E27FC236}">
                <a16:creationId xmlns:a16="http://schemas.microsoft.com/office/drawing/2014/main" id="{76E22B94-2215-5427-90E6-D50A26A6AAF2}"/>
              </a:ext>
            </a:extLst>
          </p:cNvPr>
          <p:cNvSpPr txBox="1">
            <a:spLocks noChangeArrowheads="1"/>
          </p:cNvSpPr>
          <p:nvPr/>
        </p:nvSpPr>
        <p:spPr bwMode="auto">
          <a:xfrm>
            <a:off x="2215166" y="166218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latin typeface="宋体" panose="02010600030101010101" pitchFamily="2" charset="-122"/>
              </a:rPr>
              <a:t>一、</a:t>
            </a:r>
            <a:r>
              <a:rPr lang="en-US" altLang="zh-CN" sz="2800" b="1">
                <a:solidFill>
                  <a:srgbClr val="0033CC"/>
                </a:solidFill>
              </a:rPr>
              <a:t>CMOS </a:t>
            </a:r>
            <a:r>
              <a:rPr lang="zh-CN" altLang="en-US" sz="2800" b="1">
                <a:solidFill>
                  <a:srgbClr val="0033CC"/>
                </a:solidFill>
              </a:rPr>
              <a:t>触发器</a:t>
            </a:r>
          </a:p>
        </p:txBody>
      </p:sp>
      <p:sp>
        <p:nvSpPr>
          <p:cNvPr id="6" name="Text Box 5">
            <a:extLst>
              <a:ext uri="{FF2B5EF4-FFF2-40B4-BE49-F238E27FC236}">
                <a16:creationId xmlns:a16="http://schemas.microsoft.com/office/drawing/2014/main" id="{401F7745-8960-365F-2A35-B4DA3B47DAFF}"/>
              </a:ext>
            </a:extLst>
          </p:cNvPr>
          <p:cNvSpPr txBox="1">
            <a:spLocks noChangeArrowheads="1"/>
          </p:cNvSpPr>
          <p:nvPr/>
        </p:nvSpPr>
        <p:spPr bwMode="auto">
          <a:xfrm>
            <a:off x="1538891" y="2263843"/>
            <a:ext cx="869315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800" b="1" dirty="0"/>
              <a:t>       </a:t>
            </a:r>
            <a:r>
              <a:rPr lang="zh-CN" altLang="en-US" sz="2800" b="1" dirty="0"/>
              <a:t>由于 </a:t>
            </a:r>
            <a:r>
              <a:rPr lang="en-US" altLang="zh-CN" sz="2800" b="1" dirty="0"/>
              <a:t>CMOS </a:t>
            </a:r>
            <a:r>
              <a:rPr lang="zh-CN" altLang="en-US" sz="2800" b="1" dirty="0"/>
              <a:t>触发器的输入、输出以 </a:t>
            </a:r>
            <a:r>
              <a:rPr lang="en-US" altLang="zh-CN" sz="2800" b="1" dirty="0"/>
              <a:t>CMOS</a:t>
            </a:r>
            <a:r>
              <a:rPr lang="zh-CN" altLang="en-US" sz="2800" b="1" dirty="0"/>
              <a:t>反相器</a:t>
            </a:r>
          </a:p>
          <a:p>
            <a:pPr>
              <a:lnSpc>
                <a:spcPct val="120000"/>
              </a:lnSpc>
            </a:pPr>
            <a:r>
              <a:rPr lang="zh-CN" altLang="en-US" sz="2800" b="1" dirty="0"/>
              <a:t>作为缓冲级，故特性与 </a:t>
            </a:r>
            <a:r>
              <a:rPr lang="en-US" altLang="zh-CN" sz="2800" b="1" dirty="0"/>
              <a:t>CMOS </a:t>
            </a:r>
            <a:r>
              <a:rPr lang="zh-CN" altLang="en-US" sz="2800" b="1" dirty="0"/>
              <a:t>反相器相同，不作赘述。</a:t>
            </a:r>
          </a:p>
        </p:txBody>
      </p:sp>
      <p:sp>
        <p:nvSpPr>
          <p:cNvPr id="7" name="Text Box 6">
            <a:extLst>
              <a:ext uri="{FF2B5EF4-FFF2-40B4-BE49-F238E27FC236}">
                <a16:creationId xmlns:a16="http://schemas.microsoft.com/office/drawing/2014/main" id="{B388FF94-4C40-3FFE-9708-4B1D5F145D1B}"/>
              </a:ext>
            </a:extLst>
          </p:cNvPr>
          <p:cNvSpPr txBox="1">
            <a:spLocks noChangeArrowheads="1"/>
          </p:cNvSpPr>
          <p:nvPr/>
        </p:nvSpPr>
        <p:spPr bwMode="auto">
          <a:xfrm>
            <a:off x="2215166" y="3630680"/>
            <a:ext cx="3638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latin typeface="宋体" panose="02010600030101010101" pitchFamily="2" charset="-122"/>
              </a:rPr>
              <a:t>二、</a:t>
            </a:r>
            <a:r>
              <a:rPr lang="en-US" altLang="zh-CN" sz="2800" b="1">
                <a:solidFill>
                  <a:srgbClr val="0033CC"/>
                </a:solidFill>
              </a:rPr>
              <a:t>TTL </a:t>
            </a:r>
            <a:r>
              <a:rPr lang="zh-CN" altLang="en-US" sz="2800" b="1">
                <a:solidFill>
                  <a:srgbClr val="0033CC"/>
                </a:solidFill>
              </a:rPr>
              <a:t>触发器</a:t>
            </a:r>
          </a:p>
        </p:txBody>
      </p:sp>
      <p:sp>
        <p:nvSpPr>
          <p:cNvPr id="8" name="Text Box 7">
            <a:extLst>
              <a:ext uri="{FF2B5EF4-FFF2-40B4-BE49-F238E27FC236}">
                <a16:creationId xmlns:a16="http://schemas.microsoft.com/office/drawing/2014/main" id="{A8279E24-78CE-954D-A605-44DABBD110B7}"/>
              </a:ext>
            </a:extLst>
          </p:cNvPr>
          <p:cNvSpPr txBox="1">
            <a:spLocks noChangeArrowheads="1"/>
          </p:cNvSpPr>
          <p:nvPr/>
        </p:nvSpPr>
        <p:spPr bwMode="auto">
          <a:xfrm>
            <a:off x="2283429" y="4462530"/>
            <a:ext cx="592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与 </a:t>
            </a:r>
            <a:r>
              <a:rPr lang="en-US" altLang="zh-CN" sz="2800" b="1" dirty="0"/>
              <a:t>TTL </a:t>
            </a:r>
            <a:r>
              <a:rPr lang="zh-CN" altLang="en-US" sz="2800" b="1" dirty="0"/>
              <a:t>反相器相同，不作赘述。</a:t>
            </a:r>
          </a:p>
        </p:txBody>
      </p:sp>
      <p:sp>
        <p:nvSpPr>
          <p:cNvPr id="3" name="灯片编号占位符 2">
            <a:extLst>
              <a:ext uri="{FF2B5EF4-FFF2-40B4-BE49-F238E27FC236}">
                <a16:creationId xmlns:a16="http://schemas.microsoft.com/office/drawing/2014/main" id="{15BFFB8C-881E-FA07-6B20-A8AA07D57966}"/>
              </a:ext>
            </a:extLst>
          </p:cNvPr>
          <p:cNvSpPr>
            <a:spLocks noGrp="1"/>
          </p:cNvSpPr>
          <p:nvPr>
            <p:ph type="sldNum" sz="quarter" idx="12"/>
          </p:nvPr>
        </p:nvSpPr>
        <p:spPr/>
        <p:txBody>
          <a:bodyPr/>
          <a:lstStyle/>
          <a:p>
            <a:fld id="{392CBAA0-59E6-204E-8F03-85E5040D48B8}" type="slidenum">
              <a:rPr kumimoji="1" lang="zh-CN" altLang="en-US" smtClean="0"/>
              <a:t>61</a:t>
            </a:fld>
            <a:r>
              <a:rPr kumimoji="1" lang="en-US" altLang="zh-CN"/>
              <a:t>/70</a:t>
            </a:r>
            <a:endParaRPr kumimoji="1" lang="zh-CN" altLang="en-US" dirty="0"/>
          </a:p>
        </p:txBody>
      </p:sp>
    </p:spTree>
    <p:extLst>
      <p:ext uri="{BB962C8B-B14F-4D97-AF65-F5344CB8AC3E}">
        <p14:creationId xmlns:p14="http://schemas.microsoft.com/office/powerpoint/2010/main" val="346178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build="p" autoUpdateAnimBg="0"/>
      <p:bldP spid="8"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第五章   触发器</a:t>
            </a:r>
          </a:p>
        </p:txBody>
      </p:sp>
      <p:sp>
        <p:nvSpPr>
          <p:cNvPr id="2" name="文本框 1">
            <a:extLst>
              <a:ext uri="{FF2B5EF4-FFF2-40B4-BE49-F238E27FC236}">
                <a16:creationId xmlns:a16="http://schemas.microsoft.com/office/drawing/2014/main" id="{5A62D190-C1C3-544D-BD1D-80AF513C6EDC}"/>
              </a:ext>
            </a:extLst>
          </p:cNvPr>
          <p:cNvSpPr txBox="1"/>
          <p:nvPr/>
        </p:nvSpPr>
        <p:spPr>
          <a:xfrm>
            <a:off x="928242" y="867148"/>
            <a:ext cx="8672958" cy="5647700"/>
          </a:xfrm>
          <a:prstGeom prst="rect">
            <a:avLst/>
          </a:prstGeom>
          <a:noFill/>
        </p:spPr>
        <p:txBody>
          <a:bodyPr wrap="square" rtlCol="0">
            <a:spAutoFit/>
          </a:bodyPr>
          <a:lstStyle/>
          <a:p>
            <a:pPr marL="571500" indent="-571500">
              <a:spcBef>
                <a:spcPts val="600"/>
              </a:spcBef>
              <a:buFont typeface="+mj-ea"/>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基本</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R-S</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由与非门组成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由或非门组成</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集成基本触发器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同步触发器</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R-S</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同步</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342900" indent="-342900">
              <a:spcBef>
                <a:spcPts val="600"/>
              </a:spcBef>
              <a:buFont typeface="+mj-lt"/>
              <a:buAutoNum type="ea1JpnChsDbPeriod"/>
            </a:pPr>
            <a:r>
              <a:rPr kumimoji="1" lang="zh-CN" altLang="en-US" sz="2400" dirty="0">
                <a:solidFill>
                  <a:schemeClr val="bg1">
                    <a:lumMod val="50000"/>
                  </a:schemeClr>
                </a:solidFill>
                <a:latin typeface="Myriad Pro" panose="020B0503030403020204" pitchFamily="34" charset="0"/>
                <a:ea typeface="Songti SC" panose="02010600040101010101" pitchFamily="2" charset="-122"/>
              </a:rPr>
              <a:t>边沿触发器</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JK</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触发器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边沿触发器功能分类、功能表示方法及转换</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14350" indent="-514350">
              <a:spcBef>
                <a:spcPts val="600"/>
              </a:spcBef>
              <a:buFont typeface="+mj-ea"/>
              <a:buAutoNum type="ea1JpnChsDbPeriod"/>
            </a:pPr>
            <a:r>
              <a:rPr kumimoji="1" lang="zh-CN" altLang="en-US" sz="2400" dirty="0">
                <a:latin typeface="Myriad Pro" panose="020B0503030403020204" pitchFamily="34" charset="0"/>
                <a:ea typeface="Songti SC" panose="02010600040101010101" pitchFamily="2" charset="-122"/>
              </a:rPr>
              <a:t>触发器的电气特性</a:t>
            </a:r>
          </a:p>
          <a:p>
            <a:pPr marL="971550" lvl="1" indent="-514350">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静态特性</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动态特性</a:t>
            </a:r>
          </a:p>
        </p:txBody>
      </p:sp>
      <p:sp>
        <p:nvSpPr>
          <p:cNvPr id="5" name="灯片编号占位符 4">
            <a:extLst>
              <a:ext uri="{FF2B5EF4-FFF2-40B4-BE49-F238E27FC236}">
                <a16:creationId xmlns:a16="http://schemas.microsoft.com/office/drawing/2014/main" id="{F5359A1C-BC71-8EE0-42DA-009E61DFFC7F}"/>
              </a:ext>
            </a:extLst>
          </p:cNvPr>
          <p:cNvSpPr>
            <a:spLocks noGrp="1"/>
          </p:cNvSpPr>
          <p:nvPr>
            <p:ph type="sldNum" sz="quarter" idx="12"/>
          </p:nvPr>
        </p:nvSpPr>
        <p:spPr/>
        <p:txBody>
          <a:bodyPr/>
          <a:lstStyle/>
          <a:p>
            <a:fld id="{392CBAA0-59E6-204E-8F03-85E5040D48B8}" type="slidenum">
              <a:rPr kumimoji="1" lang="zh-CN" altLang="en-US" smtClean="0"/>
              <a:t>62</a:t>
            </a:fld>
            <a:r>
              <a:rPr kumimoji="1" lang="en-US" altLang="zh-CN"/>
              <a:t>/70</a:t>
            </a:r>
            <a:endParaRPr kumimoji="1" lang="zh-CN" altLang="en-US" dirty="0"/>
          </a:p>
        </p:txBody>
      </p:sp>
    </p:spTree>
    <p:extLst>
      <p:ext uri="{BB962C8B-B14F-4D97-AF65-F5344CB8AC3E}">
        <p14:creationId xmlns:p14="http://schemas.microsoft.com/office/powerpoint/2010/main" val="39959740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4.2</a:t>
            </a:r>
            <a:r>
              <a:rPr kumimoji="1" lang="zh-CN" altLang="en-US" dirty="0"/>
              <a:t> 触发器的动态特性</a:t>
            </a:r>
          </a:p>
        </p:txBody>
      </p:sp>
      <p:sp>
        <p:nvSpPr>
          <p:cNvPr id="5" name="Text Box 3">
            <a:extLst>
              <a:ext uri="{FF2B5EF4-FFF2-40B4-BE49-F238E27FC236}">
                <a16:creationId xmlns:a16="http://schemas.microsoft.com/office/drawing/2014/main" id="{BE14DD9E-0E80-DFFC-E3F0-5645659F4487}"/>
              </a:ext>
            </a:extLst>
          </p:cNvPr>
          <p:cNvSpPr txBox="1">
            <a:spLocks noChangeArrowheads="1"/>
          </p:cNvSpPr>
          <p:nvPr/>
        </p:nvSpPr>
        <p:spPr bwMode="auto">
          <a:xfrm>
            <a:off x="1870656" y="926206"/>
            <a:ext cx="714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latin typeface="宋体" panose="02010600030101010101" pitchFamily="2" charset="-122"/>
              </a:rPr>
              <a:t>一、</a:t>
            </a:r>
            <a:r>
              <a:rPr lang="zh-CN" altLang="en-US" sz="2800" b="1">
                <a:solidFill>
                  <a:srgbClr val="0033CC"/>
                </a:solidFill>
              </a:rPr>
              <a:t>输入信号的建立时间和保持时间</a:t>
            </a:r>
          </a:p>
        </p:txBody>
      </p:sp>
      <p:sp>
        <p:nvSpPr>
          <p:cNvPr id="6" name="Rectangle 4">
            <a:extLst>
              <a:ext uri="{FF2B5EF4-FFF2-40B4-BE49-F238E27FC236}">
                <a16:creationId xmlns:a16="http://schemas.microsoft.com/office/drawing/2014/main" id="{09918CF6-139F-F14C-1D8E-27BCD06496FA}"/>
              </a:ext>
            </a:extLst>
          </p:cNvPr>
          <p:cNvSpPr>
            <a:spLocks noChangeArrowheads="1"/>
          </p:cNvSpPr>
          <p:nvPr/>
        </p:nvSpPr>
        <p:spPr bwMode="auto">
          <a:xfrm>
            <a:off x="1870656" y="1459606"/>
            <a:ext cx="4868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1. </a:t>
            </a:r>
            <a:r>
              <a:rPr lang="zh-CN" altLang="en-US" sz="2800" b="1"/>
              <a:t>建立时间</a:t>
            </a:r>
            <a:r>
              <a:rPr lang="zh-CN" altLang="en-US" sz="2800" b="1">
                <a:solidFill>
                  <a:srgbClr val="0033CC"/>
                </a:solidFill>
              </a:rPr>
              <a:t> </a:t>
            </a:r>
            <a:r>
              <a:rPr lang="en-US" altLang="zh-CN" sz="2800" b="1" i="1">
                <a:solidFill>
                  <a:srgbClr val="FF0066"/>
                </a:solidFill>
              </a:rPr>
              <a:t>t</a:t>
            </a:r>
            <a:r>
              <a:rPr lang="en-US" altLang="zh-CN" sz="2800" b="1" baseline="-25000">
                <a:solidFill>
                  <a:srgbClr val="FF0066"/>
                </a:solidFill>
              </a:rPr>
              <a:t>set</a:t>
            </a:r>
          </a:p>
        </p:txBody>
      </p:sp>
      <p:sp>
        <p:nvSpPr>
          <p:cNvPr id="7" name="Text Box 5">
            <a:extLst>
              <a:ext uri="{FF2B5EF4-FFF2-40B4-BE49-F238E27FC236}">
                <a16:creationId xmlns:a16="http://schemas.microsoft.com/office/drawing/2014/main" id="{36213CA2-7C25-41F4-59EB-0CBADADF6035}"/>
              </a:ext>
            </a:extLst>
          </p:cNvPr>
          <p:cNvSpPr txBox="1">
            <a:spLocks noChangeArrowheads="1"/>
          </p:cNvSpPr>
          <p:nvPr/>
        </p:nvSpPr>
        <p:spPr bwMode="auto">
          <a:xfrm>
            <a:off x="1969081" y="1993006"/>
            <a:ext cx="7404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指</a:t>
            </a:r>
            <a:r>
              <a:rPr lang="zh-CN" altLang="en-US" sz="2800" b="1" dirty="0">
                <a:solidFill>
                  <a:srgbClr val="FF0000"/>
                </a:solidFill>
              </a:rPr>
              <a:t>要求触发器输入信号 先于 </a:t>
            </a:r>
            <a:r>
              <a:rPr lang="zh-CN" altLang="en-US" sz="1400" b="1" dirty="0">
                <a:solidFill>
                  <a:srgbClr val="FF0000"/>
                </a:solidFill>
              </a:rPr>
              <a:t> </a:t>
            </a:r>
            <a:r>
              <a:rPr lang="en-US" altLang="zh-CN" sz="2800" b="1" i="1" dirty="0">
                <a:solidFill>
                  <a:srgbClr val="FF0000"/>
                </a:solidFill>
              </a:rPr>
              <a:t>CP</a:t>
            </a:r>
            <a:r>
              <a:rPr lang="en-US" altLang="zh-CN" sz="1400" b="1" i="1" dirty="0">
                <a:solidFill>
                  <a:srgbClr val="FF0000"/>
                </a:solidFill>
              </a:rPr>
              <a:t>  </a:t>
            </a:r>
            <a:r>
              <a:rPr lang="zh-CN" altLang="en-US" sz="2800" b="1" dirty="0">
                <a:solidFill>
                  <a:srgbClr val="FF0000"/>
                </a:solidFill>
              </a:rPr>
              <a:t>信号的时间</a:t>
            </a:r>
            <a:r>
              <a:rPr lang="zh-CN" altLang="en-US" sz="2800" b="1" dirty="0"/>
              <a:t>。</a:t>
            </a:r>
          </a:p>
        </p:txBody>
      </p:sp>
      <p:sp>
        <p:nvSpPr>
          <p:cNvPr id="8" name="Rectangle 6">
            <a:extLst>
              <a:ext uri="{FF2B5EF4-FFF2-40B4-BE49-F238E27FC236}">
                <a16:creationId xmlns:a16="http://schemas.microsoft.com/office/drawing/2014/main" id="{82C2CC23-457E-EC7C-17BF-A7BD4A661839}"/>
              </a:ext>
            </a:extLst>
          </p:cNvPr>
          <p:cNvSpPr>
            <a:spLocks noChangeArrowheads="1"/>
          </p:cNvSpPr>
          <p:nvPr/>
        </p:nvSpPr>
        <p:spPr bwMode="auto">
          <a:xfrm>
            <a:off x="1916694" y="4355206"/>
            <a:ext cx="4868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2. </a:t>
            </a:r>
            <a:r>
              <a:rPr lang="zh-CN" altLang="en-US" sz="2800" b="1"/>
              <a:t>保持时间</a:t>
            </a:r>
            <a:r>
              <a:rPr lang="zh-CN" altLang="en-US" sz="2800" b="1">
                <a:solidFill>
                  <a:srgbClr val="0033CC"/>
                </a:solidFill>
              </a:rPr>
              <a:t> </a:t>
            </a:r>
            <a:r>
              <a:rPr lang="en-US" altLang="zh-CN" sz="2800" b="1" i="1">
                <a:solidFill>
                  <a:srgbClr val="FF0066"/>
                </a:solidFill>
              </a:rPr>
              <a:t>t</a:t>
            </a:r>
            <a:r>
              <a:rPr lang="en-US" altLang="zh-CN" sz="2800" b="1" baseline="-25000">
                <a:solidFill>
                  <a:srgbClr val="FF0066"/>
                </a:solidFill>
              </a:rPr>
              <a:t>h</a:t>
            </a:r>
          </a:p>
        </p:txBody>
      </p:sp>
      <p:sp>
        <p:nvSpPr>
          <p:cNvPr id="9" name="Text Box 7">
            <a:extLst>
              <a:ext uri="{FF2B5EF4-FFF2-40B4-BE49-F238E27FC236}">
                <a16:creationId xmlns:a16="http://schemas.microsoft.com/office/drawing/2014/main" id="{A423CC72-39BB-2DA3-2AC3-0E065A5CBC8B}"/>
              </a:ext>
            </a:extLst>
          </p:cNvPr>
          <p:cNvSpPr txBox="1">
            <a:spLocks noChangeArrowheads="1"/>
          </p:cNvSpPr>
          <p:nvPr/>
        </p:nvSpPr>
        <p:spPr bwMode="auto">
          <a:xfrm>
            <a:off x="1337256" y="4982269"/>
            <a:ext cx="8763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       </a:t>
            </a:r>
            <a:r>
              <a:rPr lang="zh-CN" altLang="en-US" sz="2800" b="1"/>
              <a:t>指保证触发器可靠翻转，</a:t>
            </a:r>
            <a:r>
              <a:rPr lang="zh-CN" altLang="en-US" sz="1400" b="1"/>
              <a:t> </a:t>
            </a:r>
            <a:r>
              <a:rPr lang="en-US" altLang="zh-CN" sz="2800" b="1" i="1"/>
              <a:t>CP</a:t>
            </a:r>
            <a:r>
              <a:rPr lang="en-US" altLang="zh-CN" sz="1400" b="1" i="1"/>
              <a:t>  </a:t>
            </a:r>
            <a:r>
              <a:rPr lang="zh-CN" altLang="en-US" sz="2800" b="1"/>
              <a:t>到来后输入信号需保持的时间。</a:t>
            </a:r>
          </a:p>
        </p:txBody>
      </p:sp>
      <p:sp>
        <p:nvSpPr>
          <p:cNvPr id="10" name="Text Box 8">
            <a:extLst>
              <a:ext uri="{FF2B5EF4-FFF2-40B4-BE49-F238E27FC236}">
                <a16:creationId xmlns:a16="http://schemas.microsoft.com/office/drawing/2014/main" id="{6772BA3D-1DA8-1880-9211-1307BA09C171}"/>
              </a:ext>
            </a:extLst>
          </p:cNvPr>
          <p:cNvSpPr txBox="1">
            <a:spLocks noChangeArrowheads="1"/>
          </p:cNvSpPr>
          <p:nvPr/>
        </p:nvSpPr>
        <p:spPr bwMode="auto">
          <a:xfrm>
            <a:off x="2159581" y="5955406"/>
            <a:ext cx="816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边沿</a:t>
            </a:r>
            <a:r>
              <a:rPr lang="zh-CN" altLang="en-US" sz="1400" b="1">
                <a:solidFill>
                  <a:srgbClr val="0033CC"/>
                </a:solidFill>
              </a:rPr>
              <a:t> </a:t>
            </a:r>
            <a:r>
              <a:rPr lang="en-US" altLang="zh-CN" sz="2800" b="1" i="1">
                <a:solidFill>
                  <a:srgbClr val="0033CC"/>
                </a:solidFill>
              </a:rPr>
              <a:t>D</a:t>
            </a:r>
            <a:r>
              <a:rPr lang="en-US" altLang="zh-CN" sz="1400" b="1">
                <a:solidFill>
                  <a:srgbClr val="0033CC"/>
                </a:solidFill>
              </a:rPr>
              <a:t>  </a:t>
            </a:r>
            <a:r>
              <a:rPr lang="zh-CN" altLang="en-US" sz="2800" b="1">
                <a:solidFill>
                  <a:srgbClr val="0033CC"/>
                </a:solidFill>
              </a:rPr>
              <a:t>触发器的 </a:t>
            </a:r>
            <a:r>
              <a:rPr lang="en-US" altLang="zh-CN" sz="2800" b="1" i="1">
                <a:solidFill>
                  <a:srgbClr val="FF0066"/>
                </a:solidFill>
              </a:rPr>
              <a:t>t</a:t>
            </a:r>
            <a:r>
              <a:rPr lang="en-US" altLang="zh-CN" sz="2800" b="1" baseline="-25000">
                <a:solidFill>
                  <a:srgbClr val="FF0066"/>
                </a:solidFill>
              </a:rPr>
              <a:t>set </a:t>
            </a:r>
            <a:r>
              <a:rPr lang="zh-CN" altLang="en-US" sz="2800" b="1">
                <a:solidFill>
                  <a:srgbClr val="0033CC"/>
                </a:solidFill>
              </a:rPr>
              <a:t>和 </a:t>
            </a:r>
            <a:r>
              <a:rPr lang="en-US" altLang="zh-CN" sz="2800" b="1" i="1">
                <a:solidFill>
                  <a:srgbClr val="FF0066"/>
                </a:solidFill>
              </a:rPr>
              <a:t>t</a:t>
            </a:r>
            <a:r>
              <a:rPr lang="en-US" altLang="zh-CN" sz="2800" b="1" baseline="-25000">
                <a:solidFill>
                  <a:srgbClr val="FF0066"/>
                </a:solidFill>
              </a:rPr>
              <a:t>h </a:t>
            </a:r>
            <a:r>
              <a:rPr lang="zh-CN" altLang="en-US" sz="2800" b="1">
                <a:solidFill>
                  <a:srgbClr val="0033CC"/>
                </a:solidFill>
              </a:rPr>
              <a:t>均在 </a:t>
            </a:r>
            <a:r>
              <a:rPr lang="en-US" altLang="zh-CN" sz="2800" b="1">
                <a:solidFill>
                  <a:srgbClr val="FF0066"/>
                </a:solidFill>
              </a:rPr>
              <a:t>10 ns </a:t>
            </a:r>
            <a:r>
              <a:rPr lang="zh-CN" altLang="en-US" sz="2800" b="1">
                <a:solidFill>
                  <a:srgbClr val="0033CC"/>
                </a:solidFill>
              </a:rPr>
              <a:t>左右。</a:t>
            </a:r>
          </a:p>
        </p:txBody>
      </p:sp>
      <p:grpSp>
        <p:nvGrpSpPr>
          <p:cNvPr id="11" name="Group 57">
            <a:extLst>
              <a:ext uri="{FF2B5EF4-FFF2-40B4-BE49-F238E27FC236}">
                <a16:creationId xmlns:a16="http://schemas.microsoft.com/office/drawing/2014/main" id="{FF362D18-28BA-CEDF-E666-A261B3967B95}"/>
              </a:ext>
            </a:extLst>
          </p:cNvPr>
          <p:cNvGrpSpPr>
            <a:grpSpLocks/>
          </p:cNvGrpSpPr>
          <p:nvPr/>
        </p:nvGrpSpPr>
        <p:grpSpPr bwMode="auto">
          <a:xfrm>
            <a:off x="2080206" y="2678806"/>
            <a:ext cx="7494588" cy="1490663"/>
            <a:chOff x="564" y="1728"/>
            <a:chExt cx="4721" cy="939"/>
          </a:xfrm>
        </p:grpSpPr>
        <p:sp>
          <p:nvSpPr>
            <p:cNvPr id="12" name="Rectangle 10">
              <a:extLst>
                <a:ext uri="{FF2B5EF4-FFF2-40B4-BE49-F238E27FC236}">
                  <a16:creationId xmlns:a16="http://schemas.microsoft.com/office/drawing/2014/main" id="{939A40F8-3AE3-3AEC-2EB2-F597C605967A}"/>
                </a:ext>
              </a:extLst>
            </p:cNvPr>
            <p:cNvSpPr>
              <a:spLocks noChangeArrowheads="1"/>
            </p:cNvSpPr>
            <p:nvPr/>
          </p:nvSpPr>
          <p:spPr bwMode="auto">
            <a:xfrm>
              <a:off x="564" y="1745"/>
              <a:ext cx="4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33CC"/>
                  </a:solidFill>
                  <a:effectLst>
                    <a:outerShdw blurRad="38100" dist="38100" dir="2700000" algn="tl">
                      <a:srgbClr val="C0C0C0"/>
                    </a:outerShdw>
                  </a:effectLst>
                </a:rPr>
                <a:t>CP</a:t>
              </a:r>
            </a:p>
          </p:txBody>
        </p:sp>
        <p:sp>
          <p:nvSpPr>
            <p:cNvPr id="13" name="Rectangle 11">
              <a:extLst>
                <a:ext uri="{FF2B5EF4-FFF2-40B4-BE49-F238E27FC236}">
                  <a16:creationId xmlns:a16="http://schemas.microsoft.com/office/drawing/2014/main" id="{D168D44F-3ED9-711A-C8C6-97995A8E3D19}"/>
                </a:ext>
              </a:extLst>
            </p:cNvPr>
            <p:cNvSpPr>
              <a:spLocks noChangeArrowheads="1"/>
            </p:cNvSpPr>
            <p:nvPr/>
          </p:nvSpPr>
          <p:spPr bwMode="auto">
            <a:xfrm>
              <a:off x="663" y="2158"/>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solidFill>
                    <a:srgbClr val="0033CC"/>
                  </a:solidFill>
                  <a:effectLst>
                    <a:outerShdw blurRad="38100" dist="38100" dir="2700000" algn="tl">
                      <a:srgbClr val="C0C0C0"/>
                    </a:outerShdw>
                  </a:effectLst>
                </a:rPr>
                <a:t>D</a:t>
              </a:r>
            </a:p>
          </p:txBody>
        </p:sp>
        <p:sp>
          <p:nvSpPr>
            <p:cNvPr id="14" name="Freeform 12">
              <a:extLst>
                <a:ext uri="{FF2B5EF4-FFF2-40B4-BE49-F238E27FC236}">
                  <a16:creationId xmlns:a16="http://schemas.microsoft.com/office/drawing/2014/main" id="{D4E3DE5C-39B0-7FAB-1796-789A92F4788C}"/>
                </a:ext>
              </a:extLst>
            </p:cNvPr>
            <p:cNvSpPr>
              <a:spLocks/>
            </p:cNvSpPr>
            <p:nvPr/>
          </p:nvSpPr>
          <p:spPr bwMode="auto">
            <a:xfrm>
              <a:off x="1104" y="1751"/>
              <a:ext cx="1182" cy="263"/>
            </a:xfrm>
            <a:custGeom>
              <a:avLst/>
              <a:gdLst>
                <a:gd name="T0" fmla="*/ 0 w 1014"/>
                <a:gd name="T1" fmla="*/ 228 h 228"/>
                <a:gd name="T2" fmla="*/ 485 w 1014"/>
                <a:gd name="T3" fmla="*/ 228 h 228"/>
                <a:gd name="T4" fmla="*/ 485 w 1014"/>
                <a:gd name="T5" fmla="*/ 0 h 228"/>
                <a:gd name="T6" fmla="*/ 1014 w 1014"/>
                <a:gd name="T7" fmla="*/ 0 h 228"/>
                <a:gd name="T8" fmla="*/ 1014 w 1014"/>
                <a:gd name="T9" fmla="*/ 228 h 228"/>
              </a:gdLst>
              <a:ahLst/>
              <a:cxnLst>
                <a:cxn ang="0">
                  <a:pos x="T0" y="T1"/>
                </a:cxn>
                <a:cxn ang="0">
                  <a:pos x="T2" y="T3"/>
                </a:cxn>
                <a:cxn ang="0">
                  <a:pos x="T4" y="T5"/>
                </a:cxn>
                <a:cxn ang="0">
                  <a:pos x="T6" y="T7"/>
                </a:cxn>
                <a:cxn ang="0">
                  <a:pos x="T8" y="T9"/>
                </a:cxn>
              </a:cxnLst>
              <a:rect l="0" t="0" r="r" b="b"/>
              <a:pathLst>
                <a:path w="1014" h="228">
                  <a:moveTo>
                    <a:pt x="0" y="228"/>
                  </a:moveTo>
                  <a:lnTo>
                    <a:pt x="485" y="228"/>
                  </a:lnTo>
                  <a:lnTo>
                    <a:pt x="485" y="0"/>
                  </a:lnTo>
                  <a:lnTo>
                    <a:pt x="1014" y="0"/>
                  </a:lnTo>
                  <a:lnTo>
                    <a:pt x="1014" y="228"/>
                  </a:lnTo>
                </a:path>
              </a:pathLst>
            </a:custGeom>
            <a:noFill/>
            <a:ln w="38100" cmpd="sng">
              <a:solidFill>
                <a:schemeClr val="tx1"/>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3">
              <a:extLst>
                <a:ext uri="{FF2B5EF4-FFF2-40B4-BE49-F238E27FC236}">
                  <a16:creationId xmlns:a16="http://schemas.microsoft.com/office/drawing/2014/main" id="{5222BE92-2436-45F6-602F-156DDD16EAC2}"/>
                </a:ext>
              </a:extLst>
            </p:cNvPr>
            <p:cNvSpPr>
              <a:spLocks/>
            </p:cNvSpPr>
            <p:nvPr/>
          </p:nvSpPr>
          <p:spPr bwMode="auto">
            <a:xfrm>
              <a:off x="2276" y="2013"/>
              <a:ext cx="705" cy="1"/>
            </a:xfrm>
            <a:custGeom>
              <a:avLst/>
              <a:gdLst>
                <a:gd name="T0" fmla="*/ 0 w 705"/>
                <a:gd name="T1" fmla="*/ 1 h 1"/>
                <a:gd name="T2" fmla="*/ 705 w 705"/>
                <a:gd name="T3" fmla="*/ 0 h 1"/>
              </a:gdLst>
              <a:ahLst/>
              <a:cxnLst>
                <a:cxn ang="0">
                  <a:pos x="T0" y="T1"/>
                </a:cxn>
                <a:cxn ang="0">
                  <a:pos x="T2" y="T3"/>
                </a:cxn>
              </a:cxnLst>
              <a:rect l="0" t="0" r="r" b="b"/>
              <a:pathLst>
                <a:path w="705" h="1">
                  <a:moveTo>
                    <a:pt x="0" y="1"/>
                  </a:moveTo>
                  <a:lnTo>
                    <a:pt x="705" y="0"/>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4">
              <a:extLst>
                <a:ext uri="{FF2B5EF4-FFF2-40B4-BE49-F238E27FC236}">
                  <a16:creationId xmlns:a16="http://schemas.microsoft.com/office/drawing/2014/main" id="{745B7C42-0B09-50D0-DB28-302DA83C4DBF}"/>
                </a:ext>
              </a:extLst>
            </p:cNvPr>
            <p:cNvSpPr>
              <a:spLocks/>
            </p:cNvSpPr>
            <p:nvPr/>
          </p:nvSpPr>
          <p:spPr bwMode="auto">
            <a:xfrm>
              <a:off x="1091" y="2171"/>
              <a:ext cx="752" cy="205"/>
            </a:xfrm>
            <a:custGeom>
              <a:avLst/>
              <a:gdLst>
                <a:gd name="T0" fmla="*/ 0 w 752"/>
                <a:gd name="T1" fmla="*/ 204 h 205"/>
                <a:gd name="T2" fmla="*/ 439 w 752"/>
                <a:gd name="T3" fmla="*/ 205 h 205"/>
                <a:gd name="T4" fmla="*/ 439 w 752"/>
                <a:gd name="T5" fmla="*/ 0 h 205"/>
                <a:gd name="T6" fmla="*/ 752 w 752"/>
                <a:gd name="T7" fmla="*/ 0 h 205"/>
                <a:gd name="T8" fmla="*/ 752 w 752"/>
                <a:gd name="T9" fmla="*/ 205 h 205"/>
              </a:gdLst>
              <a:ahLst/>
              <a:cxnLst>
                <a:cxn ang="0">
                  <a:pos x="T0" y="T1"/>
                </a:cxn>
                <a:cxn ang="0">
                  <a:pos x="T2" y="T3"/>
                </a:cxn>
                <a:cxn ang="0">
                  <a:pos x="T4" y="T5"/>
                </a:cxn>
                <a:cxn ang="0">
                  <a:pos x="T6" y="T7"/>
                </a:cxn>
                <a:cxn ang="0">
                  <a:pos x="T8" y="T9"/>
                </a:cxn>
              </a:cxnLst>
              <a:rect l="0" t="0" r="r" b="b"/>
              <a:pathLst>
                <a:path w="752" h="205">
                  <a:moveTo>
                    <a:pt x="0" y="204"/>
                  </a:moveTo>
                  <a:lnTo>
                    <a:pt x="439" y="205"/>
                  </a:lnTo>
                  <a:lnTo>
                    <a:pt x="439" y="0"/>
                  </a:lnTo>
                  <a:lnTo>
                    <a:pt x="752" y="0"/>
                  </a:lnTo>
                  <a:lnTo>
                    <a:pt x="752" y="205"/>
                  </a:lnTo>
                </a:path>
              </a:pathLst>
            </a:custGeom>
            <a:noFill/>
            <a:ln w="38100" cmpd="sng">
              <a:solidFill>
                <a:schemeClr val="tx1"/>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5">
              <a:extLst>
                <a:ext uri="{FF2B5EF4-FFF2-40B4-BE49-F238E27FC236}">
                  <a16:creationId xmlns:a16="http://schemas.microsoft.com/office/drawing/2014/main" id="{0844FA5B-BF13-E824-F314-C65178C9A834}"/>
                </a:ext>
              </a:extLst>
            </p:cNvPr>
            <p:cNvSpPr>
              <a:spLocks/>
            </p:cNvSpPr>
            <p:nvPr/>
          </p:nvSpPr>
          <p:spPr bwMode="auto">
            <a:xfrm>
              <a:off x="1832" y="2378"/>
              <a:ext cx="932" cy="1"/>
            </a:xfrm>
            <a:custGeom>
              <a:avLst/>
              <a:gdLst>
                <a:gd name="T0" fmla="*/ 0 w 932"/>
                <a:gd name="T1" fmla="*/ 1 h 1"/>
                <a:gd name="T2" fmla="*/ 932 w 932"/>
                <a:gd name="T3" fmla="*/ 0 h 1"/>
              </a:gdLst>
              <a:ahLst/>
              <a:cxnLst>
                <a:cxn ang="0">
                  <a:pos x="T0" y="T1"/>
                </a:cxn>
                <a:cxn ang="0">
                  <a:pos x="T2" y="T3"/>
                </a:cxn>
              </a:cxnLst>
              <a:rect l="0" t="0" r="r" b="b"/>
              <a:pathLst>
                <a:path w="932" h="1">
                  <a:moveTo>
                    <a:pt x="0" y="1"/>
                  </a:moveTo>
                  <a:lnTo>
                    <a:pt x="932" y="0"/>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a:extLst>
                <a:ext uri="{FF2B5EF4-FFF2-40B4-BE49-F238E27FC236}">
                  <a16:creationId xmlns:a16="http://schemas.microsoft.com/office/drawing/2014/main" id="{803C6943-79B3-A8CA-E914-B19407F4C2D2}"/>
                </a:ext>
              </a:extLst>
            </p:cNvPr>
            <p:cNvSpPr>
              <a:spLocks noChangeShapeType="1"/>
            </p:cNvSpPr>
            <p:nvPr/>
          </p:nvSpPr>
          <p:spPr bwMode="auto">
            <a:xfrm flipH="1">
              <a:off x="1524" y="2028"/>
              <a:ext cx="2" cy="632"/>
            </a:xfrm>
            <a:prstGeom prst="line">
              <a:avLst/>
            </a:prstGeom>
            <a:noFill/>
            <a:ln w="12700">
              <a:solidFill>
                <a:srgbClr val="00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a:extLst>
                <a:ext uri="{FF2B5EF4-FFF2-40B4-BE49-F238E27FC236}">
                  <a16:creationId xmlns:a16="http://schemas.microsoft.com/office/drawing/2014/main" id="{278FF7B8-0797-3890-ECE1-337BF6616125}"/>
                </a:ext>
              </a:extLst>
            </p:cNvPr>
            <p:cNvSpPr>
              <a:spLocks noChangeShapeType="1"/>
            </p:cNvSpPr>
            <p:nvPr/>
          </p:nvSpPr>
          <p:spPr bwMode="auto">
            <a:xfrm flipH="1">
              <a:off x="1668" y="2014"/>
              <a:ext cx="2" cy="631"/>
            </a:xfrm>
            <a:prstGeom prst="line">
              <a:avLst/>
            </a:prstGeom>
            <a:noFill/>
            <a:ln w="12700">
              <a:solidFill>
                <a:srgbClr val="00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a:extLst>
                <a:ext uri="{FF2B5EF4-FFF2-40B4-BE49-F238E27FC236}">
                  <a16:creationId xmlns:a16="http://schemas.microsoft.com/office/drawing/2014/main" id="{7EFD6D55-4982-6A15-6AEE-F0DF5ECBFF6D}"/>
                </a:ext>
              </a:extLst>
            </p:cNvPr>
            <p:cNvSpPr>
              <a:spLocks noChangeShapeType="1"/>
            </p:cNvSpPr>
            <p:nvPr/>
          </p:nvSpPr>
          <p:spPr bwMode="auto">
            <a:xfrm flipH="1">
              <a:off x="1836" y="1744"/>
              <a:ext cx="2" cy="631"/>
            </a:xfrm>
            <a:prstGeom prst="line">
              <a:avLst/>
            </a:prstGeom>
            <a:noFill/>
            <a:ln w="12700">
              <a:solidFill>
                <a:srgbClr val="00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 name="Group 19">
              <a:extLst>
                <a:ext uri="{FF2B5EF4-FFF2-40B4-BE49-F238E27FC236}">
                  <a16:creationId xmlns:a16="http://schemas.microsoft.com/office/drawing/2014/main" id="{C4E6AA77-A61C-3ACE-7BFD-5DFA7A151EFB}"/>
                </a:ext>
              </a:extLst>
            </p:cNvPr>
            <p:cNvGrpSpPr>
              <a:grpSpLocks/>
            </p:cNvGrpSpPr>
            <p:nvPr/>
          </p:nvGrpSpPr>
          <p:grpSpPr bwMode="auto">
            <a:xfrm>
              <a:off x="1296" y="2634"/>
              <a:ext cx="606" cy="33"/>
              <a:chOff x="1008" y="2604"/>
              <a:chExt cx="576" cy="0"/>
            </a:xfrm>
          </p:grpSpPr>
          <p:sp>
            <p:nvSpPr>
              <p:cNvPr id="51" name="Line 20">
                <a:extLst>
                  <a:ext uri="{FF2B5EF4-FFF2-40B4-BE49-F238E27FC236}">
                    <a16:creationId xmlns:a16="http://schemas.microsoft.com/office/drawing/2014/main" id="{6C8B3BAD-DE98-D6C6-AC26-50C712CCA9B2}"/>
                  </a:ext>
                </a:extLst>
              </p:cNvPr>
              <p:cNvSpPr>
                <a:spLocks noChangeShapeType="1"/>
              </p:cNvSpPr>
              <p:nvPr/>
            </p:nvSpPr>
            <p:spPr bwMode="auto">
              <a:xfrm>
                <a:off x="1008"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21">
                <a:extLst>
                  <a:ext uri="{FF2B5EF4-FFF2-40B4-BE49-F238E27FC236}">
                    <a16:creationId xmlns:a16="http://schemas.microsoft.com/office/drawing/2014/main" id="{3AA3B345-5470-5B9E-50E7-C79C56574BDE}"/>
                  </a:ext>
                </a:extLst>
              </p:cNvPr>
              <p:cNvSpPr>
                <a:spLocks noChangeShapeType="1"/>
              </p:cNvSpPr>
              <p:nvPr/>
            </p:nvSpPr>
            <p:spPr bwMode="auto">
              <a:xfrm flipH="1">
                <a:off x="1356"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2">
                <a:extLst>
                  <a:ext uri="{FF2B5EF4-FFF2-40B4-BE49-F238E27FC236}">
                    <a16:creationId xmlns:a16="http://schemas.microsoft.com/office/drawing/2014/main" id="{076B883D-E0D7-8604-7FBB-BCE99520BF99}"/>
                  </a:ext>
                </a:extLst>
              </p:cNvPr>
              <p:cNvSpPr>
                <a:spLocks noChangeShapeType="1"/>
              </p:cNvSpPr>
              <p:nvPr/>
            </p:nvSpPr>
            <p:spPr bwMode="auto">
              <a:xfrm>
                <a:off x="1218" y="2604"/>
                <a:ext cx="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23">
              <a:extLst>
                <a:ext uri="{FF2B5EF4-FFF2-40B4-BE49-F238E27FC236}">
                  <a16:creationId xmlns:a16="http://schemas.microsoft.com/office/drawing/2014/main" id="{838437E3-66E1-8F7B-686D-448D1836F088}"/>
                </a:ext>
              </a:extLst>
            </p:cNvPr>
            <p:cNvGrpSpPr>
              <a:grpSpLocks/>
            </p:cNvGrpSpPr>
            <p:nvPr/>
          </p:nvGrpSpPr>
          <p:grpSpPr bwMode="auto">
            <a:xfrm>
              <a:off x="1380" y="2099"/>
              <a:ext cx="762" cy="40"/>
              <a:chOff x="1008" y="2604"/>
              <a:chExt cx="576" cy="0"/>
            </a:xfrm>
          </p:grpSpPr>
          <p:sp>
            <p:nvSpPr>
              <p:cNvPr id="48" name="Line 24">
                <a:extLst>
                  <a:ext uri="{FF2B5EF4-FFF2-40B4-BE49-F238E27FC236}">
                    <a16:creationId xmlns:a16="http://schemas.microsoft.com/office/drawing/2014/main" id="{6D39B7B4-08A2-B5A7-5A0A-066DBD919D08}"/>
                  </a:ext>
                </a:extLst>
              </p:cNvPr>
              <p:cNvSpPr>
                <a:spLocks noChangeShapeType="1"/>
              </p:cNvSpPr>
              <p:nvPr/>
            </p:nvSpPr>
            <p:spPr bwMode="auto">
              <a:xfrm>
                <a:off x="1008"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25">
                <a:extLst>
                  <a:ext uri="{FF2B5EF4-FFF2-40B4-BE49-F238E27FC236}">
                    <a16:creationId xmlns:a16="http://schemas.microsoft.com/office/drawing/2014/main" id="{3C3973AF-9D97-CFF5-03E5-9804100A810D}"/>
                  </a:ext>
                </a:extLst>
              </p:cNvPr>
              <p:cNvSpPr>
                <a:spLocks noChangeShapeType="1"/>
              </p:cNvSpPr>
              <p:nvPr/>
            </p:nvSpPr>
            <p:spPr bwMode="auto">
              <a:xfrm flipH="1">
                <a:off x="1356"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26">
                <a:extLst>
                  <a:ext uri="{FF2B5EF4-FFF2-40B4-BE49-F238E27FC236}">
                    <a16:creationId xmlns:a16="http://schemas.microsoft.com/office/drawing/2014/main" id="{D939AAF8-EB99-76D2-7E7E-EB2F15C252F8}"/>
                  </a:ext>
                </a:extLst>
              </p:cNvPr>
              <p:cNvSpPr>
                <a:spLocks noChangeShapeType="1"/>
              </p:cNvSpPr>
              <p:nvPr/>
            </p:nvSpPr>
            <p:spPr bwMode="auto">
              <a:xfrm>
                <a:off x="1218" y="2604"/>
                <a:ext cx="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3" name="Object 27">
              <a:extLst>
                <a:ext uri="{FF2B5EF4-FFF2-40B4-BE49-F238E27FC236}">
                  <a16:creationId xmlns:a16="http://schemas.microsoft.com/office/drawing/2014/main" id="{18C461D0-CAC0-EE9C-614D-975EB489E7C5}"/>
                </a:ext>
              </a:extLst>
            </p:cNvPr>
            <p:cNvGraphicFramePr>
              <a:graphicFrameLocks noChangeAspect="1"/>
            </p:cNvGraphicFramePr>
            <p:nvPr/>
          </p:nvGraphicFramePr>
          <p:xfrm>
            <a:off x="1884" y="2340"/>
            <a:ext cx="301" cy="319"/>
          </p:xfrm>
          <a:graphic>
            <a:graphicData uri="http://schemas.openxmlformats.org/presentationml/2006/ole">
              <mc:AlternateContent xmlns:mc="http://schemas.openxmlformats.org/markup-compatibility/2006">
                <mc:Choice xmlns:v="urn:schemas-microsoft-com:vml" Requires="v">
                  <p:oleObj name="Equation" r:id="rId2" imgW="190440" imgH="203040" progId="Equation.3">
                    <p:embed/>
                  </p:oleObj>
                </mc:Choice>
                <mc:Fallback>
                  <p:oleObj name="Equation" r:id="rId2" imgW="190440" imgH="203040" progId="Equation.3">
                    <p:embed/>
                    <p:pic>
                      <p:nvPicPr>
                        <p:cNvPr id="4123"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 y="2340"/>
                          <a:ext cx="301"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8">
              <a:extLst>
                <a:ext uri="{FF2B5EF4-FFF2-40B4-BE49-F238E27FC236}">
                  <a16:creationId xmlns:a16="http://schemas.microsoft.com/office/drawing/2014/main" id="{F5744011-DC51-7FFA-0FA5-5EB90F998FCC}"/>
                </a:ext>
              </a:extLst>
            </p:cNvPr>
            <p:cNvGraphicFramePr>
              <a:graphicFrameLocks noChangeAspect="1"/>
            </p:cNvGraphicFramePr>
            <p:nvPr/>
          </p:nvGraphicFramePr>
          <p:xfrm>
            <a:off x="2018" y="1728"/>
            <a:ext cx="211" cy="318"/>
          </p:xfrm>
          <a:graphic>
            <a:graphicData uri="http://schemas.openxmlformats.org/presentationml/2006/ole">
              <mc:AlternateContent xmlns:mc="http://schemas.openxmlformats.org/markup-compatibility/2006">
                <mc:Choice xmlns:v="urn:schemas-microsoft-com:vml" Requires="v">
                  <p:oleObj name="Equation" r:id="rId4" imgW="139680" imgH="203040" progId="Equation.3">
                    <p:embed/>
                  </p:oleObj>
                </mc:Choice>
                <mc:Fallback>
                  <p:oleObj name="Equation" r:id="rId4" imgW="139680" imgH="203040" progId="Equation.3">
                    <p:embed/>
                    <p:pic>
                      <p:nvPicPr>
                        <p:cNvPr id="4124"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1728"/>
                          <a:ext cx="211"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Freeform 29">
              <a:extLst>
                <a:ext uri="{FF2B5EF4-FFF2-40B4-BE49-F238E27FC236}">
                  <a16:creationId xmlns:a16="http://schemas.microsoft.com/office/drawing/2014/main" id="{4D37EE95-AE34-F437-6BAB-B8A8FC86BDDE}"/>
                </a:ext>
              </a:extLst>
            </p:cNvPr>
            <p:cNvSpPr>
              <a:spLocks/>
            </p:cNvSpPr>
            <p:nvPr/>
          </p:nvSpPr>
          <p:spPr bwMode="auto">
            <a:xfrm>
              <a:off x="3408" y="1751"/>
              <a:ext cx="1182" cy="263"/>
            </a:xfrm>
            <a:custGeom>
              <a:avLst/>
              <a:gdLst>
                <a:gd name="T0" fmla="*/ 0 w 1014"/>
                <a:gd name="T1" fmla="*/ 228 h 228"/>
                <a:gd name="T2" fmla="*/ 485 w 1014"/>
                <a:gd name="T3" fmla="*/ 228 h 228"/>
                <a:gd name="T4" fmla="*/ 485 w 1014"/>
                <a:gd name="T5" fmla="*/ 0 h 228"/>
                <a:gd name="T6" fmla="*/ 1014 w 1014"/>
                <a:gd name="T7" fmla="*/ 0 h 228"/>
                <a:gd name="T8" fmla="*/ 1014 w 1014"/>
                <a:gd name="T9" fmla="*/ 228 h 228"/>
              </a:gdLst>
              <a:ahLst/>
              <a:cxnLst>
                <a:cxn ang="0">
                  <a:pos x="T0" y="T1"/>
                </a:cxn>
                <a:cxn ang="0">
                  <a:pos x="T2" y="T3"/>
                </a:cxn>
                <a:cxn ang="0">
                  <a:pos x="T4" y="T5"/>
                </a:cxn>
                <a:cxn ang="0">
                  <a:pos x="T6" y="T7"/>
                </a:cxn>
                <a:cxn ang="0">
                  <a:pos x="T8" y="T9"/>
                </a:cxn>
              </a:cxnLst>
              <a:rect l="0" t="0" r="r" b="b"/>
              <a:pathLst>
                <a:path w="1014" h="228">
                  <a:moveTo>
                    <a:pt x="0" y="228"/>
                  </a:moveTo>
                  <a:lnTo>
                    <a:pt x="485" y="228"/>
                  </a:lnTo>
                  <a:lnTo>
                    <a:pt x="485" y="0"/>
                  </a:lnTo>
                  <a:lnTo>
                    <a:pt x="1014" y="0"/>
                  </a:lnTo>
                  <a:lnTo>
                    <a:pt x="1014" y="228"/>
                  </a:lnTo>
                </a:path>
              </a:pathLst>
            </a:custGeom>
            <a:noFill/>
            <a:ln w="38100" cmpd="sng">
              <a:solidFill>
                <a:schemeClr val="tx1"/>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30">
              <a:extLst>
                <a:ext uri="{FF2B5EF4-FFF2-40B4-BE49-F238E27FC236}">
                  <a16:creationId xmlns:a16="http://schemas.microsoft.com/office/drawing/2014/main" id="{3CE2F49C-F3F5-F500-0C79-965043484377}"/>
                </a:ext>
              </a:extLst>
            </p:cNvPr>
            <p:cNvSpPr>
              <a:spLocks/>
            </p:cNvSpPr>
            <p:nvPr/>
          </p:nvSpPr>
          <p:spPr bwMode="auto">
            <a:xfrm>
              <a:off x="4580" y="2013"/>
              <a:ext cx="705" cy="1"/>
            </a:xfrm>
            <a:custGeom>
              <a:avLst/>
              <a:gdLst>
                <a:gd name="T0" fmla="*/ 0 w 705"/>
                <a:gd name="T1" fmla="*/ 1 h 1"/>
                <a:gd name="T2" fmla="*/ 705 w 705"/>
                <a:gd name="T3" fmla="*/ 0 h 1"/>
              </a:gdLst>
              <a:ahLst/>
              <a:cxnLst>
                <a:cxn ang="0">
                  <a:pos x="T0" y="T1"/>
                </a:cxn>
                <a:cxn ang="0">
                  <a:pos x="T2" y="T3"/>
                </a:cxn>
              </a:cxnLst>
              <a:rect l="0" t="0" r="r" b="b"/>
              <a:pathLst>
                <a:path w="705" h="1">
                  <a:moveTo>
                    <a:pt x="0" y="1"/>
                  </a:moveTo>
                  <a:lnTo>
                    <a:pt x="705" y="0"/>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31">
              <a:extLst>
                <a:ext uri="{FF2B5EF4-FFF2-40B4-BE49-F238E27FC236}">
                  <a16:creationId xmlns:a16="http://schemas.microsoft.com/office/drawing/2014/main" id="{E62A87AC-A345-49E3-A4E5-FCE960A17CEA}"/>
                </a:ext>
              </a:extLst>
            </p:cNvPr>
            <p:cNvSpPr>
              <a:spLocks/>
            </p:cNvSpPr>
            <p:nvPr/>
          </p:nvSpPr>
          <p:spPr bwMode="auto">
            <a:xfrm>
              <a:off x="3395" y="2177"/>
              <a:ext cx="751" cy="205"/>
            </a:xfrm>
            <a:custGeom>
              <a:avLst/>
              <a:gdLst>
                <a:gd name="T0" fmla="*/ 0 w 751"/>
                <a:gd name="T1" fmla="*/ 1 h 205"/>
                <a:gd name="T2" fmla="*/ 438 w 751"/>
                <a:gd name="T3" fmla="*/ 0 h 205"/>
                <a:gd name="T4" fmla="*/ 438 w 751"/>
                <a:gd name="T5" fmla="*/ 205 h 205"/>
                <a:gd name="T6" fmla="*/ 751 w 751"/>
                <a:gd name="T7" fmla="*/ 205 h 205"/>
                <a:gd name="T8" fmla="*/ 751 w 751"/>
                <a:gd name="T9" fmla="*/ 0 h 205"/>
              </a:gdLst>
              <a:ahLst/>
              <a:cxnLst>
                <a:cxn ang="0">
                  <a:pos x="T0" y="T1"/>
                </a:cxn>
                <a:cxn ang="0">
                  <a:pos x="T2" y="T3"/>
                </a:cxn>
                <a:cxn ang="0">
                  <a:pos x="T4" y="T5"/>
                </a:cxn>
                <a:cxn ang="0">
                  <a:pos x="T6" y="T7"/>
                </a:cxn>
                <a:cxn ang="0">
                  <a:pos x="T8" y="T9"/>
                </a:cxn>
              </a:cxnLst>
              <a:rect l="0" t="0" r="r" b="b"/>
              <a:pathLst>
                <a:path w="751" h="205">
                  <a:moveTo>
                    <a:pt x="0" y="1"/>
                  </a:moveTo>
                  <a:lnTo>
                    <a:pt x="438" y="0"/>
                  </a:lnTo>
                  <a:lnTo>
                    <a:pt x="438" y="205"/>
                  </a:lnTo>
                  <a:lnTo>
                    <a:pt x="751" y="205"/>
                  </a:lnTo>
                  <a:lnTo>
                    <a:pt x="751" y="0"/>
                  </a:lnTo>
                </a:path>
              </a:pathLst>
            </a:custGeom>
            <a:noFill/>
            <a:ln w="38100" cmpd="sng">
              <a:solidFill>
                <a:schemeClr val="tx1"/>
              </a:solidFill>
              <a:round/>
              <a:headEn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32">
              <a:extLst>
                <a:ext uri="{FF2B5EF4-FFF2-40B4-BE49-F238E27FC236}">
                  <a16:creationId xmlns:a16="http://schemas.microsoft.com/office/drawing/2014/main" id="{F915FF5E-AA32-145C-76CC-8247A265862B}"/>
                </a:ext>
              </a:extLst>
            </p:cNvPr>
            <p:cNvSpPr>
              <a:spLocks/>
            </p:cNvSpPr>
            <p:nvPr/>
          </p:nvSpPr>
          <p:spPr bwMode="auto">
            <a:xfrm>
              <a:off x="4136" y="2174"/>
              <a:ext cx="932" cy="1"/>
            </a:xfrm>
            <a:custGeom>
              <a:avLst/>
              <a:gdLst>
                <a:gd name="T0" fmla="*/ 0 w 932"/>
                <a:gd name="T1" fmla="*/ 1 h 1"/>
                <a:gd name="T2" fmla="*/ 932 w 932"/>
                <a:gd name="T3" fmla="*/ 0 h 1"/>
              </a:gdLst>
              <a:ahLst/>
              <a:cxnLst>
                <a:cxn ang="0">
                  <a:pos x="T0" y="T1"/>
                </a:cxn>
                <a:cxn ang="0">
                  <a:pos x="T2" y="T3"/>
                </a:cxn>
              </a:cxnLst>
              <a:rect l="0" t="0" r="r" b="b"/>
              <a:pathLst>
                <a:path w="932" h="1">
                  <a:moveTo>
                    <a:pt x="0" y="1"/>
                  </a:moveTo>
                  <a:lnTo>
                    <a:pt x="932" y="0"/>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3">
              <a:extLst>
                <a:ext uri="{FF2B5EF4-FFF2-40B4-BE49-F238E27FC236}">
                  <a16:creationId xmlns:a16="http://schemas.microsoft.com/office/drawing/2014/main" id="{F4698736-0EDD-0609-D123-D5C6D75272A7}"/>
                </a:ext>
              </a:extLst>
            </p:cNvPr>
            <p:cNvSpPr>
              <a:spLocks noChangeShapeType="1"/>
            </p:cNvSpPr>
            <p:nvPr/>
          </p:nvSpPr>
          <p:spPr bwMode="auto">
            <a:xfrm flipH="1">
              <a:off x="3828" y="2028"/>
              <a:ext cx="2" cy="632"/>
            </a:xfrm>
            <a:prstGeom prst="line">
              <a:avLst/>
            </a:prstGeom>
            <a:noFill/>
            <a:ln w="12700">
              <a:solidFill>
                <a:srgbClr val="00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4">
              <a:extLst>
                <a:ext uri="{FF2B5EF4-FFF2-40B4-BE49-F238E27FC236}">
                  <a16:creationId xmlns:a16="http://schemas.microsoft.com/office/drawing/2014/main" id="{D89917FE-586E-5F2A-D3A3-8DAF670564E2}"/>
                </a:ext>
              </a:extLst>
            </p:cNvPr>
            <p:cNvSpPr>
              <a:spLocks noChangeShapeType="1"/>
            </p:cNvSpPr>
            <p:nvPr/>
          </p:nvSpPr>
          <p:spPr bwMode="auto">
            <a:xfrm flipH="1">
              <a:off x="3972" y="2014"/>
              <a:ext cx="2" cy="631"/>
            </a:xfrm>
            <a:prstGeom prst="line">
              <a:avLst/>
            </a:prstGeom>
            <a:noFill/>
            <a:ln w="12700">
              <a:solidFill>
                <a:srgbClr val="00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5">
              <a:extLst>
                <a:ext uri="{FF2B5EF4-FFF2-40B4-BE49-F238E27FC236}">
                  <a16:creationId xmlns:a16="http://schemas.microsoft.com/office/drawing/2014/main" id="{78F994D1-41F1-30B9-6A5F-7F6663EB6823}"/>
                </a:ext>
              </a:extLst>
            </p:cNvPr>
            <p:cNvSpPr>
              <a:spLocks noChangeShapeType="1"/>
            </p:cNvSpPr>
            <p:nvPr/>
          </p:nvSpPr>
          <p:spPr bwMode="auto">
            <a:xfrm flipH="1">
              <a:off x="4140" y="1744"/>
              <a:ext cx="2" cy="631"/>
            </a:xfrm>
            <a:prstGeom prst="line">
              <a:avLst/>
            </a:prstGeom>
            <a:noFill/>
            <a:ln w="12700">
              <a:solidFill>
                <a:srgbClr val="0033CC"/>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 name="Group 36">
              <a:extLst>
                <a:ext uri="{FF2B5EF4-FFF2-40B4-BE49-F238E27FC236}">
                  <a16:creationId xmlns:a16="http://schemas.microsoft.com/office/drawing/2014/main" id="{94FC6385-1051-EBE3-F520-D09E0F2D2EF0}"/>
                </a:ext>
              </a:extLst>
            </p:cNvPr>
            <p:cNvGrpSpPr>
              <a:grpSpLocks/>
            </p:cNvGrpSpPr>
            <p:nvPr/>
          </p:nvGrpSpPr>
          <p:grpSpPr bwMode="auto">
            <a:xfrm>
              <a:off x="3600" y="2634"/>
              <a:ext cx="606" cy="33"/>
              <a:chOff x="1008" y="2604"/>
              <a:chExt cx="576" cy="0"/>
            </a:xfrm>
          </p:grpSpPr>
          <p:sp>
            <p:nvSpPr>
              <p:cNvPr id="45" name="Line 37">
                <a:extLst>
                  <a:ext uri="{FF2B5EF4-FFF2-40B4-BE49-F238E27FC236}">
                    <a16:creationId xmlns:a16="http://schemas.microsoft.com/office/drawing/2014/main" id="{B301E9F7-74D4-F92C-6827-7ECF5F4EDD19}"/>
                  </a:ext>
                </a:extLst>
              </p:cNvPr>
              <p:cNvSpPr>
                <a:spLocks noChangeShapeType="1"/>
              </p:cNvSpPr>
              <p:nvPr/>
            </p:nvSpPr>
            <p:spPr bwMode="auto">
              <a:xfrm>
                <a:off x="1008"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38">
                <a:extLst>
                  <a:ext uri="{FF2B5EF4-FFF2-40B4-BE49-F238E27FC236}">
                    <a16:creationId xmlns:a16="http://schemas.microsoft.com/office/drawing/2014/main" id="{1C0A493A-678A-4100-5434-D32352643309}"/>
                  </a:ext>
                </a:extLst>
              </p:cNvPr>
              <p:cNvSpPr>
                <a:spLocks noChangeShapeType="1"/>
              </p:cNvSpPr>
              <p:nvPr/>
            </p:nvSpPr>
            <p:spPr bwMode="auto">
              <a:xfrm flipH="1">
                <a:off x="1356"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39">
                <a:extLst>
                  <a:ext uri="{FF2B5EF4-FFF2-40B4-BE49-F238E27FC236}">
                    <a16:creationId xmlns:a16="http://schemas.microsoft.com/office/drawing/2014/main" id="{78FEE28D-E85A-8DE4-6663-FDB459CF89F6}"/>
                  </a:ext>
                </a:extLst>
              </p:cNvPr>
              <p:cNvSpPr>
                <a:spLocks noChangeShapeType="1"/>
              </p:cNvSpPr>
              <p:nvPr/>
            </p:nvSpPr>
            <p:spPr bwMode="auto">
              <a:xfrm>
                <a:off x="1218" y="2604"/>
                <a:ext cx="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40">
              <a:extLst>
                <a:ext uri="{FF2B5EF4-FFF2-40B4-BE49-F238E27FC236}">
                  <a16:creationId xmlns:a16="http://schemas.microsoft.com/office/drawing/2014/main" id="{34EF161D-2BFF-0DAC-682F-EADCB1866B53}"/>
                </a:ext>
              </a:extLst>
            </p:cNvPr>
            <p:cNvGrpSpPr>
              <a:grpSpLocks/>
            </p:cNvGrpSpPr>
            <p:nvPr/>
          </p:nvGrpSpPr>
          <p:grpSpPr bwMode="auto">
            <a:xfrm>
              <a:off x="3684" y="2099"/>
              <a:ext cx="762" cy="40"/>
              <a:chOff x="1008" y="2604"/>
              <a:chExt cx="576" cy="0"/>
            </a:xfrm>
          </p:grpSpPr>
          <p:sp>
            <p:nvSpPr>
              <p:cNvPr id="42" name="Line 41">
                <a:extLst>
                  <a:ext uri="{FF2B5EF4-FFF2-40B4-BE49-F238E27FC236}">
                    <a16:creationId xmlns:a16="http://schemas.microsoft.com/office/drawing/2014/main" id="{F78C63BF-60E5-264B-55CD-EF23A12063FA}"/>
                  </a:ext>
                </a:extLst>
              </p:cNvPr>
              <p:cNvSpPr>
                <a:spLocks noChangeShapeType="1"/>
              </p:cNvSpPr>
              <p:nvPr/>
            </p:nvSpPr>
            <p:spPr bwMode="auto">
              <a:xfrm>
                <a:off x="1008"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2">
                <a:extLst>
                  <a:ext uri="{FF2B5EF4-FFF2-40B4-BE49-F238E27FC236}">
                    <a16:creationId xmlns:a16="http://schemas.microsoft.com/office/drawing/2014/main" id="{5F22D04A-9954-997A-B26D-AAFF6A08F931}"/>
                  </a:ext>
                </a:extLst>
              </p:cNvPr>
              <p:cNvSpPr>
                <a:spLocks noChangeShapeType="1"/>
              </p:cNvSpPr>
              <p:nvPr/>
            </p:nvSpPr>
            <p:spPr bwMode="auto">
              <a:xfrm flipH="1">
                <a:off x="1356" y="2604"/>
                <a:ext cx="228"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3">
                <a:extLst>
                  <a:ext uri="{FF2B5EF4-FFF2-40B4-BE49-F238E27FC236}">
                    <a16:creationId xmlns:a16="http://schemas.microsoft.com/office/drawing/2014/main" id="{4FD87BE6-8967-7517-72A4-D3B3D721C460}"/>
                  </a:ext>
                </a:extLst>
              </p:cNvPr>
              <p:cNvSpPr>
                <a:spLocks noChangeShapeType="1"/>
              </p:cNvSpPr>
              <p:nvPr/>
            </p:nvSpPr>
            <p:spPr bwMode="auto">
              <a:xfrm>
                <a:off x="1218" y="2604"/>
                <a:ext cx="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34" name="Object 44">
              <a:extLst>
                <a:ext uri="{FF2B5EF4-FFF2-40B4-BE49-F238E27FC236}">
                  <a16:creationId xmlns:a16="http://schemas.microsoft.com/office/drawing/2014/main" id="{75554FA4-AB54-8987-26CE-3FA1144AA9EF}"/>
                </a:ext>
              </a:extLst>
            </p:cNvPr>
            <p:cNvGraphicFramePr>
              <a:graphicFrameLocks noChangeAspect="1"/>
            </p:cNvGraphicFramePr>
            <p:nvPr/>
          </p:nvGraphicFramePr>
          <p:xfrm>
            <a:off x="4186" y="2340"/>
            <a:ext cx="294" cy="319"/>
          </p:xfrm>
          <a:graphic>
            <a:graphicData uri="http://schemas.openxmlformats.org/presentationml/2006/ole">
              <mc:AlternateContent xmlns:mc="http://schemas.openxmlformats.org/markup-compatibility/2006">
                <mc:Choice xmlns:v="urn:schemas-microsoft-com:vml" Requires="v">
                  <p:oleObj name="Equation" r:id="rId6" imgW="190440" imgH="203040" progId="Equation.3">
                    <p:embed/>
                  </p:oleObj>
                </mc:Choice>
                <mc:Fallback>
                  <p:oleObj name="Equation" r:id="rId6" imgW="190440" imgH="203040" progId="Equation.3">
                    <p:embed/>
                    <p:pic>
                      <p:nvPicPr>
                        <p:cNvPr id="414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6" y="2340"/>
                          <a:ext cx="29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45">
              <a:extLst>
                <a:ext uri="{FF2B5EF4-FFF2-40B4-BE49-F238E27FC236}">
                  <a16:creationId xmlns:a16="http://schemas.microsoft.com/office/drawing/2014/main" id="{54B0C1FA-98C8-6E53-6D7D-9BA3D81F0FC0}"/>
                </a:ext>
              </a:extLst>
            </p:cNvPr>
            <p:cNvGraphicFramePr>
              <a:graphicFrameLocks noChangeAspect="1"/>
            </p:cNvGraphicFramePr>
            <p:nvPr/>
          </p:nvGraphicFramePr>
          <p:xfrm>
            <a:off x="4350" y="1728"/>
            <a:ext cx="219" cy="319"/>
          </p:xfrm>
          <a:graphic>
            <a:graphicData uri="http://schemas.openxmlformats.org/presentationml/2006/ole">
              <mc:AlternateContent xmlns:mc="http://schemas.openxmlformats.org/markup-compatibility/2006">
                <mc:Choice xmlns:v="urn:schemas-microsoft-com:vml" Requires="v">
                  <p:oleObj name="Equation" r:id="rId8" imgW="139680" imgH="203040" progId="Equation.3">
                    <p:embed/>
                  </p:oleObj>
                </mc:Choice>
                <mc:Fallback>
                  <p:oleObj name="Equation" r:id="rId8" imgW="139680" imgH="203040" progId="Equation.3">
                    <p:embed/>
                    <p:pic>
                      <p:nvPicPr>
                        <p:cNvPr id="4141" name="Object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0" y="1728"/>
                          <a:ext cx="21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Text Box 46">
              <a:extLst>
                <a:ext uri="{FF2B5EF4-FFF2-40B4-BE49-F238E27FC236}">
                  <a16:creationId xmlns:a16="http://schemas.microsoft.com/office/drawing/2014/main" id="{6940F6C6-E637-FCCD-38AC-5BBCC74B8F76}"/>
                </a:ext>
              </a:extLst>
            </p:cNvPr>
            <p:cNvSpPr txBox="1">
              <a:spLocks noChangeArrowheads="1"/>
            </p:cNvSpPr>
            <p:nvPr/>
          </p:nvSpPr>
          <p:spPr bwMode="auto">
            <a:xfrm>
              <a:off x="1274" y="2107"/>
              <a:ext cx="12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0   1    0</a:t>
              </a:r>
            </a:p>
          </p:txBody>
        </p:sp>
        <p:sp>
          <p:nvSpPr>
            <p:cNvPr id="37" name="Text Box 47">
              <a:extLst>
                <a:ext uri="{FF2B5EF4-FFF2-40B4-BE49-F238E27FC236}">
                  <a16:creationId xmlns:a16="http://schemas.microsoft.com/office/drawing/2014/main" id="{D080E339-813B-022F-2BF4-217D1FC04226}"/>
                </a:ext>
              </a:extLst>
            </p:cNvPr>
            <p:cNvSpPr txBox="1">
              <a:spLocks noChangeArrowheads="1"/>
            </p:cNvSpPr>
            <p:nvPr/>
          </p:nvSpPr>
          <p:spPr bwMode="auto">
            <a:xfrm>
              <a:off x="3578" y="2095"/>
              <a:ext cx="12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1   0    1</a:t>
              </a:r>
            </a:p>
          </p:txBody>
        </p:sp>
        <p:sp>
          <p:nvSpPr>
            <p:cNvPr id="38" name="Text Box 48">
              <a:extLst>
                <a:ext uri="{FF2B5EF4-FFF2-40B4-BE49-F238E27FC236}">
                  <a16:creationId xmlns:a16="http://schemas.microsoft.com/office/drawing/2014/main" id="{857AB2C4-A64F-CD63-44DD-24B4DF88841E}"/>
                </a:ext>
              </a:extLst>
            </p:cNvPr>
            <p:cNvSpPr txBox="1">
              <a:spLocks noChangeArrowheads="1"/>
            </p:cNvSpPr>
            <p:nvPr/>
          </p:nvSpPr>
          <p:spPr bwMode="auto">
            <a:xfrm>
              <a:off x="1800" y="1781"/>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a:t>
              </a:r>
            </a:p>
          </p:txBody>
        </p:sp>
        <p:sp>
          <p:nvSpPr>
            <p:cNvPr id="39" name="Text Box 49">
              <a:extLst>
                <a:ext uri="{FF2B5EF4-FFF2-40B4-BE49-F238E27FC236}">
                  <a16:creationId xmlns:a16="http://schemas.microsoft.com/office/drawing/2014/main" id="{E7EC8E10-D3C6-24B7-EFB7-E6F70E7EA5DF}"/>
                </a:ext>
              </a:extLst>
            </p:cNvPr>
            <p:cNvSpPr txBox="1">
              <a:spLocks noChangeArrowheads="1"/>
            </p:cNvSpPr>
            <p:nvPr/>
          </p:nvSpPr>
          <p:spPr bwMode="auto">
            <a:xfrm>
              <a:off x="4128" y="1781"/>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a:t>
              </a:r>
            </a:p>
          </p:txBody>
        </p:sp>
        <p:sp>
          <p:nvSpPr>
            <p:cNvPr id="40" name="Text Box 50">
              <a:extLst>
                <a:ext uri="{FF2B5EF4-FFF2-40B4-BE49-F238E27FC236}">
                  <a16:creationId xmlns:a16="http://schemas.microsoft.com/office/drawing/2014/main" id="{A787F8B7-6ADB-FF0E-8FAA-459D9204CDF1}"/>
                </a:ext>
              </a:extLst>
            </p:cNvPr>
            <p:cNvSpPr txBox="1">
              <a:spLocks noChangeArrowheads="1"/>
            </p:cNvSpPr>
            <p:nvPr/>
          </p:nvSpPr>
          <p:spPr bwMode="auto">
            <a:xfrm>
              <a:off x="1668" y="2393"/>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a:t>
              </a:r>
            </a:p>
          </p:txBody>
        </p:sp>
        <p:sp>
          <p:nvSpPr>
            <p:cNvPr id="41" name="Text Box 51">
              <a:extLst>
                <a:ext uri="{FF2B5EF4-FFF2-40B4-BE49-F238E27FC236}">
                  <a16:creationId xmlns:a16="http://schemas.microsoft.com/office/drawing/2014/main" id="{A859E5D8-E312-EAEE-FE77-D5FB71097EED}"/>
                </a:ext>
              </a:extLst>
            </p:cNvPr>
            <p:cNvSpPr txBox="1">
              <a:spLocks noChangeArrowheads="1"/>
            </p:cNvSpPr>
            <p:nvPr/>
          </p:nvSpPr>
          <p:spPr bwMode="auto">
            <a:xfrm>
              <a:off x="3960" y="2393"/>
              <a:ext cx="5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a:t>
              </a:r>
            </a:p>
          </p:txBody>
        </p:sp>
      </p:grpSp>
      <p:sp>
        <p:nvSpPr>
          <p:cNvPr id="3" name="灯片编号占位符 2">
            <a:extLst>
              <a:ext uri="{FF2B5EF4-FFF2-40B4-BE49-F238E27FC236}">
                <a16:creationId xmlns:a16="http://schemas.microsoft.com/office/drawing/2014/main" id="{17AA8257-6FE0-1AD3-24FA-43DF23263911}"/>
              </a:ext>
            </a:extLst>
          </p:cNvPr>
          <p:cNvSpPr>
            <a:spLocks noGrp="1"/>
          </p:cNvSpPr>
          <p:nvPr>
            <p:ph type="sldNum" sz="quarter" idx="12"/>
          </p:nvPr>
        </p:nvSpPr>
        <p:spPr/>
        <p:txBody>
          <a:bodyPr/>
          <a:lstStyle/>
          <a:p>
            <a:fld id="{392CBAA0-59E6-204E-8F03-85E5040D48B8}" type="slidenum">
              <a:rPr kumimoji="1" lang="zh-CN" altLang="en-US" smtClean="0"/>
              <a:t>63</a:t>
            </a:fld>
            <a:r>
              <a:rPr kumimoji="1" lang="en-US" altLang="zh-CN"/>
              <a:t>/70</a:t>
            </a:r>
            <a:endParaRPr kumimoji="1" lang="zh-CN" altLang="en-US" dirty="0"/>
          </a:p>
        </p:txBody>
      </p:sp>
    </p:spTree>
    <p:extLst>
      <p:ext uri="{BB962C8B-B14F-4D97-AF65-F5344CB8AC3E}">
        <p14:creationId xmlns:p14="http://schemas.microsoft.com/office/powerpoint/2010/main" val="280679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left)">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wipe(left)">
                                      <p:cBhvr>
                                        <p:cTn id="3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build="p" autoUpdateAnimBg="0"/>
      <p:bldP spid="8" grpId="0" build="p" autoUpdateAnimBg="0"/>
      <p:bldP spid="9" grpId="0" build="p" autoUpdateAnimBg="0"/>
      <p:bldP spid="10"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4.2</a:t>
            </a:r>
            <a:r>
              <a:rPr kumimoji="1" lang="zh-CN" altLang="en-US" dirty="0"/>
              <a:t> 触发器的动态特性</a:t>
            </a:r>
          </a:p>
        </p:txBody>
      </p:sp>
      <p:sp>
        <p:nvSpPr>
          <p:cNvPr id="5" name="Text Box 2">
            <a:extLst>
              <a:ext uri="{FF2B5EF4-FFF2-40B4-BE49-F238E27FC236}">
                <a16:creationId xmlns:a16="http://schemas.microsoft.com/office/drawing/2014/main" id="{084B6D1F-DA7B-5EBB-AEAD-2F82BC62A39A}"/>
              </a:ext>
            </a:extLst>
          </p:cNvPr>
          <p:cNvSpPr txBox="1">
            <a:spLocks noChangeArrowheads="1"/>
          </p:cNvSpPr>
          <p:nvPr/>
        </p:nvSpPr>
        <p:spPr bwMode="auto">
          <a:xfrm>
            <a:off x="2035936" y="880056"/>
            <a:ext cx="640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latin typeface="宋体" panose="02010600030101010101" pitchFamily="2" charset="-122"/>
              </a:rPr>
              <a:t>二、时钟触发器的传输延迟时间</a:t>
            </a:r>
            <a:endParaRPr lang="zh-CN" altLang="en-US" sz="2800" b="1">
              <a:solidFill>
                <a:srgbClr val="0033CC"/>
              </a:solidFill>
            </a:endParaRPr>
          </a:p>
        </p:txBody>
      </p:sp>
      <p:grpSp>
        <p:nvGrpSpPr>
          <p:cNvPr id="6" name="Group 3">
            <a:extLst>
              <a:ext uri="{FF2B5EF4-FFF2-40B4-BE49-F238E27FC236}">
                <a16:creationId xmlns:a16="http://schemas.microsoft.com/office/drawing/2014/main" id="{0ED8A95F-B563-9CD7-9B42-C09E03DEA12D}"/>
              </a:ext>
            </a:extLst>
          </p:cNvPr>
          <p:cNvGrpSpPr>
            <a:grpSpLocks/>
          </p:cNvGrpSpPr>
          <p:nvPr/>
        </p:nvGrpSpPr>
        <p:grpSpPr bwMode="auto">
          <a:xfrm>
            <a:off x="1372361" y="1461081"/>
            <a:ext cx="8721725" cy="946150"/>
            <a:chOff x="110" y="750"/>
            <a:chExt cx="5494" cy="596"/>
          </a:xfrm>
        </p:grpSpPr>
        <p:sp>
          <p:nvSpPr>
            <p:cNvPr id="7" name="Text Box 4">
              <a:extLst>
                <a:ext uri="{FF2B5EF4-FFF2-40B4-BE49-F238E27FC236}">
                  <a16:creationId xmlns:a16="http://schemas.microsoft.com/office/drawing/2014/main" id="{329E01D4-F13E-7DCB-CD60-A67CDD956D4E}"/>
                </a:ext>
              </a:extLst>
            </p:cNvPr>
            <p:cNvSpPr txBox="1">
              <a:spLocks noChangeArrowheads="1"/>
            </p:cNvSpPr>
            <p:nvPr/>
          </p:nvSpPr>
          <p:spPr bwMode="auto">
            <a:xfrm>
              <a:off x="110" y="750"/>
              <a:ext cx="549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t>       </a:t>
              </a:r>
              <a:r>
                <a:rPr lang="zh-CN" altLang="en-US" sz="2800" b="1" dirty="0"/>
                <a:t>指从</a:t>
              </a:r>
              <a:r>
                <a:rPr lang="zh-CN" altLang="en-US" sz="1400" b="1" dirty="0"/>
                <a:t> </a:t>
              </a:r>
              <a:r>
                <a:rPr lang="en-US" altLang="zh-CN" sz="2800" b="1" i="1" dirty="0"/>
                <a:t>CP</a:t>
              </a:r>
              <a:r>
                <a:rPr lang="en-US" altLang="zh-CN" sz="1400" b="1" i="1" dirty="0"/>
                <a:t>  </a:t>
              </a:r>
              <a:r>
                <a:rPr lang="zh-CN" altLang="en-US" sz="2800" b="1" dirty="0">
                  <a:solidFill>
                    <a:srgbClr val="FF0000"/>
                  </a:solidFill>
                </a:rPr>
                <a:t>触发沿到达</a:t>
              </a:r>
              <a:r>
                <a:rPr lang="zh-CN" altLang="en-US" sz="2800" b="1" dirty="0"/>
                <a:t>开始，到输出端 </a:t>
              </a:r>
              <a:r>
                <a:rPr lang="en-US" altLang="zh-CN" sz="2800" b="1" i="1" dirty="0">
                  <a:solidFill>
                    <a:srgbClr val="FF0066"/>
                  </a:solidFill>
                </a:rPr>
                <a:t>Q</a:t>
              </a:r>
              <a:r>
                <a:rPr lang="zh-CN" altLang="en-US" sz="2800" b="1" dirty="0"/>
                <a:t>、</a:t>
              </a:r>
              <a:r>
                <a:rPr lang="en-US" altLang="zh-CN" sz="2800" b="1" i="1" dirty="0">
                  <a:solidFill>
                    <a:srgbClr val="FF0066"/>
                  </a:solidFill>
                </a:rPr>
                <a:t>Q</a:t>
              </a:r>
              <a:r>
                <a:rPr lang="en-US" altLang="zh-CN" sz="2800" b="1" i="1" dirty="0"/>
                <a:t> </a:t>
              </a:r>
              <a:r>
                <a:rPr lang="zh-CN" altLang="en-US" sz="2800" b="1" dirty="0">
                  <a:solidFill>
                    <a:srgbClr val="FF0000"/>
                  </a:solidFill>
                </a:rPr>
                <a:t>完成</a:t>
              </a:r>
              <a:r>
                <a:rPr lang="zh-CN" altLang="en-US" sz="2800" b="1" dirty="0"/>
                <a:t>状态改变所经历的时间。</a:t>
              </a:r>
            </a:p>
          </p:txBody>
        </p:sp>
        <p:sp>
          <p:nvSpPr>
            <p:cNvPr id="8" name="Line 5">
              <a:extLst>
                <a:ext uri="{FF2B5EF4-FFF2-40B4-BE49-F238E27FC236}">
                  <a16:creationId xmlns:a16="http://schemas.microsoft.com/office/drawing/2014/main" id="{88557585-631F-AD84-D2D3-64DDB0ADC685}"/>
                </a:ext>
              </a:extLst>
            </p:cNvPr>
            <p:cNvSpPr>
              <a:spLocks noChangeShapeType="1"/>
            </p:cNvSpPr>
            <p:nvPr/>
          </p:nvSpPr>
          <p:spPr bwMode="auto">
            <a:xfrm>
              <a:off x="4530" y="801"/>
              <a:ext cx="18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Text Box 6">
            <a:extLst>
              <a:ext uri="{FF2B5EF4-FFF2-40B4-BE49-F238E27FC236}">
                <a16:creationId xmlns:a16="http://schemas.microsoft.com/office/drawing/2014/main" id="{40B4930E-E52B-152E-BDE3-BF622C126849}"/>
              </a:ext>
            </a:extLst>
          </p:cNvPr>
          <p:cNvSpPr txBox="1">
            <a:spLocks noChangeArrowheads="1"/>
          </p:cNvSpPr>
          <p:nvPr/>
        </p:nvSpPr>
        <p:spPr bwMode="auto">
          <a:xfrm>
            <a:off x="2039111" y="2369131"/>
            <a:ext cx="2111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t>1.  </a:t>
            </a:r>
            <a:r>
              <a:rPr lang="en-US" altLang="zh-CN" sz="3200" b="1" i="1" dirty="0" err="1">
                <a:solidFill>
                  <a:srgbClr val="FF0066"/>
                </a:solidFill>
              </a:rPr>
              <a:t>t</a:t>
            </a:r>
            <a:r>
              <a:rPr lang="en-US" altLang="zh-CN" sz="3200" b="1" baseline="-25000" dirty="0" err="1">
                <a:solidFill>
                  <a:srgbClr val="FF0066"/>
                </a:solidFill>
              </a:rPr>
              <a:t>PHL</a:t>
            </a:r>
            <a:endParaRPr lang="en-US" altLang="zh-CN" sz="3200" b="1" baseline="-25000" dirty="0">
              <a:solidFill>
                <a:srgbClr val="FF0066"/>
              </a:solidFill>
            </a:endParaRPr>
          </a:p>
        </p:txBody>
      </p:sp>
      <p:sp>
        <p:nvSpPr>
          <p:cNvPr id="10" name="Rectangle 7">
            <a:extLst>
              <a:ext uri="{FF2B5EF4-FFF2-40B4-BE49-F238E27FC236}">
                <a16:creationId xmlns:a16="http://schemas.microsoft.com/office/drawing/2014/main" id="{A31BCF53-192B-9E3D-72D8-616DAFF4B20B}"/>
              </a:ext>
            </a:extLst>
          </p:cNvPr>
          <p:cNvSpPr>
            <a:spLocks noChangeArrowheads="1"/>
          </p:cNvSpPr>
          <p:nvPr/>
        </p:nvSpPr>
        <p:spPr bwMode="auto">
          <a:xfrm>
            <a:off x="1978786" y="2975556"/>
            <a:ext cx="7753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为输出端由</a:t>
            </a:r>
            <a:r>
              <a:rPr lang="zh-CN" altLang="en-US" sz="2800" b="1" dirty="0">
                <a:solidFill>
                  <a:srgbClr val="FF0000"/>
                </a:solidFill>
              </a:rPr>
              <a:t>高电平变为低电平</a:t>
            </a:r>
            <a:r>
              <a:rPr lang="zh-CN" altLang="en-US" sz="2800" b="1" dirty="0"/>
              <a:t>的传输延迟时间。</a:t>
            </a:r>
          </a:p>
        </p:txBody>
      </p:sp>
      <p:sp>
        <p:nvSpPr>
          <p:cNvPr id="11" name="Rectangle 8">
            <a:extLst>
              <a:ext uri="{FF2B5EF4-FFF2-40B4-BE49-F238E27FC236}">
                <a16:creationId xmlns:a16="http://schemas.microsoft.com/office/drawing/2014/main" id="{59398D44-4779-70A5-9642-FED25D6848EE}"/>
              </a:ext>
            </a:extLst>
          </p:cNvPr>
          <p:cNvSpPr>
            <a:spLocks noChangeArrowheads="1"/>
          </p:cNvSpPr>
          <p:nvPr/>
        </p:nvSpPr>
        <p:spPr bwMode="auto">
          <a:xfrm>
            <a:off x="2035936" y="3510544"/>
            <a:ext cx="69580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TTL </a:t>
            </a:r>
            <a:r>
              <a:rPr lang="zh-CN" altLang="en-US" sz="2800" b="1">
                <a:solidFill>
                  <a:srgbClr val="0033CC"/>
                </a:solidFill>
              </a:rPr>
              <a:t>边沿</a:t>
            </a:r>
            <a:r>
              <a:rPr lang="zh-CN" altLang="en-US" sz="1400" b="1">
                <a:solidFill>
                  <a:srgbClr val="0033CC"/>
                </a:solidFill>
              </a:rPr>
              <a:t> </a:t>
            </a:r>
            <a:r>
              <a:rPr lang="en-US" altLang="zh-CN" sz="2800" b="1" i="1">
                <a:solidFill>
                  <a:srgbClr val="0033CC"/>
                </a:solidFill>
              </a:rPr>
              <a:t>D</a:t>
            </a:r>
            <a:r>
              <a:rPr lang="en-US" altLang="zh-CN" sz="1400" b="1">
                <a:solidFill>
                  <a:srgbClr val="0033CC"/>
                </a:solidFill>
              </a:rPr>
              <a:t>  </a:t>
            </a:r>
            <a:r>
              <a:rPr lang="zh-CN" altLang="en-US" sz="2800" b="1">
                <a:solidFill>
                  <a:srgbClr val="0033CC"/>
                </a:solidFill>
              </a:rPr>
              <a:t>触发器</a:t>
            </a:r>
            <a:r>
              <a:rPr lang="en-US" altLang="zh-CN" sz="2800" b="1">
                <a:solidFill>
                  <a:srgbClr val="0033CC"/>
                </a:solidFill>
              </a:rPr>
              <a:t>7474</a:t>
            </a:r>
            <a:r>
              <a:rPr lang="zh-CN" altLang="en-US" sz="2800" b="1">
                <a:solidFill>
                  <a:srgbClr val="0033CC"/>
                </a:solidFill>
              </a:rPr>
              <a:t>， </a:t>
            </a:r>
            <a:r>
              <a:rPr lang="en-US" altLang="zh-CN" sz="2800" b="1" i="1">
                <a:solidFill>
                  <a:srgbClr val="FF0066"/>
                </a:solidFill>
              </a:rPr>
              <a:t>t</a:t>
            </a:r>
            <a:r>
              <a:rPr lang="en-US" altLang="zh-CN" sz="2800" b="1" baseline="-25000">
                <a:solidFill>
                  <a:srgbClr val="FF0066"/>
                </a:solidFill>
              </a:rPr>
              <a:t>PHL  </a:t>
            </a:r>
            <a:r>
              <a:rPr lang="en-US" altLang="zh-CN" sz="2800" b="1">
                <a:solidFill>
                  <a:srgbClr val="FF0066"/>
                </a:solidFill>
                <a:sym typeface="Symbol" panose="05050102010706020507" pitchFamily="18" charset="2"/>
              </a:rPr>
              <a:t>≥ </a:t>
            </a:r>
            <a:r>
              <a:rPr lang="en-US" altLang="zh-CN" sz="2800" b="1">
                <a:solidFill>
                  <a:srgbClr val="FF0066"/>
                </a:solidFill>
              </a:rPr>
              <a:t>40 ns</a:t>
            </a:r>
            <a:r>
              <a:rPr lang="zh-CN" altLang="en-US" sz="2800" b="1">
                <a:solidFill>
                  <a:srgbClr val="0033CC"/>
                </a:solidFill>
              </a:rPr>
              <a:t>。</a:t>
            </a:r>
          </a:p>
        </p:txBody>
      </p:sp>
      <p:sp>
        <p:nvSpPr>
          <p:cNvPr id="12" name="Text Box 9">
            <a:extLst>
              <a:ext uri="{FF2B5EF4-FFF2-40B4-BE49-F238E27FC236}">
                <a16:creationId xmlns:a16="http://schemas.microsoft.com/office/drawing/2014/main" id="{CC1923D1-3664-7B49-9370-F6D0E29313D4}"/>
              </a:ext>
            </a:extLst>
          </p:cNvPr>
          <p:cNvSpPr txBox="1">
            <a:spLocks noChangeArrowheads="1"/>
          </p:cNvSpPr>
          <p:nvPr/>
        </p:nvSpPr>
        <p:spPr bwMode="auto">
          <a:xfrm>
            <a:off x="2020061" y="3893131"/>
            <a:ext cx="2111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2.  </a:t>
            </a:r>
            <a:r>
              <a:rPr lang="en-US" altLang="zh-CN" sz="3200" b="1" i="1">
                <a:solidFill>
                  <a:srgbClr val="FF0066"/>
                </a:solidFill>
              </a:rPr>
              <a:t>t</a:t>
            </a:r>
            <a:r>
              <a:rPr lang="en-US" altLang="zh-CN" sz="3200" b="1" baseline="-25000">
                <a:solidFill>
                  <a:srgbClr val="FF0066"/>
                </a:solidFill>
              </a:rPr>
              <a:t>PLH</a:t>
            </a:r>
          </a:p>
        </p:txBody>
      </p:sp>
      <p:sp>
        <p:nvSpPr>
          <p:cNvPr id="13" name="Rectangle 10">
            <a:extLst>
              <a:ext uri="{FF2B5EF4-FFF2-40B4-BE49-F238E27FC236}">
                <a16:creationId xmlns:a16="http://schemas.microsoft.com/office/drawing/2014/main" id="{21F7E68B-DDF6-3F2A-4482-6DE0FCAB1477}"/>
              </a:ext>
            </a:extLst>
          </p:cNvPr>
          <p:cNvSpPr>
            <a:spLocks noChangeArrowheads="1"/>
          </p:cNvSpPr>
          <p:nvPr/>
        </p:nvSpPr>
        <p:spPr bwMode="auto">
          <a:xfrm>
            <a:off x="2035936" y="4499556"/>
            <a:ext cx="8172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为输出端由</a:t>
            </a:r>
            <a:r>
              <a:rPr lang="zh-CN" altLang="en-US" sz="2800" b="1" dirty="0">
                <a:solidFill>
                  <a:srgbClr val="FF0000"/>
                </a:solidFill>
              </a:rPr>
              <a:t>低电平变为高电平</a:t>
            </a:r>
            <a:r>
              <a:rPr lang="zh-CN" altLang="en-US" sz="2800" b="1" dirty="0"/>
              <a:t>的传输延迟时间。</a:t>
            </a:r>
          </a:p>
        </p:txBody>
      </p:sp>
      <p:sp>
        <p:nvSpPr>
          <p:cNvPr id="14" name="Rectangle 11">
            <a:extLst>
              <a:ext uri="{FF2B5EF4-FFF2-40B4-BE49-F238E27FC236}">
                <a16:creationId xmlns:a16="http://schemas.microsoft.com/office/drawing/2014/main" id="{40D36CB3-346D-F14D-2FF0-E21F9481DACC}"/>
              </a:ext>
            </a:extLst>
          </p:cNvPr>
          <p:cNvSpPr>
            <a:spLocks noChangeArrowheads="1"/>
          </p:cNvSpPr>
          <p:nvPr/>
        </p:nvSpPr>
        <p:spPr bwMode="auto">
          <a:xfrm>
            <a:off x="3559936" y="3985206"/>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7474</a:t>
            </a:r>
            <a:r>
              <a:rPr lang="zh-CN" altLang="en-US" sz="2800" b="1">
                <a:solidFill>
                  <a:srgbClr val="0033CC"/>
                </a:solidFill>
              </a:rPr>
              <a:t>， </a:t>
            </a:r>
            <a:r>
              <a:rPr lang="zh-CN" altLang="en-US" sz="2800" b="1">
                <a:solidFill>
                  <a:srgbClr val="FF0066"/>
                </a:solidFill>
                <a:sym typeface="Symbol" panose="05050102010706020507" pitchFamily="18" charset="2"/>
              </a:rPr>
              <a:t>≤ </a:t>
            </a:r>
            <a:r>
              <a:rPr lang="en-US" altLang="zh-CN" sz="2800" b="1">
                <a:solidFill>
                  <a:srgbClr val="FF0066"/>
                </a:solidFill>
              </a:rPr>
              <a:t>25 ns</a:t>
            </a:r>
            <a:r>
              <a:rPr lang="zh-CN" altLang="en-US" sz="2800" b="1">
                <a:solidFill>
                  <a:srgbClr val="0033CC"/>
                </a:solidFill>
              </a:rPr>
              <a:t>。</a:t>
            </a:r>
          </a:p>
        </p:txBody>
      </p:sp>
      <p:sp>
        <p:nvSpPr>
          <p:cNvPr id="15" name="Text Box 12">
            <a:extLst>
              <a:ext uri="{FF2B5EF4-FFF2-40B4-BE49-F238E27FC236}">
                <a16:creationId xmlns:a16="http://schemas.microsoft.com/office/drawing/2014/main" id="{8706B690-F7DB-E954-22BD-2B7A842D74DE}"/>
              </a:ext>
            </a:extLst>
          </p:cNvPr>
          <p:cNvSpPr txBox="1">
            <a:spLocks noChangeArrowheads="1"/>
          </p:cNvSpPr>
          <p:nvPr/>
        </p:nvSpPr>
        <p:spPr bwMode="auto">
          <a:xfrm>
            <a:off x="2074036" y="5090106"/>
            <a:ext cx="6648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latin typeface="宋体" panose="02010600030101010101" pitchFamily="2" charset="-122"/>
              </a:rPr>
              <a:t>三、时钟触发器的最高时钟频率 </a:t>
            </a:r>
            <a:r>
              <a:rPr lang="en-US" altLang="zh-CN" sz="2800" b="1" i="1">
                <a:solidFill>
                  <a:srgbClr val="FF0066"/>
                </a:solidFill>
              </a:rPr>
              <a:t>f</a:t>
            </a:r>
            <a:r>
              <a:rPr lang="en-US" altLang="zh-CN" sz="2800" b="1" baseline="-25000">
                <a:solidFill>
                  <a:srgbClr val="FF0066"/>
                </a:solidFill>
              </a:rPr>
              <a:t>max</a:t>
            </a:r>
          </a:p>
        </p:txBody>
      </p:sp>
      <p:sp>
        <p:nvSpPr>
          <p:cNvPr id="16" name="Rectangle 13">
            <a:extLst>
              <a:ext uri="{FF2B5EF4-FFF2-40B4-BE49-F238E27FC236}">
                <a16:creationId xmlns:a16="http://schemas.microsoft.com/office/drawing/2014/main" id="{EBBDC94E-0943-E175-2EA2-D3CB300F8A6D}"/>
              </a:ext>
            </a:extLst>
          </p:cNvPr>
          <p:cNvSpPr>
            <a:spLocks noChangeArrowheads="1"/>
          </p:cNvSpPr>
          <p:nvPr/>
        </p:nvSpPr>
        <p:spPr bwMode="auto">
          <a:xfrm>
            <a:off x="1499361" y="5574294"/>
            <a:ext cx="84280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      </a:t>
            </a:r>
            <a:r>
              <a:rPr lang="zh-CN" altLang="en-US" sz="2800" b="1"/>
              <a:t>由于每一级门电路的传输延迟，使时钟触发器的最高工作频率受到限制。</a:t>
            </a:r>
          </a:p>
        </p:txBody>
      </p:sp>
      <p:sp>
        <p:nvSpPr>
          <p:cNvPr id="17" name="Rectangle 14">
            <a:extLst>
              <a:ext uri="{FF2B5EF4-FFF2-40B4-BE49-F238E27FC236}">
                <a16:creationId xmlns:a16="http://schemas.microsoft.com/office/drawing/2014/main" id="{896A5D99-7A99-6E14-DE9F-5657E800DDEA}"/>
              </a:ext>
            </a:extLst>
          </p:cNvPr>
          <p:cNvSpPr>
            <a:spLocks noChangeArrowheads="1"/>
          </p:cNvSpPr>
          <p:nvPr/>
        </p:nvSpPr>
        <p:spPr bwMode="auto">
          <a:xfrm>
            <a:off x="5463349" y="6042606"/>
            <a:ext cx="469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7474</a:t>
            </a:r>
            <a:r>
              <a:rPr lang="zh-CN" altLang="en-US" sz="2800" b="1">
                <a:solidFill>
                  <a:srgbClr val="0033CC"/>
                </a:solidFill>
              </a:rPr>
              <a:t>， </a:t>
            </a:r>
            <a:r>
              <a:rPr lang="en-US" altLang="zh-CN" sz="2800" b="1" i="1">
                <a:solidFill>
                  <a:srgbClr val="FF0066"/>
                </a:solidFill>
              </a:rPr>
              <a:t>f</a:t>
            </a:r>
            <a:r>
              <a:rPr lang="en-US" altLang="zh-CN" sz="2800" b="1" baseline="-25000">
                <a:solidFill>
                  <a:srgbClr val="FF0066"/>
                </a:solidFill>
              </a:rPr>
              <a:t>max</a:t>
            </a:r>
            <a:r>
              <a:rPr lang="en-US" altLang="zh-CN" sz="2800" b="1">
                <a:solidFill>
                  <a:srgbClr val="0033CC"/>
                </a:solidFill>
              </a:rPr>
              <a:t> </a:t>
            </a:r>
            <a:r>
              <a:rPr lang="en-US" altLang="zh-CN" sz="2800" b="1">
                <a:solidFill>
                  <a:srgbClr val="FF0066"/>
                </a:solidFill>
                <a:sym typeface="Symbol" panose="05050102010706020507" pitchFamily="18" charset="2"/>
              </a:rPr>
              <a:t>≥ </a:t>
            </a:r>
            <a:r>
              <a:rPr lang="en-US" altLang="zh-CN" sz="2800" b="1">
                <a:solidFill>
                  <a:srgbClr val="FF0066"/>
                </a:solidFill>
              </a:rPr>
              <a:t>15 MHz</a:t>
            </a:r>
            <a:r>
              <a:rPr lang="zh-CN" altLang="en-US" sz="2800" b="1">
                <a:solidFill>
                  <a:srgbClr val="0033CC"/>
                </a:solidFill>
              </a:rPr>
              <a:t>。</a:t>
            </a:r>
          </a:p>
        </p:txBody>
      </p:sp>
      <p:sp>
        <p:nvSpPr>
          <p:cNvPr id="3" name="灯片编号占位符 2">
            <a:extLst>
              <a:ext uri="{FF2B5EF4-FFF2-40B4-BE49-F238E27FC236}">
                <a16:creationId xmlns:a16="http://schemas.microsoft.com/office/drawing/2014/main" id="{C096707A-FBB1-9CF9-869B-FFE7784EF713}"/>
              </a:ext>
            </a:extLst>
          </p:cNvPr>
          <p:cNvSpPr>
            <a:spLocks noGrp="1"/>
          </p:cNvSpPr>
          <p:nvPr>
            <p:ph type="sldNum" sz="quarter" idx="12"/>
          </p:nvPr>
        </p:nvSpPr>
        <p:spPr/>
        <p:txBody>
          <a:bodyPr/>
          <a:lstStyle/>
          <a:p>
            <a:fld id="{392CBAA0-59E6-204E-8F03-85E5040D48B8}" type="slidenum">
              <a:rPr kumimoji="1" lang="zh-CN" altLang="en-US" smtClean="0"/>
              <a:t>64</a:t>
            </a:fld>
            <a:r>
              <a:rPr kumimoji="1" lang="en-US" altLang="zh-CN"/>
              <a:t>/70</a:t>
            </a:r>
            <a:endParaRPr kumimoji="1" lang="zh-CN" altLang="en-US" dirty="0"/>
          </a:p>
        </p:txBody>
      </p:sp>
    </p:spTree>
    <p:extLst>
      <p:ext uri="{BB962C8B-B14F-4D97-AF65-F5344CB8AC3E}">
        <p14:creationId xmlns:p14="http://schemas.microsoft.com/office/powerpoint/2010/main" val="391047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wipe(left)">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wipe(left)">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wipe(left)">
                                      <p:cBhvr>
                                        <p:cTn id="37" dur="5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Effect transition="in" filter="wipe(left)">
                                      <p:cBhvr>
                                        <p:cTn id="42" dur="500"/>
                                        <p:tgtEl>
                                          <p:spTgt spid="1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wipe(left)">
                                      <p:cBhvr>
                                        <p:cTn id="47" dur="500"/>
                                        <p:tgtEl>
                                          <p:spTgt spid="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wipe(left)">
                                      <p:cBhvr>
                                        <p:cTn id="5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build="p" autoUpdateAnimBg="0"/>
      <p:bldP spid="11" grpId="0" build="p" autoUpdateAnimBg="0"/>
      <p:bldP spid="12" grpId="0" build="p" autoUpdateAnimBg="0"/>
      <p:bldP spid="13" grpId="0" build="p" autoUpdateAnimBg="0"/>
      <p:bldP spid="14" grpId="0" build="p" autoUpdateAnimBg="0"/>
      <p:bldP spid="15" grpId="0" build="p" autoUpdateAnimBg="0"/>
      <p:bldP spid="16" grpId="0" build="p" autoUpdateAnimBg="0"/>
      <p:bldP spid="17"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第五章 小结</a:t>
            </a:r>
          </a:p>
        </p:txBody>
      </p:sp>
      <p:sp>
        <p:nvSpPr>
          <p:cNvPr id="25" name="Text Box 3">
            <a:extLst>
              <a:ext uri="{FF2B5EF4-FFF2-40B4-BE49-F238E27FC236}">
                <a16:creationId xmlns:a16="http://schemas.microsoft.com/office/drawing/2014/main" id="{52C97007-1A01-AB2A-52B9-03AE89E6F83F}"/>
              </a:ext>
            </a:extLst>
          </p:cNvPr>
          <p:cNvSpPr txBox="1">
            <a:spLocks noChangeArrowheads="1"/>
          </p:cNvSpPr>
          <p:nvPr/>
        </p:nvSpPr>
        <p:spPr bwMode="auto">
          <a:xfrm>
            <a:off x="1676400" y="856484"/>
            <a:ext cx="88392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0033CC"/>
                </a:solidFill>
              </a:rPr>
              <a:t>        </a:t>
            </a:r>
            <a:r>
              <a:rPr lang="zh-CN" altLang="en-US" sz="2800" b="1">
                <a:solidFill>
                  <a:srgbClr val="0033CC"/>
                </a:solidFill>
              </a:rPr>
              <a:t>一、触发器</a:t>
            </a:r>
            <a:r>
              <a:rPr lang="zh-CN" altLang="en-US" sz="2800" b="1">
                <a:effectLst>
                  <a:outerShdw blurRad="38100" dist="38100" dir="2700000" algn="tl">
                    <a:srgbClr val="C0C0C0"/>
                  </a:outerShdw>
                </a:effectLst>
              </a:rPr>
              <a:t>和门电路一样，也是组成数字电路的基本逻辑单元。它有</a:t>
            </a:r>
            <a:r>
              <a:rPr lang="zh-CN" altLang="en-US" sz="2800" b="1">
                <a:solidFill>
                  <a:srgbClr val="FF0066"/>
                </a:solidFill>
                <a:effectLst>
                  <a:outerShdw blurRad="38100" dist="38100" dir="2700000" algn="tl">
                    <a:srgbClr val="C0C0C0"/>
                  </a:outerShdw>
                </a:effectLst>
              </a:rPr>
              <a:t>两个基本特性：</a:t>
            </a:r>
          </a:p>
        </p:txBody>
      </p:sp>
      <p:sp>
        <p:nvSpPr>
          <p:cNvPr id="26" name="Text Box 4">
            <a:extLst>
              <a:ext uri="{FF2B5EF4-FFF2-40B4-BE49-F238E27FC236}">
                <a16:creationId xmlns:a16="http://schemas.microsoft.com/office/drawing/2014/main" id="{00DB18EE-0BC4-53FF-961B-4A3C14004D06}"/>
              </a:ext>
            </a:extLst>
          </p:cNvPr>
          <p:cNvSpPr txBox="1">
            <a:spLocks noChangeArrowheads="1"/>
          </p:cNvSpPr>
          <p:nvPr/>
        </p:nvSpPr>
        <p:spPr bwMode="auto">
          <a:xfrm>
            <a:off x="2387600" y="1843909"/>
            <a:ext cx="7073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有两个稳定的状态</a:t>
            </a:r>
            <a:r>
              <a:rPr lang="zh-CN" altLang="en-US" sz="2800" b="1"/>
              <a:t>（</a:t>
            </a:r>
            <a:r>
              <a:rPr lang="en-US" altLang="zh-CN" sz="2800" b="1"/>
              <a:t>0 </a:t>
            </a:r>
            <a:r>
              <a:rPr lang="zh-CN" altLang="en-US" sz="2800" b="1"/>
              <a:t>状态和 </a:t>
            </a:r>
            <a:r>
              <a:rPr lang="en-US" altLang="zh-CN" sz="2800" b="1"/>
              <a:t>1 </a:t>
            </a:r>
            <a:r>
              <a:rPr lang="zh-CN" altLang="en-US" sz="2800" b="1"/>
              <a:t>状态）。</a:t>
            </a:r>
          </a:p>
        </p:txBody>
      </p:sp>
      <p:sp>
        <p:nvSpPr>
          <p:cNvPr id="27" name="Text Box 5">
            <a:extLst>
              <a:ext uri="{FF2B5EF4-FFF2-40B4-BE49-F238E27FC236}">
                <a16:creationId xmlns:a16="http://schemas.microsoft.com/office/drawing/2014/main" id="{875472C6-FF97-0465-0E59-1313BE54A1DD}"/>
              </a:ext>
            </a:extLst>
          </p:cNvPr>
          <p:cNvSpPr txBox="1">
            <a:spLocks noChangeArrowheads="1"/>
          </p:cNvSpPr>
          <p:nvPr/>
        </p:nvSpPr>
        <p:spPr bwMode="auto">
          <a:xfrm>
            <a:off x="1092200" y="2491609"/>
            <a:ext cx="94027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a:solidFill>
                  <a:srgbClr val="FF0066"/>
                </a:solidFill>
              </a:rPr>
              <a:t>             2. </a:t>
            </a:r>
            <a:r>
              <a:rPr lang="zh-CN" altLang="en-US" sz="2800" b="1">
                <a:solidFill>
                  <a:srgbClr val="FF0066"/>
                </a:solidFill>
              </a:rPr>
              <a:t>在外信号作用下，两个稳定状态可相互转换；没有外信号作用时，保持原状态不变。</a:t>
            </a:r>
          </a:p>
        </p:txBody>
      </p:sp>
      <p:sp>
        <p:nvSpPr>
          <p:cNvPr id="28" name="Text Box 6">
            <a:extLst>
              <a:ext uri="{FF2B5EF4-FFF2-40B4-BE49-F238E27FC236}">
                <a16:creationId xmlns:a16="http://schemas.microsoft.com/office/drawing/2014/main" id="{70F46626-ACF8-FDA0-B18B-B82CB7855274}"/>
              </a:ext>
            </a:extLst>
          </p:cNvPr>
          <p:cNvSpPr txBox="1">
            <a:spLocks noChangeArrowheads="1"/>
          </p:cNvSpPr>
          <p:nvPr/>
        </p:nvSpPr>
        <p:spPr bwMode="auto">
          <a:xfrm>
            <a:off x="2381250" y="3291709"/>
            <a:ext cx="819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因此，触发器具有记忆功能，常用来保存二进制信息。</a:t>
            </a:r>
          </a:p>
        </p:txBody>
      </p:sp>
      <p:sp>
        <p:nvSpPr>
          <p:cNvPr id="29" name="Text Box 7">
            <a:extLst>
              <a:ext uri="{FF2B5EF4-FFF2-40B4-BE49-F238E27FC236}">
                <a16:creationId xmlns:a16="http://schemas.microsoft.com/office/drawing/2014/main" id="{FE2E1189-C25B-9BFB-DEC7-8A6C940C9F9F}"/>
              </a:ext>
            </a:extLst>
          </p:cNvPr>
          <p:cNvSpPr txBox="1">
            <a:spLocks noChangeArrowheads="1"/>
          </p:cNvSpPr>
          <p:nvPr/>
        </p:nvSpPr>
        <p:spPr bwMode="auto">
          <a:xfrm>
            <a:off x="2454275" y="3779072"/>
            <a:ext cx="6781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a:solidFill>
                  <a:srgbClr val="0033CC"/>
                </a:solidFill>
              </a:rPr>
              <a:t>二、触发器的逻辑功能</a:t>
            </a:r>
          </a:p>
        </p:txBody>
      </p:sp>
      <p:sp>
        <p:nvSpPr>
          <p:cNvPr id="30" name="Text Box 8">
            <a:extLst>
              <a:ext uri="{FF2B5EF4-FFF2-40B4-BE49-F238E27FC236}">
                <a16:creationId xmlns:a16="http://schemas.microsoft.com/office/drawing/2014/main" id="{A6A8A175-7990-CEB5-4EB6-A966416C0D8A}"/>
              </a:ext>
            </a:extLst>
          </p:cNvPr>
          <p:cNvSpPr txBox="1">
            <a:spLocks noChangeArrowheads="1"/>
          </p:cNvSpPr>
          <p:nvPr/>
        </p:nvSpPr>
        <p:spPr bwMode="auto">
          <a:xfrm>
            <a:off x="1806575" y="4295009"/>
            <a:ext cx="87185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       </a:t>
            </a:r>
            <a:r>
              <a:rPr lang="zh-CN" altLang="en-US" sz="2800" b="1"/>
              <a:t>指触发器输出的次态 </a:t>
            </a:r>
            <a:r>
              <a:rPr lang="en-US" altLang="zh-CN" sz="2800" b="1" i="1">
                <a:solidFill>
                  <a:srgbClr val="FF0066"/>
                </a:solidFill>
              </a:rPr>
              <a:t>Q</a:t>
            </a:r>
            <a:r>
              <a:rPr lang="en-US" altLang="zh-CN" sz="2800" b="1" i="1" baseline="30000">
                <a:solidFill>
                  <a:srgbClr val="FF0066"/>
                </a:solidFill>
              </a:rPr>
              <a:t>n</a:t>
            </a:r>
            <a:r>
              <a:rPr lang="en-US" altLang="zh-CN" sz="2800" b="1" baseline="30000">
                <a:solidFill>
                  <a:srgbClr val="FF0066"/>
                </a:solidFill>
              </a:rPr>
              <a:t>+1</a:t>
            </a:r>
            <a:r>
              <a:rPr lang="en-US" altLang="zh-CN" sz="2800" b="1" baseline="30000"/>
              <a:t> </a:t>
            </a:r>
            <a:r>
              <a:rPr lang="zh-CN" altLang="en-US" sz="2800" b="1"/>
              <a:t>与输出的现态 </a:t>
            </a:r>
            <a:r>
              <a:rPr lang="en-US" altLang="zh-CN" sz="2800" b="1" i="1">
                <a:solidFill>
                  <a:srgbClr val="FF0066"/>
                </a:solidFill>
              </a:rPr>
              <a:t>Q</a:t>
            </a:r>
            <a:r>
              <a:rPr lang="en-US" altLang="zh-CN" sz="2800" b="1" i="1" baseline="30000">
                <a:solidFill>
                  <a:srgbClr val="FF0066"/>
                </a:solidFill>
              </a:rPr>
              <a:t>n </a:t>
            </a:r>
            <a:r>
              <a:rPr lang="zh-CN" altLang="en-US" sz="2800" b="1"/>
              <a:t>及输入</a:t>
            </a:r>
          </a:p>
          <a:p>
            <a:r>
              <a:rPr lang="zh-CN" altLang="en-US" sz="2800" b="1"/>
              <a:t>信号之间的逻辑关系。触发器逻辑功能的描述方法主要</a:t>
            </a:r>
          </a:p>
          <a:p>
            <a:r>
              <a:rPr lang="zh-CN" altLang="en-US" sz="2800" b="1"/>
              <a:t>有</a:t>
            </a:r>
            <a:r>
              <a:rPr lang="zh-CN" altLang="en-US" sz="2800" b="1">
                <a:solidFill>
                  <a:srgbClr val="FF0066"/>
                </a:solidFill>
              </a:rPr>
              <a:t>特性表、卡诺图、特性方程、状态转换图和波形图</a:t>
            </a:r>
          </a:p>
          <a:p>
            <a:r>
              <a:rPr lang="zh-CN" altLang="en-US" sz="2800" b="1"/>
              <a:t>（时序图）。</a:t>
            </a:r>
          </a:p>
        </p:txBody>
      </p:sp>
      <p:sp>
        <p:nvSpPr>
          <p:cNvPr id="13" name="灯片编号占位符 12">
            <a:extLst>
              <a:ext uri="{FF2B5EF4-FFF2-40B4-BE49-F238E27FC236}">
                <a16:creationId xmlns:a16="http://schemas.microsoft.com/office/drawing/2014/main" id="{6E5F34E6-5E53-875E-E7BB-74314A5A73EE}"/>
              </a:ext>
            </a:extLst>
          </p:cNvPr>
          <p:cNvSpPr>
            <a:spLocks noGrp="1"/>
          </p:cNvSpPr>
          <p:nvPr>
            <p:ph type="sldNum" sz="quarter" idx="12"/>
          </p:nvPr>
        </p:nvSpPr>
        <p:spPr/>
        <p:txBody>
          <a:bodyPr/>
          <a:lstStyle/>
          <a:p>
            <a:fld id="{392CBAA0-59E6-204E-8F03-85E5040D48B8}" type="slidenum">
              <a:rPr kumimoji="1" lang="zh-CN" altLang="en-US" smtClean="0"/>
              <a:t>65</a:t>
            </a:fld>
            <a:r>
              <a:rPr kumimoji="1" lang="en-US" altLang="zh-CN"/>
              <a:t>/70</a:t>
            </a:r>
            <a:endParaRPr kumimoji="1" lang="zh-CN" altLang="en-US" dirty="0"/>
          </a:p>
        </p:txBody>
      </p:sp>
    </p:spTree>
    <p:extLst>
      <p:ext uri="{BB962C8B-B14F-4D97-AF65-F5344CB8AC3E}">
        <p14:creationId xmlns:p14="http://schemas.microsoft.com/office/powerpoint/2010/main" val="250535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5"/>
                                        </p:tgtEl>
                                        <p:attrNameLst>
                                          <p:attrName>style.visibility</p:attrName>
                                        </p:attrNameLst>
                                      </p:cBhvr>
                                      <p:to>
                                        <p:strVal val="visible"/>
                                      </p:to>
                                    </p:set>
                                    <p:animEffect transition="in" filter="wipe(left)">
                                      <p:cBhvr>
                                        <p:cTn id="7" dur="75"/>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6"/>
                                        </p:tgtEl>
                                        <p:attrNameLst>
                                          <p:attrName>style.visibility</p:attrName>
                                        </p:attrNameLst>
                                      </p:cBhvr>
                                      <p:to>
                                        <p:strVal val="visible"/>
                                      </p:to>
                                    </p:set>
                                    <p:animEffect transition="in" filter="wipe(left)">
                                      <p:cBhvr>
                                        <p:cTn id="12" dur="75"/>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7"/>
                                        </p:tgtEl>
                                        <p:attrNameLst>
                                          <p:attrName>style.visibility</p:attrName>
                                        </p:attrNameLst>
                                      </p:cBhvr>
                                      <p:to>
                                        <p:strVal val="visible"/>
                                      </p:to>
                                    </p:set>
                                    <p:animEffect transition="in" filter="wipe(left)">
                                      <p:cBhvr>
                                        <p:cTn id="17" dur="75"/>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8"/>
                                        </p:tgtEl>
                                        <p:attrNameLst>
                                          <p:attrName>style.visibility</p:attrName>
                                        </p:attrNameLst>
                                      </p:cBhvr>
                                      <p:to>
                                        <p:strVal val="visible"/>
                                      </p:to>
                                    </p:set>
                                    <p:animEffect transition="in" filter="wipe(left)">
                                      <p:cBhvr>
                                        <p:cTn id="22" dur="75"/>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29"/>
                                        </p:tgtEl>
                                        <p:attrNameLst>
                                          <p:attrName>style.visibility</p:attrName>
                                        </p:attrNameLst>
                                      </p:cBhvr>
                                      <p:to>
                                        <p:strVal val="visible"/>
                                      </p:to>
                                    </p:set>
                                    <p:animEffect transition="in" filter="wipe(left)">
                                      <p:cBhvr>
                                        <p:cTn id="27" dur="75"/>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30"/>
                                        </p:tgtEl>
                                        <p:attrNameLst>
                                          <p:attrName>style.visibility</p:attrName>
                                        </p:attrNameLst>
                                      </p:cBhvr>
                                      <p:to>
                                        <p:strVal val="visible"/>
                                      </p:to>
                                    </p:set>
                                    <p:animEffect transition="in" filter="wipe(left)">
                                      <p:cBhvr>
                                        <p:cTn id="32" dur="75"/>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6" grpId="0" autoUpdateAnimBg="0"/>
      <p:bldP spid="27" grpId="0" autoUpdateAnimBg="0"/>
      <p:bldP spid="28" grpId="0" autoUpdateAnimBg="0"/>
      <p:bldP spid="29" grpId="0" autoUpdateAnimBg="0"/>
      <p:bldP spid="30"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第五章 小结</a:t>
            </a:r>
          </a:p>
        </p:txBody>
      </p:sp>
      <p:sp>
        <p:nvSpPr>
          <p:cNvPr id="4" name="Text Box 2">
            <a:extLst>
              <a:ext uri="{FF2B5EF4-FFF2-40B4-BE49-F238E27FC236}">
                <a16:creationId xmlns:a16="http://schemas.microsoft.com/office/drawing/2014/main" id="{5B25CF75-66F0-A784-79D6-E1FC29BBACEE}"/>
              </a:ext>
            </a:extLst>
          </p:cNvPr>
          <p:cNvSpPr txBox="1">
            <a:spLocks noChangeArrowheads="1"/>
          </p:cNvSpPr>
          <p:nvPr/>
        </p:nvSpPr>
        <p:spPr bwMode="auto">
          <a:xfrm>
            <a:off x="1656838" y="799849"/>
            <a:ext cx="6781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a:solidFill>
                  <a:srgbClr val="0033CC"/>
                </a:solidFill>
              </a:rPr>
              <a:t>二、触发器的分类</a:t>
            </a:r>
          </a:p>
        </p:txBody>
      </p:sp>
      <p:sp>
        <p:nvSpPr>
          <p:cNvPr id="5" name="Text Box 3">
            <a:extLst>
              <a:ext uri="{FF2B5EF4-FFF2-40B4-BE49-F238E27FC236}">
                <a16:creationId xmlns:a16="http://schemas.microsoft.com/office/drawing/2014/main" id="{CCB6062F-6C62-C43D-9F94-E9A4318699E3}"/>
              </a:ext>
            </a:extLst>
          </p:cNvPr>
          <p:cNvSpPr txBox="1">
            <a:spLocks noChangeArrowheads="1"/>
          </p:cNvSpPr>
          <p:nvPr/>
        </p:nvSpPr>
        <p:spPr bwMode="auto">
          <a:xfrm>
            <a:off x="1669538" y="1425324"/>
            <a:ext cx="7073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根据电路结构不同，触发器可分为</a:t>
            </a:r>
            <a:endParaRPr lang="zh-CN" altLang="en-US" sz="2800" b="1"/>
          </a:p>
        </p:txBody>
      </p:sp>
      <p:sp>
        <p:nvSpPr>
          <p:cNvPr id="6" name="Text Box 4">
            <a:extLst>
              <a:ext uri="{FF2B5EF4-FFF2-40B4-BE49-F238E27FC236}">
                <a16:creationId xmlns:a16="http://schemas.microsoft.com/office/drawing/2014/main" id="{62773EE9-AC82-A87D-2BC2-C340E6EBC529}"/>
              </a:ext>
            </a:extLst>
          </p:cNvPr>
          <p:cNvSpPr txBox="1">
            <a:spLocks noChangeArrowheads="1"/>
          </p:cNvSpPr>
          <p:nvPr/>
        </p:nvSpPr>
        <p:spPr bwMode="auto">
          <a:xfrm>
            <a:off x="1517138" y="2034924"/>
            <a:ext cx="851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a:t>
            </a:r>
            <a:r>
              <a:rPr lang="en-US" altLang="zh-CN" sz="2800" b="1" dirty="0"/>
              <a:t>1</a:t>
            </a:r>
            <a:r>
              <a:rPr lang="zh-CN" altLang="en-US" sz="2800" b="1" dirty="0"/>
              <a:t>）基本触发器</a:t>
            </a:r>
            <a:r>
              <a:rPr lang="en-US" altLang="zh-CN" sz="2800" b="1" dirty="0"/>
              <a:t>(</a:t>
            </a:r>
            <a:r>
              <a:rPr lang="zh-CN" altLang="en-US" sz="2800" b="1" dirty="0"/>
              <a:t>锁存器</a:t>
            </a:r>
            <a:r>
              <a:rPr lang="en-US" altLang="zh-CN" sz="2800" b="1" dirty="0"/>
              <a:t>)</a:t>
            </a:r>
            <a:r>
              <a:rPr lang="zh-CN" altLang="en-US" sz="2800" b="1" dirty="0"/>
              <a:t>：输入信号电平直接控制。</a:t>
            </a:r>
          </a:p>
        </p:txBody>
      </p:sp>
      <p:sp>
        <p:nvSpPr>
          <p:cNvPr id="7" name="Text Box 5">
            <a:extLst>
              <a:ext uri="{FF2B5EF4-FFF2-40B4-BE49-F238E27FC236}">
                <a16:creationId xmlns:a16="http://schemas.microsoft.com/office/drawing/2014/main" id="{ED888F6C-1A48-7AC9-3EF3-98BC2CF7DD0C}"/>
              </a:ext>
            </a:extLst>
          </p:cNvPr>
          <p:cNvSpPr txBox="1">
            <a:spLocks noChangeArrowheads="1"/>
          </p:cNvSpPr>
          <p:nvPr/>
        </p:nvSpPr>
        <p:spPr bwMode="auto">
          <a:xfrm>
            <a:off x="1974338" y="2815974"/>
            <a:ext cx="1806575" cy="528638"/>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0033CC"/>
                </a:solidFill>
              </a:rPr>
              <a:t>特性方程</a:t>
            </a:r>
          </a:p>
        </p:txBody>
      </p:sp>
      <p:sp>
        <p:nvSpPr>
          <p:cNvPr id="8" name="AutoShape 6">
            <a:extLst>
              <a:ext uri="{FF2B5EF4-FFF2-40B4-BE49-F238E27FC236}">
                <a16:creationId xmlns:a16="http://schemas.microsoft.com/office/drawing/2014/main" id="{82B1ED40-AE74-E9D1-FDC2-4CA3B02F83C4}"/>
              </a:ext>
            </a:extLst>
          </p:cNvPr>
          <p:cNvSpPr>
            <a:spLocks/>
          </p:cNvSpPr>
          <p:nvPr/>
        </p:nvSpPr>
        <p:spPr bwMode="auto">
          <a:xfrm>
            <a:off x="3936488" y="2725487"/>
            <a:ext cx="171450" cy="876300"/>
          </a:xfrm>
          <a:prstGeom prst="leftBrace">
            <a:avLst>
              <a:gd name="adj1" fmla="val 4259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 name="Object 7">
            <a:extLst>
              <a:ext uri="{FF2B5EF4-FFF2-40B4-BE49-F238E27FC236}">
                <a16:creationId xmlns:a16="http://schemas.microsoft.com/office/drawing/2014/main" id="{76B39894-A2C5-73EE-4DCE-58103A568DD2}"/>
              </a:ext>
            </a:extLst>
          </p:cNvPr>
          <p:cNvGraphicFramePr>
            <a:graphicFrameLocks noChangeAspect="1"/>
          </p:cNvGraphicFramePr>
          <p:nvPr>
            <p:extLst>
              <p:ext uri="{D42A27DB-BD31-4B8C-83A1-F6EECF244321}">
                <p14:modId xmlns:p14="http://schemas.microsoft.com/office/powerpoint/2010/main" val="3898253853"/>
              </p:ext>
            </p:extLst>
          </p:nvPr>
        </p:nvGraphicFramePr>
        <p:xfrm>
          <a:off x="4184138" y="3196974"/>
          <a:ext cx="1200150" cy="438150"/>
        </p:xfrm>
        <a:graphic>
          <a:graphicData uri="http://schemas.openxmlformats.org/presentationml/2006/ole">
            <mc:AlternateContent xmlns:mc="http://schemas.openxmlformats.org/markup-compatibility/2006">
              <mc:Choice xmlns:v="urn:schemas-microsoft-com:vml" Requires="v">
                <p:oleObj name="公式" r:id="rId2" imgW="482400" imgH="177480" progId="Equation.3">
                  <p:embed/>
                </p:oleObj>
              </mc:Choice>
              <mc:Fallback>
                <p:oleObj name="公式" r:id="rId2" imgW="482400" imgH="177480" progId="Equation.3">
                  <p:embed/>
                  <p:pic>
                    <p:nvPicPr>
                      <p:cNvPr id="80903"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138" y="3196974"/>
                        <a:ext cx="1200150" cy="438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a:extLst>
              <a:ext uri="{FF2B5EF4-FFF2-40B4-BE49-F238E27FC236}">
                <a16:creationId xmlns:a16="http://schemas.microsoft.com/office/drawing/2014/main" id="{450A87C2-FEFC-5EA8-DFCE-37AC6D7AB6E5}"/>
              </a:ext>
            </a:extLst>
          </p:cNvPr>
          <p:cNvGraphicFramePr>
            <a:graphicFrameLocks noChangeAspect="1"/>
          </p:cNvGraphicFramePr>
          <p:nvPr>
            <p:extLst>
              <p:ext uri="{D42A27DB-BD31-4B8C-83A1-F6EECF244321}">
                <p14:modId xmlns:p14="http://schemas.microsoft.com/office/powerpoint/2010/main" val="200227688"/>
              </p:ext>
            </p:extLst>
          </p:nvPr>
        </p:nvGraphicFramePr>
        <p:xfrm>
          <a:off x="4184138" y="2587374"/>
          <a:ext cx="2349500" cy="576263"/>
        </p:xfrm>
        <a:graphic>
          <a:graphicData uri="http://schemas.openxmlformats.org/presentationml/2006/ole">
            <mc:AlternateContent xmlns:mc="http://schemas.openxmlformats.org/markup-compatibility/2006">
              <mc:Choice xmlns:v="urn:schemas-microsoft-com:vml" Requires="v">
                <p:oleObj name="公式" r:id="rId4" imgW="977760" imgH="241200" progId="Equation.3">
                  <p:embed/>
                </p:oleObj>
              </mc:Choice>
              <mc:Fallback>
                <p:oleObj name="公式" r:id="rId4" imgW="977760" imgH="241200" progId="Equation.3">
                  <p:embed/>
                  <p:pic>
                    <p:nvPicPr>
                      <p:cNvPr id="8090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4138" y="2587374"/>
                        <a:ext cx="23495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9">
            <a:extLst>
              <a:ext uri="{FF2B5EF4-FFF2-40B4-BE49-F238E27FC236}">
                <a16:creationId xmlns:a16="http://schemas.microsoft.com/office/drawing/2014/main" id="{DA775112-20BC-5292-5349-D70EDF983D4D}"/>
              </a:ext>
            </a:extLst>
          </p:cNvPr>
          <p:cNvSpPr txBox="1">
            <a:spLocks noChangeArrowheads="1"/>
          </p:cNvSpPr>
          <p:nvPr/>
        </p:nvSpPr>
        <p:spPr bwMode="auto">
          <a:xfrm>
            <a:off x="1517138" y="3787524"/>
            <a:ext cx="851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2</a:t>
            </a:r>
            <a:r>
              <a:rPr lang="zh-CN" altLang="en-US" sz="2800" b="1"/>
              <a:t>）同步触发器：时钟电平直接控制。</a:t>
            </a:r>
          </a:p>
        </p:txBody>
      </p:sp>
      <p:sp>
        <p:nvSpPr>
          <p:cNvPr id="12" name="Text Box 10">
            <a:extLst>
              <a:ext uri="{FF2B5EF4-FFF2-40B4-BE49-F238E27FC236}">
                <a16:creationId xmlns:a16="http://schemas.microsoft.com/office/drawing/2014/main" id="{9209E196-A656-C069-6B9E-35FC3EB4A2EB}"/>
              </a:ext>
            </a:extLst>
          </p:cNvPr>
          <p:cNvSpPr txBox="1">
            <a:spLocks noChangeArrowheads="1"/>
          </p:cNvSpPr>
          <p:nvPr/>
        </p:nvSpPr>
        <p:spPr bwMode="auto">
          <a:xfrm>
            <a:off x="1974338" y="5311524"/>
            <a:ext cx="1866900" cy="528638"/>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0033CC"/>
                </a:solidFill>
              </a:rPr>
              <a:t>特性方程</a:t>
            </a:r>
          </a:p>
        </p:txBody>
      </p:sp>
      <p:sp>
        <p:nvSpPr>
          <p:cNvPr id="13" name="AutoShape 11">
            <a:extLst>
              <a:ext uri="{FF2B5EF4-FFF2-40B4-BE49-F238E27FC236}">
                <a16:creationId xmlns:a16="http://schemas.microsoft.com/office/drawing/2014/main" id="{B2B50FFD-24FB-DC62-4FC9-38A78EF70373}"/>
              </a:ext>
            </a:extLst>
          </p:cNvPr>
          <p:cNvSpPr>
            <a:spLocks/>
          </p:cNvSpPr>
          <p:nvPr/>
        </p:nvSpPr>
        <p:spPr bwMode="auto">
          <a:xfrm>
            <a:off x="4012688" y="5144837"/>
            <a:ext cx="171450" cy="876300"/>
          </a:xfrm>
          <a:prstGeom prst="leftBrace">
            <a:avLst>
              <a:gd name="adj1" fmla="val 4259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 name="Object 12">
            <a:extLst>
              <a:ext uri="{FF2B5EF4-FFF2-40B4-BE49-F238E27FC236}">
                <a16:creationId xmlns:a16="http://schemas.microsoft.com/office/drawing/2014/main" id="{CB6976EF-AC9D-E6BD-D01F-36F2CA094E40}"/>
              </a:ext>
            </a:extLst>
          </p:cNvPr>
          <p:cNvGraphicFramePr>
            <a:graphicFrameLocks noChangeAspect="1"/>
          </p:cNvGraphicFramePr>
          <p:nvPr>
            <p:extLst>
              <p:ext uri="{D42A27DB-BD31-4B8C-83A1-F6EECF244321}">
                <p14:modId xmlns:p14="http://schemas.microsoft.com/office/powerpoint/2010/main" val="581857865"/>
              </p:ext>
            </p:extLst>
          </p:nvPr>
        </p:nvGraphicFramePr>
        <p:xfrm>
          <a:off x="4260338" y="5625849"/>
          <a:ext cx="1200150" cy="438150"/>
        </p:xfrm>
        <a:graphic>
          <a:graphicData uri="http://schemas.openxmlformats.org/presentationml/2006/ole">
            <mc:AlternateContent xmlns:mc="http://schemas.openxmlformats.org/markup-compatibility/2006">
              <mc:Choice xmlns:v="urn:schemas-microsoft-com:vml" Requires="v">
                <p:oleObj name="公式" r:id="rId6" imgW="482400" imgH="177480" progId="Equation.3">
                  <p:embed/>
                </p:oleObj>
              </mc:Choice>
              <mc:Fallback>
                <p:oleObj name="公式" r:id="rId6" imgW="482400" imgH="177480" progId="Equation.3">
                  <p:embed/>
                  <p:pic>
                    <p:nvPicPr>
                      <p:cNvPr id="80908"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0338" y="5625849"/>
                        <a:ext cx="1200150" cy="438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3">
            <a:extLst>
              <a:ext uri="{FF2B5EF4-FFF2-40B4-BE49-F238E27FC236}">
                <a16:creationId xmlns:a16="http://schemas.microsoft.com/office/drawing/2014/main" id="{C034CE5B-363B-DB79-A94E-A7BC3B767FED}"/>
              </a:ext>
            </a:extLst>
          </p:cNvPr>
          <p:cNvGraphicFramePr>
            <a:graphicFrameLocks noChangeAspect="1"/>
          </p:cNvGraphicFramePr>
          <p:nvPr>
            <p:extLst>
              <p:ext uri="{D42A27DB-BD31-4B8C-83A1-F6EECF244321}">
                <p14:modId xmlns:p14="http://schemas.microsoft.com/office/powerpoint/2010/main" val="3123312205"/>
              </p:ext>
            </p:extLst>
          </p:nvPr>
        </p:nvGraphicFramePr>
        <p:xfrm>
          <a:off x="4260338" y="5006724"/>
          <a:ext cx="2349500" cy="576263"/>
        </p:xfrm>
        <a:graphic>
          <a:graphicData uri="http://schemas.openxmlformats.org/presentationml/2006/ole">
            <mc:AlternateContent xmlns:mc="http://schemas.openxmlformats.org/markup-compatibility/2006">
              <mc:Choice xmlns:v="urn:schemas-microsoft-com:vml" Requires="v">
                <p:oleObj name="公式" r:id="rId8" imgW="977760" imgH="241200" progId="Equation.3">
                  <p:embed/>
                </p:oleObj>
              </mc:Choice>
              <mc:Fallback>
                <p:oleObj name="公式" r:id="rId8" imgW="977760" imgH="241200" progId="Equation.3">
                  <p:embed/>
                  <p:pic>
                    <p:nvPicPr>
                      <p:cNvPr id="80909"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0338" y="5006724"/>
                        <a:ext cx="23495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14">
            <a:extLst>
              <a:ext uri="{FF2B5EF4-FFF2-40B4-BE49-F238E27FC236}">
                <a16:creationId xmlns:a16="http://schemas.microsoft.com/office/drawing/2014/main" id="{675FB929-23EA-F48D-BD45-B80839D9904C}"/>
              </a:ext>
            </a:extLst>
          </p:cNvPr>
          <p:cNvSpPr txBox="1">
            <a:spLocks noChangeArrowheads="1"/>
          </p:cNvSpPr>
          <p:nvPr/>
        </p:nvSpPr>
        <p:spPr bwMode="auto">
          <a:xfrm>
            <a:off x="7270238" y="5311524"/>
            <a:ext cx="336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996600"/>
                </a:solidFill>
              </a:rPr>
              <a:t>同步 </a:t>
            </a:r>
            <a:r>
              <a:rPr lang="en-US" altLang="zh-CN" sz="2800" b="1" i="1">
                <a:solidFill>
                  <a:srgbClr val="996600"/>
                </a:solidFill>
              </a:rPr>
              <a:t>RS </a:t>
            </a:r>
            <a:r>
              <a:rPr lang="zh-CN" altLang="en-US" sz="2800" b="1">
                <a:solidFill>
                  <a:srgbClr val="996600"/>
                </a:solidFill>
              </a:rPr>
              <a:t>触发器</a:t>
            </a:r>
          </a:p>
        </p:txBody>
      </p:sp>
      <p:sp>
        <p:nvSpPr>
          <p:cNvPr id="17" name="Text Box 15">
            <a:extLst>
              <a:ext uri="{FF2B5EF4-FFF2-40B4-BE49-F238E27FC236}">
                <a16:creationId xmlns:a16="http://schemas.microsoft.com/office/drawing/2014/main" id="{F1D6BCFF-0892-7A83-7939-420A09B0E284}"/>
              </a:ext>
            </a:extLst>
          </p:cNvPr>
          <p:cNvSpPr txBox="1">
            <a:spLocks noChangeArrowheads="1"/>
          </p:cNvSpPr>
          <p:nvPr/>
        </p:nvSpPr>
        <p:spPr bwMode="auto">
          <a:xfrm>
            <a:off x="4565138" y="4343149"/>
            <a:ext cx="5470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CP </a:t>
            </a:r>
            <a:r>
              <a:rPr lang="en-US" altLang="zh-CN" sz="2800" b="1"/>
              <a:t>= 1</a:t>
            </a:r>
            <a:r>
              <a:rPr lang="zh-CN" altLang="en-US" sz="2800" b="1"/>
              <a:t>（或 </a:t>
            </a:r>
            <a:r>
              <a:rPr lang="en-US" altLang="zh-CN" sz="2800" b="1"/>
              <a:t>0</a:t>
            </a:r>
            <a:r>
              <a:rPr lang="zh-CN" altLang="en-US" sz="2800" b="1"/>
              <a:t>）时有效</a:t>
            </a:r>
          </a:p>
        </p:txBody>
      </p:sp>
      <p:graphicFrame>
        <p:nvGraphicFramePr>
          <p:cNvPr id="18" name="Object 16">
            <a:extLst>
              <a:ext uri="{FF2B5EF4-FFF2-40B4-BE49-F238E27FC236}">
                <a16:creationId xmlns:a16="http://schemas.microsoft.com/office/drawing/2014/main" id="{AD826EA7-C0EA-73AD-732F-7E9CC89D9C02}"/>
              </a:ext>
            </a:extLst>
          </p:cNvPr>
          <p:cNvGraphicFramePr>
            <a:graphicFrameLocks noChangeAspect="1"/>
          </p:cNvGraphicFramePr>
          <p:nvPr>
            <p:extLst>
              <p:ext uri="{D42A27DB-BD31-4B8C-83A1-F6EECF244321}">
                <p14:modId xmlns:p14="http://schemas.microsoft.com/office/powerpoint/2010/main" val="919484578"/>
              </p:ext>
            </p:extLst>
          </p:nvPr>
        </p:nvGraphicFramePr>
        <p:xfrm>
          <a:off x="4260338" y="6149724"/>
          <a:ext cx="1255713" cy="547688"/>
        </p:xfrm>
        <a:graphic>
          <a:graphicData uri="http://schemas.openxmlformats.org/presentationml/2006/ole">
            <mc:AlternateContent xmlns:mc="http://schemas.openxmlformats.org/markup-compatibility/2006">
              <mc:Choice xmlns:v="urn:schemas-microsoft-com:vml" Requires="v">
                <p:oleObj name="公式" r:id="rId10" imgW="596880" imgH="228600" progId="Equation.3">
                  <p:embed/>
                </p:oleObj>
              </mc:Choice>
              <mc:Fallback>
                <p:oleObj name="公式" r:id="rId10" imgW="596880" imgH="228600" progId="Equation.3">
                  <p:embed/>
                  <p:pic>
                    <p:nvPicPr>
                      <p:cNvPr id="80912"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0338" y="6149724"/>
                        <a:ext cx="1255713"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17">
            <a:extLst>
              <a:ext uri="{FF2B5EF4-FFF2-40B4-BE49-F238E27FC236}">
                <a16:creationId xmlns:a16="http://schemas.microsoft.com/office/drawing/2014/main" id="{45A2E1B2-34EA-4249-EE4C-B570C9C1701A}"/>
              </a:ext>
            </a:extLst>
          </p:cNvPr>
          <p:cNvSpPr txBox="1">
            <a:spLocks noChangeArrowheads="1"/>
          </p:cNvSpPr>
          <p:nvPr/>
        </p:nvSpPr>
        <p:spPr bwMode="auto">
          <a:xfrm>
            <a:off x="7270238" y="6149724"/>
            <a:ext cx="315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996600"/>
                </a:solidFill>
              </a:rPr>
              <a:t>同步 </a:t>
            </a:r>
            <a:r>
              <a:rPr lang="en-US" altLang="zh-CN" sz="2800" b="1" i="1">
                <a:solidFill>
                  <a:srgbClr val="996600"/>
                </a:solidFill>
              </a:rPr>
              <a:t>D </a:t>
            </a:r>
            <a:r>
              <a:rPr lang="zh-CN" altLang="en-US" sz="2800" b="1">
                <a:solidFill>
                  <a:srgbClr val="996600"/>
                </a:solidFill>
              </a:rPr>
              <a:t>触发器</a:t>
            </a:r>
          </a:p>
        </p:txBody>
      </p:sp>
      <p:sp>
        <p:nvSpPr>
          <p:cNvPr id="20" name="Text Box 18">
            <a:extLst>
              <a:ext uri="{FF2B5EF4-FFF2-40B4-BE49-F238E27FC236}">
                <a16:creationId xmlns:a16="http://schemas.microsoft.com/office/drawing/2014/main" id="{BF7368DF-2C21-983A-3E77-1230EC15C43C}"/>
              </a:ext>
            </a:extLst>
          </p:cNvPr>
          <p:cNvSpPr txBox="1">
            <a:spLocks noChangeArrowheads="1"/>
          </p:cNvSpPr>
          <p:nvPr/>
        </p:nvSpPr>
        <p:spPr bwMode="auto">
          <a:xfrm>
            <a:off x="5403338" y="3177924"/>
            <a:ext cx="444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（约束条件）</a:t>
            </a:r>
          </a:p>
        </p:txBody>
      </p:sp>
      <p:sp>
        <p:nvSpPr>
          <p:cNvPr id="21" name="灯片编号占位符 20">
            <a:extLst>
              <a:ext uri="{FF2B5EF4-FFF2-40B4-BE49-F238E27FC236}">
                <a16:creationId xmlns:a16="http://schemas.microsoft.com/office/drawing/2014/main" id="{71FE6515-223F-D61F-2B18-6FD30675F6B2}"/>
              </a:ext>
            </a:extLst>
          </p:cNvPr>
          <p:cNvSpPr>
            <a:spLocks noGrp="1"/>
          </p:cNvSpPr>
          <p:nvPr>
            <p:ph type="sldNum" sz="quarter" idx="12"/>
          </p:nvPr>
        </p:nvSpPr>
        <p:spPr/>
        <p:txBody>
          <a:bodyPr/>
          <a:lstStyle/>
          <a:p>
            <a:fld id="{392CBAA0-59E6-204E-8F03-85E5040D48B8}" type="slidenum">
              <a:rPr kumimoji="1" lang="zh-CN" altLang="en-US" smtClean="0"/>
              <a:t>66</a:t>
            </a:fld>
            <a:r>
              <a:rPr kumimoji="1" lang="en-US" altLang="zh-CN"/>
              <a:t>/70</a:t>
            </a:r>
            <a:endParaRPr kumimoji="1" lang="zh-CN" altLang="en-US" dirty="0"/>
          </a:p>
        </p:txBody>
      </p:sp>
    </p:spTree>
    <p:extLst>
      <p:ext uri="{BB962C8B-B14F-4D97-AF65-F5344CB8AC3E}">
        <p14:creationId xmlns:p14="http://schemas.microsoft.com/office/powerpoint/2010/main" val="299041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75"/>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1000"/>
                            </p:stCondLst>
                            <p:childTnLst>
                              <p:par>
                                <p:cTn id="34" presetID="22" presetClass="entr" presetSubtype="8" fill="hold" nodeType="afterEffect">
                                  <p:stCondLst>
                                    <p:cond delay="100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20"/>
                                        </p:tgtEl>
                                        <p:attrNameLst>
                                          <p:attrName>style.visibility</p:attrName>
                                        </p:attrNameLst>
                                      </p:cBhvr>
                                      <p:to>
                                        <p:strVal val="visible"/>
                                      </p:to>
                                    </p:set>
                                    <p:animEffect transition="in" filter="wipe(left)">
                                      <p:cBhvr>
                                        <p:cTn id="41" dur="75"/>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wipe(left)">
                                      <p:cBhvr>
                                        <p:cTn id="46" dur="500"/>
                                        <p:tgtEl>
                                          <p:spTgt spid="11">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wipe(left)">
                                      <p:cBhvr>
                                        <p:cTn id="51" dur="500"/>
                                        <p:tgtEl>
                                          <p:spTgt spid="1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par>
                          <p:cTn id="67" fill="hold">
                            <p:stCondLst>
                              <p:cond delay="1000"/>
                            </p:stCondLst>
                            <p:childTnLst>
                              <p:par>
                                <p:cTn id="68" presetID="22" presetClass="entr" presetSubtype="8" fill="hold" nodeType="afterEffect">
                                  <p:stCondLst>
                                    <p:cond delay="1000"/>
                                  </p:stCondLst>
                                  <p:childTnLst>
                                    <p:set>
                                      <p:cBhvr>
                                        <p:cTn id="69" dur="1" fill="hold">
                                          <p:stCondLst>
                                            <p:cond delay="0"/>
                                          </p:stCondLst>
                                        </p:cTn>
                                        <p:tgtEl>
                                          <p:spTgt spid="14"/>
                                        </p:tgtEl>
                                        <p:attrNameLst>
                                          <p:attrName>style.visibility</p:attrName>
                                        </p:attrNameLst>
                                      </p:cBhvr>
                                      <p:to>
                                        <p:strVal val="visible"/>
                                      </p:to>
                                    </p:set>
                                    <p:animEffect transition="in" filter="wipe(left)">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left)">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left)">
                                      <p:cBhvr>
                                        <p:cTn id="80" dur="5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wipe(left)">
                                      <p:cBhvr>
                                        <p:cTn id="8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build="p" autoUpdateAnimBg="0"/>
      <p:bldP spid="7" grpId="0" animBg="1" autoUpdateAnimBg="0"/>
      <p:bldP spid="11" grpId="0" build="p" autoUpdateAnimBg="0"/>
      <p:bldP spid="12" grpId="0" animBg="1" autoUpdateAnimBg="0"/>
      <p:bldP spid="16" grpId="0" autoUpdateAnimBg="0"/>
      <p:bldP spid="17" grpId="0" build="p" autoUpdateAnimBg="0"/>
      <p:bldP spid="19" grpId="0" autoUpdateAnimBg="0"/>
      <p:bldP spid="20"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第五章 小结</a:t>
            </a:r>
          </a:p>
        </p:txBody>
      </p:sp>
      <p:sp>
        <p:nvSpPr>
          <p:cNvPr id="4" name="Text Box 2">
            <a:extLst>
              <a:ext uri="{FF2B5EF4-FFF2-40B4-BE49-F238E27FC236}">
                <a16:creationId xmlns:a16="http://schemas.microsoft.com/office/drawing/2014/main" id="{865B2065-C2A7-D526-2720-EFC0506FA61E}"/>
              </a:ext>
            </a:extLst>
          </p:cNvPr>
          <p:cNvSpPr txBox="1">
            <a:spLocks noChangeArrowheads="1"/>
          </p:cNvSpPr>
          <p:nvPr/>
        </p:nvSpPr>
        <p:spPr bwMode="auto">
          <a:xfrm>
            <a:off x="1848602" y="783973"/>
            <a:ext cx="6781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a:solidFill>
                  <a:srgbClr val="0033CC"/>
                </a:solidFill>
                <a:effectLst>
                  <a:outerShdw blurRad="38100" dist="38100" dir="2700000" algn="tl">
                    <a:srgbClr val="C0C0C0"/>
                  </a:outerShdw>
                </a:effectLst>
              </a:rPr>
              <a:t>二、触发器的分类</a:t>
            </a:r>
          </a:p>
        </p:txBody>
      </p:sp>
      <p:sp>
        <p:nvSpPr>
          <p:cNvPr id="5" name="Text Box 3">
            <a:extLst>
              <a:ext uri="{FF2B5EF4-FFF2-40B4-BE49-F238E27FC236}">
                <a16:creationId xmlns:a16="http://schemas.microsoft.com/office/drawing/2014/main" id="{87195CF9-DD18-415F-D00D-7AA39EF07099}"/>
              </a:ext>
            </a:extLst>
          </p:cNvPr>
          <p:cNvSpPr txBox="1">
            <a:spLocks noChangeArrowheads="1"/>
          </p:cNvSpPr>
          <p:nvPr/>
        </p:nvSpPr>
        <p:spPr bwMode="auto">
          <a:xfrm>
            <a:off x="1845427" y="1282448"/>
            <a:ext cx="7073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根据</a:t>
            </a:r>
            <a:r>
              <a:rPr lang="zh-CN" altLang="en-US" sz="2800" b="1" u="sng">
                <a:solidFill>
                  <a:srgbClr val="FF0066"/>
                </a:solidFill>
              </a:rPr>
              <a:t>电路结构</a:t>
            </a:r>
            <a:r>
              <a:rPr lang="zh-CN" altLang="en-US" sz="2800" b="1">
                <a:solidFill>
                  <a:srgbClr val="FF0066"/>
                </a:solidFill>
              </a:rPr>
              <a:t>不同，触发器可分为</a:t>
            </a:r>
            <a:endParaRPr lang="zh-CN" altLang="en-US" sz="2800" b="1"/>
          </a:p>
        </p:txBody>
      </p:sp>
      <p:sp>
        <p:nvSpPr>
          <p:cNvPr id="6" name="Text Box 4">
            <a:extLst>
              <a:ext uri="{FF2B5EF4-FFF2-40B4-BE49-F238E27FC236}">
                <a16:creationId xmlns:a16="http://schemas.microsoft.com/office/drawing/2014/main" id="{9BFFE888-9216-6156-C97E-1B0384B474F9}"/>
              </a:ext>
            </a:extLst>
          </p:cNvPr>
          <p:cNvSpPr txBox="1">
            <a:spLocks noChangeArrowheads="1"/>
          </p:cNvSpPr>
          <p:nvPr/>
        </p:nvSpPr>
        <p:spPr bwMode="auto">
          <a:xfrm>
            <a:off x="1642227" y="1793623"/>
            <a:ext cx="8110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3</a:t>
            </a:r>
            <a:r>
              <a:rPr lang="zh-CN" altLang="en-US" sz="2800" b="1"/>
              <a:t>）主从触发器：主从控制脉冲触发。</a:t>
            </a:r>
          </a:p>
        </p:txBody>
      </p:sp>
      <p:sp>
        <p:nvSpPr>
          <p:cNvPr id="7" name="Text Box 5">
            <a:extLst>
              <a:ext uri="{FF2B5EF4-FFF2-40B4-BE49-F238E27FC236}">
                <a16:creationId xmlns:a16="http://schemas.microsoft.com/office/drawing/2014/main" id="{E268A45A-FB28-A640-921A-651F7D0C2044}"/>
              </a:ext>
            </a:extLst>
          </p:cNvPr>
          <p:cNvSpPr txBox="1">
            <a:spLocks noChangeArrowheads="1"/>
          </p:cNvSpPr>
          <p:nvPr/>
        </p:nvSpPr>
        <p:spPr bwMode="auto">
          <a:xfrm>
            <a:off x="2480427" y="2349248"/>
            <a:ext cx="7794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t>CP </a:t>
            </a:r>
            <a:r>
              <a:rPr lang="zh-CN" altLang="en-US" sz="2800" b="1" dirty="0">
                <a:solidFill>
                  <a:srgbClr val="FF0000"/>
                </a:solidFill>
              </a:rPr>
              <a:t>下降沿</a:t>
            </a:r>
            <a:r>
              <a:rPr lang="zh-CN" altLang="en-US" sz="2800" b="1" dirty="0"/>
              <a:t>（或</a:t>
            </a:r>
            <a:r>
              <a:rPr lang="zh-CN" altLang="en-US" sz="2800" b="1" dirty="0">
                <a:solidFill>
                  <a:srgbClr val="FF0000"/>
                </a:solidFill>
              </a:rPr>
              <a:t>上升沿</a:t>
            </a:r>
            <a:r>
              <a:rPr lang="zh-CN" altLang="en-US" sz="2800" b="1" dirty="0"/>
              <a:t>）到来时有效</a:t>
            </a:r>
          </a:p>
        </p:txBody>
      </p:sp>
      <p:sp>
        <p:nvSpPr>
          <p:cNvPr id="8" name="Text Box 6">
            <a:extLst>
              <a:ext uri="{FF2B5EF4-FFF2-40B4-BE49-F238E27FC236}">
                <a16:creationId xmlns:a16="http://schemas.microsoft.com/office/drawing/2014/main" id="{0DAE8D4D-90BF-CACD-0623-65FFDE56982E}"/>
              </a:ext>
            </a:extLst>
          </p:cNvPr>
          <p:cNvSpPr txBox="1">
            <a:spLocks noChangeArrowheads="1"/>
          </p:cNvSpPr>
          <p:nvPr/>
        </p:nvSpPr>
        <p:spPr bwMode="auto">
          <a:xfrm>
            <a:off x="2023227" y="3111248"/>
            <a:ext cx="1774825" cy="528638"/>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特性方程</a:t>
            </a:r>
          </a:p>
        </p:txBody>
      </p:sp>
      <p:sp>
        <p:nvSpPr>
          <p:cNvPr id="9" name="AutoShape 7">
            <a:extLst>
              <a:ext uri="{FF2B5EF4-FFF2-40B4-BE49-F238E27FC236}">
                <a16:creationId xmlns:a16="http://schemas.microsoft.com/office/drawing/2014/main" id="{CB33E45B-58B9-74C7-6A71-0986C32FD253}"/>
              </a:ext>
            </a:extLst>
          </p:cNvPr>
          <p:cNvSpPr>
            <a:spLocks/>
          </p:cNvSpPr>
          <p:nvPr/>
        </p:nvSpPr>
        <p:spPr bwMode="auto">
          <a:xfrm>
            <a:off x="4061577" y="2944561"/>
            <a:ext cx="171450" cy="876300"/>
          </a:xfrm>
          <a:prstGeom prst="leftBrace">
            <a:avLst>
              <a:gd name="adj1" fmla="val 4259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 name="Object 8">
            <a:extLst>
              <a:ext uri="{FF2B5EF4-FFF2-40B4-BE49-F238E27FC236}">
                <a16:creationId xmlns:a16="http://schemas.microsoft.com/office/drawing/2014/main" id="{CAB82DA6-D610-5892-88C0-18A71FDA1C24}"/>
              </a:ext>
            </a:extLst>
          </p:cNvPr>
          <p:cNvGraphicFramePr>
            <a:graphicFrameLocks noChangeAspect="1"/>
          </p:cNvGraphicFramePr>
          <p:nvPr>
            <p:extLst>
              <p:ext uri="{D42A27DB-BD31-4B8C-83A1-F6EECF244321}">
                <p14:modId xmlns:p14="http://schemas.microsoft.com/office/powerpoint/2010/main" val="1757015027"/>
              </p:ext>
            </p:extLst>
          </p:nvPr>
        </p:nvGraphicFramePr>
        <p:xfrm>
          <a:off x="4309227" y="3425573"/>
          <a:ext cx="1200150" cy="438150"/>
        </p:xfrm>
        <a:graphic>
          <a:graphicData uri="http://schemas.openxmlformats.org/presentationml/2006/ole">
            <mc:AlternateContent xmlns:mc="http://schemas.openxmlformats.org/markup-compatibility/2006">
              <mc:Choice xmlns:v="urn:schemas-microsoft-com:vml" Requires="v">
                <p:oleObj name="公式" r:id="rId2" imgW="482400" imgH="177480" progId="Equation.3">
                  <p:embed/>
                </p:oleObj>
              </mc:Choice>
              <mc:Fallback>
                <p:oleObj name="公式" r:id="rId2" imgW="482400" imgH="177480" progId="Equation.3">
                  <p:embed/>
                  <p:pic>
                    <p:nvPicPr>
                      <p:cNvPr id="819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9227" y="3425573"/>
                        <a:ext cx="1200150" cy="438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a:extLst>
              <a:ext uri="{FF2B5EF4-FFF2-40B4-BE49-F238E27FC236}">
                <a16:creationId xmlns:a16="http://schemas.microsoft.com/office/drawing/2014/main" id="{1BE54C2F-3EC2-3B62-7F77-7414F35B840E}"/>
              </a:ext>
            </a:extLst>
          </p:cNvPr>
          <p:cNvGraphicFramePr>
            <a:graphicFrameLocks noChangeAspect="1"/>
          </p:cNvGraphicFramePr>
          <p:nvPr>
            <p:extLst>
              <p:ext uri="{D42A27DB-BD31-4B8C-83A1-F6EECF244321}">
                <p14:modId xmlns:p14="http://schemas.microsoft.com/office/powerpoint/2010/main" val="622126153"/>
              </p:ext>
            </p:extLst>
          </p:nvPr>
        </p:nvGraphicFramePr>
        <p:xfrm>
          <a:off x="4309227" y="2806448"/>
          <a:ext cx="2349500" cy="576263"/>
        </p:xfrm>
        <a:graphic>
          <a:graphicData uri="http://schemas.openxmlformats.org/presentationml/2006/ole">
            <mc:AlternateContent xmlns:mc="http://schemas.openxmlformats.org/markup-compatibility/2006">
              <mc:Choice xmlns:v="urn:schemas-microsoft-com:vml" Requires="v">
                <p:oleObj name="公式" r:id="rId4" imgW="977760" imgH="241200" progId="Equation.3">
                  <p:embed/>
                </p:oleObj>
              </mc:Choice>
              <mc:Fallback>
                <p:oleObj name="公式" r:id="rId4" imgW="977760" imgH="241200" progId="Equation.3">
                  <p:embed/>
                  <p:pic>
                    <p:nvPicPr>
                      <p:cNvPr id="8192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9227" y="2806448"/>
                        <a:ext cx="23495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0">
            <a:extLst>
              <a:ext uri="{FF2B5EF4-FFF2-40B4-BE49-F238E27FC236}">
                <a16:creationId xmlns:a16="http://schemas.microsoft.com/office/drawing/2014/main" id="{973E6B8B-59D7-CD60-C256-BE4CB5263FEF}"/>
              </a:ext>
            </a:extLst>
          </p:cNvPr>
          <p:cNvSpPr txBox="1">
            <a:spLocks noChangeArrowheads="1"/>
          </p:cNvSpPr>
          <p:nvPr/>
        </p:nvSpPr>
        <p:spPr bwMode="auto">
          <a:xfrm>
            <a:off x="7509627" y="3111248"/>
            <a:ext cx="3036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996600"/>
                </a:solidFill>
              </a:rPr>
              <a:t>主从 </a:t>
            </a:r>
            <a:r>
              <a:rPr lang="en-US" altLang="zh-CN" sz="2800" b="1" i="1">
                <a:solidFill>
                  <a:srgbClr val="996600"/>
                </a:solidFill>
              </a:rPr>
              <a:t>RS </a:t>
            </a:r>
            <a:r>
              <a:rPr lang="zh-CN" altLang="en-US" sz="2800" b="1">
                <a:solidFill>
                  <a:srgbClr val="996600"/>
                </a:solidFill>
              </a:rPr>
              <a:t>触发器</a:t>
            </a:r>
          </a:p>
        </p:txBody>
      </p:sp>
      <p:graphicFrame>
        <p:nvGraphicFramePr>
          <p:cNvPr id="13" name="Object 11">
            <a:extLst>
              <a:ext uri="{FF2B5EF4-FFF2-40B4-BE49-F238E27FC236}">
                <a16:creationId xmlns:a16="http://schemas.microsoft.com/office/drawing/2014/main" id="{778CF8E9-38B0-CADB-6FAE-4FB12A6B48F3}"/>
              </a:ext>
            </a:extLst>
          </p:cNvPr>
          <p:cNvGraphicFramePr>
            <a:graphicFrameLocks/>
          </p:cNvGraphicFramePr>
          <p:nvPr>
            <p:extLst>
              <p:ext uri="{D42A27DB-BD31-4B8C-83A1-F6EECF244321}">
                <p14:modId xmlns:p14="http://schemas.microsoft.com/office/powerpoint/2010/main" val="3460018528"/>
              </p:ext>
            </p:extLst>
          </p:nvPr>
        </p:nvGraphicFramePr>
        <p:xfrm>
          <a:off x="4326690" y="3841498"/>
          <a:ext cx="2703512" cy="571500"/>
        </p:xfrm>
        <a:graphic>
          <a:graphicData uri="http://schemas.openxmlformats.org/presentationml/2006/ole">
            <mc:AlternateContent xmlns:mc="http://schemas.openxmlformats.org/markup-compatibility/2006">
              <mc:Choice xmlns:v="urn:schemas-microsoft-com:vml" Requires="v">
                <p:oleObj name="Equation" r:id="rId6" imgW="1079280" imgH="228600" progId="Equation.3">
                  <p:embed/>
                </p:oleObj>
              </mc:Choice>
              <mc:Fallback>
                <p:oleObj name="Equation" r:id="rId6" imgW="1079280" imgH="228600" progId="Equation.3">
                  <p:embed/>
                  <p:pic>
                    <p:nvPicPr>
                      <p:cNvPr id="81931" name="Object 1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6690" y="3841498"/>
                        <a:ext cx="270351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2">
            <a:extLst>
              <a:ext uri="{FF2B5EF4-FFF2-40B4-BE49-F238E27FC236}">
                <a16:creationId xmlns:a16="http://schemas.microsoft.com/office/drawing/2014/main" id="{AE2AA2DC-F98E-335B-70A7-0296991C76EA}"/>
              </a:ext>
            </a:extLst>
          </p:cNvPr>
          <p:cNvSpPr txBox="1">
            <a:spLocks noChangeArrowheads="1"/>
          </p:cNvSpPr>
          <p:nvPr/>
        </p:nvSpPr>
        <p:spPr bwMode="auto">
          <a:xfrm>
            <a:off x="7509627" y="3889123"/>
            <a:ext cx="4373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996600"/>
                </a:solidFill>
              </a:rPr>
              <a:t>主从 </a:t>
            </a:r>
            <a:r>
              <a:rPr lang="en-US" altLang="zh-CN" sz="2800" b="1" i="1">
                <a:solidFill>
                  <a:srgbClr val="996600"/>
                </a:solidFill>
              </a:rPr>
              <a:t>JK </a:t>
            </a:r>
            <a:r>
              <a:rPr lang="zh-CN" altLang="en-US" sz="2800" b="1">
                <a:solidFill>
                  <a:srgbClr val="996600"/>
                </a:solidFill>
              </a:rPr>
              <a:t>触发器</a:t>
            </a:r>
          </a:p>
        </p:txBody>
      </p:sp>
      <p:sp>
        <p:nvSpPr>
          <p:cNvPr id="15" name="Text Box 13">
            <a:extLst>
              <a:ext uri="{FF2B5EF4-FFF2-40B4-BE49-F238E27FC236}">
                <a16:creationId xmlns:a16="http://schemas.microsoft.com/office/drawing/2014/main" id="{5B6AB358-8DC4-443C-2B3D-06630755E492}"/>
              </a:ext>
            </a:extLst>
          </p:cNvPr>
          <p:cNvSpPr txBox="1">
            <a:spLocks noChangeArrowheads="1"/>
          </p:cNvSpPr>
          <p:nvPr/>
        </p:nvSpPr>
        <p:spPr bwMode="auto">
          <a:xfrm>
            <a:off x="1689852" y="4420936"/>
            <a:ext cx="858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4</a:t>
            </a:r>
            <a:r>
              <a:rPr lang="zh-CN" altLang="en-US" sz="2800" b="1"/>
              <a:t>）边沿触发器：时钟边沿控制。</a:t>
            </a:r>
          </a:p>
        </p:txBody>
      </p:sp>
      <p:sp>
        <p:nvSpPr>
          <p:cNvPr id="16" name="Text Box 14">
            <a:extLst>
              <a:ext uri="{FF2B5EF4-FFF2-40B4-BE49-F238E27FC236}">
                <a16:creationId xmlns:a16="http://schemas.microsoft.com/office/drawing/2014/main" id="{21085C39-27A4-C3AD-E06E-103B162922BC}"/>
              </a:ext>
            </a:extLst>
          </p:cNvPr>
          <p:cNvSpPr txBox="1">
            <a:spLocks noChangeArrowheads="1"/>
          </p:cNvSpPr>
          <p:nvPr/>
        </p:nvSpPr>
        <p:spPr bwMode="auto">
          <a:xfrm>
            <a:off x="2528052" y="4886073"/>
            <a:ext cx="8056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t>CP</a:t>
            </a:r>
            <a:r>
              <a:rPr lang="zh-CN" altLang="en-US" sz="2800" b="1"/>
              <a:t>上升沿（或下降沿）时刻有效</a:t>
            </a:r>
          </a:p>
        </p:txBody>
      </p:sp>
      <p:sp>
        <p:nvSpPr>
          <p:cNvPr id="17" name="Text Box 15">
            <a:extLst>
              <a:ext uri="{FF2B5EF4-FFF2-40B4-BE49-F238E27FC236}">
                <a16:creationId xmlns:a16="http://schemas.microsoft.com/office/drawing/2014/main" id="{A1C9D4A7-38D1-92E8-2B1D-00F242276ED9}"/>
              </a:ext>
            </a:extLst>
          </p:cNvPr>
          <p:cNvSpPr txBox="1">
            <a:spLocks noChangeArrowheads="1"/>
          </p:cNvSpPr>
          <p:nvPr/>
        </p:nvSpPr>
        <p:spPr bwMode="auto">
          <a:xfrm>
            <a:off x="2023227" y="5854448"/>
            <a:ext cx="1804988" cy="528638"/>
          </a:xfrm>
          <a:prstGeom prst="rect">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33CC"/>
                </a:solidFill>
              </a:rPr>
              <a:t>特性方程</a:t>
            </a:r>
          </a:p>
        </p:txBody>
      </p:sp>
      <p:sp>
        <p:nvSpPr>
          <p:cNvPr id="18" name="Text Box 16">
            <a:extLst>
              <a:ext uri="{FF2B5EF4-FFF2-40B4-BE49-F238E27FC236}">
                <a16:creationId xmlns:a16="http://schemas.microsoft.com/office/drawing/2014/main" id="{6FB330ED-E74D-85F4-4B7D-BD4A193D9DE4}"/>
              </a:ext>
            </a:extLst>
          </p:cNvPr>
          <p:cNvSpPr txBox="1">
            <a:spLocks noChangeArrowheads="1"/>
          </p:cNvSpPr>
          <p:nvPr/>
        </p:nvSpPr>
        <p:spPr bwMode="auto">
          <a:xfrm>
            <a:off x="7509627" y="5625848"/>
            <a:ext cx="3902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996600"/>
                </a:solidFill>
              </a:rPr>
              <a:t>边沿 </a:t>
            </a:r>
            <a:r>
              <a:rPr lang="en-US" altLang="zh-CN" sz="2800" b="1" i="1">
                <a:solidFill>
                  <a:srgbClr val="996600"/>
                </a:solidFill>
              </a:rPr>
              <a:t>D </a:t>
            </a:r>
            <a:r>
              <a:rPr lang="zh-CN" altLang="en-US" sz="2800" b="1">
                <a:solidFill>
                  <a:srgbClr val="996600"/>
                </a:solidFill>
              </a:rPr>
              <a:t>触发器</a:t>
            </a:r>
          </a:p>
        </p:txBody>
      </p:sp>
      <p:graphicFrame>
        <p:nvGraphicFramePr>
          <p:cNvPr id="19" name="Object 17">
            <a:extLst>
              <a:ext uri="{FF2B5EF4-FFF2-40B4-BE49-F238E27FC236}">
                <a16:creationId xmlns:a16="http://schemas.microsoft.com/office/drawing/2014/main" id="{2E2EDFC7-4C8D-7AA2-8A46-BFB8CF95F322}"/>
              </a:ext>
            </a:extLst>
          </p:cNvPr>
          <p:cNvGraphicFramePr>
            <a:graphicFrameLocks noChangeAspect="1"/>
          </p:cNvGraphicFramePr>
          <p:nvPr>
            <p:extLst>
              <p:ext uri="{D42A27DB-BD31-4B8C-83A1-F6EECF244321}">
                <p14:modId xmlns:p14="http://schemas.microsoft.com/office/powerpoint/2010/main" val="1059612551"/>
              </p:ext>
            </p:extLst>
          </p:nvPr>
        </p:nvGraphicFramePr>
        <p:xfrm>
          <a:off x="4247315" y="6095748"/>
          <a:ext cx="2513012" cy="601663"/>
        </p:xfrm>
        <a:graphic>
          <a:graphicData uri="http://schemas.openxmlformats.org/presentationml/2006/ole">
            <mc:AlternateContent xmlns:mc="http://schemas.openxmlformats.org/markup-compatibility/2006">
              <mc:Choice xmlns:v="urn:schemas-microsoft-com:vml" Requires="v">
                <p:oleObj name="Equation" r:id="rId8" imgW="1079280" imgH="228600" progId="Equation.3">
                  <p:embed/>
                </p:oleObj>
              </mc:Choice>
              <mc:Fallback>
                <p:oleObj name="Equation" r:id="rId8" imgW="1079280" imgH="228600" progId="Equation.3">
                  <p:embed/>
                  <p:pic>
                    <p:nvPicPr>
                      <p:cNvPr id="81937"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7315" y="6095748"/>
                        <a:ext cx="2513012"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18">
            <a:extLst>
              <a:ext uri="{FF2B5EF4-FFF2-40B4-BE49-F238E27FC236}">
                <a16:creationId xmlns:a16="http://schemas.microsoft.com/office/drawing/2014/main" id="{F850E55A-D12D-2426-9862-A525DDC6C3D0}"/>
              </a:ext>
            </a:extLst>
          </p:cNvPr>
          <p:cNvSpPr txBox="1">
            <a:spLocks noChangeArrowheads="1"/>
          </p:cNvSpPr>
          <p:nvPr/>
        </p:nvSpPr>
        <p:spPr bwMode="auto">
          <a:xfrm>
            <a:off x="7509627" y="6095748"/>
            <a:ext cx="3789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996600"/>
                </a:solidFill>
              </a:rPr>
              <a:t>边沿 </a:t>
            </a:r>
            <a:r>
              <a:rPr lang="en-US" altLang="zh-CN" sz="2800" b="1" i="1">
                <a:solidFill>
                  <a:srgbClr val="996600"/>
                </a:solidFill>
              </a:rPr>
              <a:t>JK </a:t>
            </a:r>
            <a:r>
              <a:rPr lang="zh-CN" altLang="en-US" sz="2800" b="1">
                <a:solidFill>
                  <a:srgbClr val="996600"/>
                </a:solidFill>
              </a:rPr>
              <a:t>触发器</a:t>
            </a:r>
          </a:p>
        </p:txBody>
      </p:sp>
      <p:graphicFrame>
        <p:nvGraphicFramePr>
          <p:cNvPr id="21" name="Object 19">
            <a:extLst>
              <a:ext uri="{FF2B5EF4-FFF2-40B4-BE49-F238E27FC236}">
                <a16:creationId xmlns:a16="http://schemas.microsoft.com/office/drawing/2014/main" id="{EEE08C62-1564-E085-058B-32675C36C71D}"/>
              </a:ext>
            </a:extLst>
          </p:cNvPr>
          <p:cNvGraphicFramePr>
            <a:graphicFrameLocks noChangeAspect="1"/>
          </p:cNvGraphicFramePr>
          <p:nvPr>
            <p:extLst>
              <p:ext uri="{D42A27DB-BD31-4B8C-83A1-F6EECF244321}">
                <p14:modId xmlns:p14="http://schemas.microsoft.com/office/powerpoint/2010/main" val="2787620306"/>
              </p:ext>
            </p:extLst>
          </p:nvPr>
        </p:nvGraphicFramePr>
        <p:xfrm>
          <a:off x="4233027" y="5625848"/>
          <a:ext cx="1255713" cy="547688"/>
        </p:xfrm>
        <a:graphic>
          <a:graphicData uri="http://schemas.openxmlformats.org/presentationml/2006/ole">
            <mc:AlternateContent xmlns:mc="http://schemas.openxmlformats.org/markup-compatibility/2006">
              <mc:Choice xmlns:v="urn:schemas-microsoft-com:vml" Requires="v">
                <p:oleObj name="公式" r:id="rId10" imgW="596880" imgH="228600" progId="Equation.3">
                  <p:embed/>
                </p:oleObj>
              </mc:Choice>
              <mc:Fallback>
                <p:oleObj name="公式" r:id="rId10" imgW="596880" imgH="228600" progId="Equation.3">
                  <p:embed/>
                  <p:pic>
                    <p:nvPicPr>
                      <p:cNvPr id="81939"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33027" y="5625848"/>
                        <a:ext cx="1255713"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灯片编号占位符 21">
            <a:extLst>
              <a:ext uri="{FF2B5EF4-FFF2-40B4-BE49-F238E27FC236}">
                <a16:creationId xmlns:a16="http://schemas.microsoft.com/office/drawing/2014/main" id="{F02CE1C3-CF0B-85F5-298A-0850FC1C1652}"/>
              </a:ext>
            </a:extLst>
          </p:cNvPr>
          <p:cNvSpPr>
            <a:spLocks noGrp="1"/>
          </p:cNvSpPr>
          <p:nvPr>
            <p:ph type="sldNum" sz="quarter" idx="12"/>
          </p:nvPr>
        </p:nvSpPr>
        <p:spPr/>
        <p:txBody>
          <a:bodyPr/>
          <a:lstStyle/>
          <a:p>
            <a:fld id="{392CBAA0-59E6-204E-8F03-85E5040D48B8}" type="slidenum">
              <a:rPr kumimoji="1" lang="zh-CN" altLang="en-US" smtClean="0"/>
              <a:t>67</a:t>
            </a:fld>
            <a:r>
              <a:rPr kumimoji="1" lang="en-US" altLang="zh-CN"/>
              <a:t>/70</a:t>
            </a:r>
            <a:endParaRPr kumimoji="1" lang="zh-CN" altLang="en-US" dirty="0"/>
          </a:p>
        </p:txBody>
      </p:sp>
    </p:spTree>
    <p:extLst>
      <p:ext uri="{BB962C8B-B14F-4D97-AF65-F5344CB8AC3E}">
        <p14:creationId xmlns:p14="http://schemas.microsoft.com/office/powerpoint/2010/main" val="365127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1000"/>
                            </p:stCondLst>
                            <p:childTnLst>
                              <p:par>
                                <p:cTn id="29" presetID="22" presetClass="entr" presetSubtype="8" fill="hold" nodeType="after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5">
                                            <p:txEl>
                                              <p:pRg st="0" end="0"/>
                                            </p:txEl>
                                          </p:spTgt>
                                        </p:tgtEl>
                                        <p:attrNameLst>
                                          <p:attrName>style.visibility</p:attrName>
                                        </p:attrNameLst>
                                      </p:cBhvr>
                                      <p:to>
                                        <p:strVal val="visible"/>
                                      </p:to>
                                    </p:set>
                                    <p:animEffect transition="in" filter="wipe(left)">
                                      <p:cBhvr>
                                        <p:cTn id="51" dur="500"/>
                                        <p:tgtEl>
                                          <p:spTgt spid="1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6">
                                            <p:txEl>
                                              <p:pRg st="0" end="0"/>
                                            </p:txEl>
                                          </p:spTgt>
                                        </p:tgtEl>
                                        <p:attrNameLst>
                                          <p:attrName>style.visibility</p:attrName>
                                        </p:attrNameLst>
                                      </p:cBhvr>
                                      <p:to>
                                        <p:strVal val="visible"/>
                                      </p:to>
                                    </p:set>
                                    <p:animEffect transition="in" filter="wipe(left)">
                                      <p:cBhvr>
                                        <p:cTn id="56" dur="500"/>
                                        <p:tgtEl>
                                          <p:spTgt spid="16">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left)">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animBg="1" autoUpdateAnimBg="0"/>
      <p:bldP spid="12" grpId="0" autoUpdateAnimBg="0"/>
      <p:bldP spid="14" grpId="0" autoUpdateAnimBg="0"/>
      <p:bldP spid="15" grpId="0" build="p" autoUpdateAnimBg="0"/>
      <p:bldP spid="16" grpId="0" build="p" autoUpdateAnimBg="0"/>
      <p:bldP spid="17" grpId="0" animBg="1" autoUpdateAnimBg="0"/>
      <p:bldP spid="18" grpId="0" autoUpdateAnimBg="0"/>
      <p:bldP spid="20"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第五章 小结</a:t>
            </a:r>
          </a:p>
        </p:txBody>
      </p:sp>
      <p:sp>
        <p:nvSpPr>
          <p:cNvPr id="4" name="Text Box 2">
            <a:extLst>
              <a:ext uri="{FF2B5EF4-FFF2-40B4-BE49-F238E27FC236}">
                <a16:creationId xmlns:a16="http://schemas.microsoft.com/office/drawing/2014/main" id="{AA9A027C-E3D1-3A30-AE8A-A555AE5748F7}"/>
              </a:ext>
            </a:extLst>
          </p:cNvPr>
          <p:cNvSpPr txBox="1">
            <a:spLocks noChangeArrowheads="1"/>
          </p:cNvSpPr>
          <p:nvPr/>
        </p:nvSpPr>
        <p:spPr bwMode="auto">
          <a:xfrm>
            <a:off x="1941154" y="1457074"/>
            <a:ext cx="7073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2. </a:t>
            </a:r>
            <a:r>
              <a:rPr lang="zh-CN" altLang="en-US" sz="2800" b="1">
                <a:solidFill>
                  <a:srgbClr val="FF0066"/>
                </a:solidFill>
              </a:rPr>
              <a:t>根据</a:t>
            </a:r>
            <a:r>
              <a:rPr lang="zh-CN" altLang="en-US" sz="2800" b="1" u="sng">
                <a:solidFill>
                  <a:srgbClr val="FF0066"/>
                </a:solidFill>
              </a:rPr>
              <a:t>逻辑功能</a:t>
            </a:r>
            <a:r>
              <a:rPr lang="zh-CN" altLang="en-US" sz="2800" b="1">
                <a:solidFill>
                  <a:srgbClr val="FF0066"/>
                </a:solidFill>
              </a:rPr>
              <a:t>不同，时钟触发器可分为</a:t>
            </a:r>
            <a:endParaRPr lang="zh-CN" altLang="en-US" sz="2800" b="1"/>
          </a:p>
        </p:txBody>
      </p:sp>
      <p:sp>
        <p:nvSpPr>
          <p:cNvPr id="5" name="Text Box 3">
            <a:extLst>
              <a:ext uri="{FF2B5EF4-FFF2-40B4-BE49-F238E27FC236}">
                <a16:creationId xmlns:a16="http://schemas.microsoft.com/office/drawing/2014/main" id="{E9C8CD67-AF3E-116E-AD30-3A4219C59E51}"/>
              </a:ext>
            </a:extLst>
          </p:cNvPr>
          <p:cNvSpPr txBox="1">
            <a:spLocks noChangeArrowheads="1"/>
          </p:cNvSpPr>
          <p:nvPr/>
        </p:nvSpPr>
        <p:spPr bwMode="auto">
          <a:xfrm>
            <a:off x="1912579" y="861761"/>
            <a:ext cx="6781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a:solidFill>
                  <a:srgbClr val="0033CC"/>
                </a:solidFill>
                <a:effectLst>
                  <a:outerShdw blurRad="38100" dist="38100" dir="2700000" algn="tl">
                    <a:srgbClr val="C0C0C0"/>
                  </a:outerShdw>
                </a:effectLst>
              </a:rPr>
              <a:t>二、触发器的分类</a:t>
            </a:r>
          </a:p>
        </p:txBody>
      </p:sp>
      <p:sp>
        <p:nvSpPr>
          <p:cNvPr id="6" name="Text Box 4">
            <a:extLst>
              <a:ext uri="{FF2B5EF4-FFF2-40B4-BE49-F238E27FC236}">
                <a16:creationId xmlns:a16="http://schemas.microsoft.com/office/drawing/2014/main" id="{50D7B69D-B991-57B1-8694-E61A520D6761}"/>
              </a:ext>
            </a:extLst>
          </p:cNvPr>
          <p:cNvSpPr txBox="1">
            <a:spLocks noChangeArrowheads="1"/>
          </p:cNvSpPr>
          <p:nvPr/>
        </p:nvSpPr>
        <p:spPr bwMode="auto">
          <a:xfrm>
            <a:off x="1703029" y="2169861"/>
            <a:ext cx="3889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1</a:t>
            </a:r>
            <a:r>
              <a:rPr lang="zh-CN" altLang="en-US" sz="2800" b="1"/>
              <a:t>）</a:t>
            </a:r>
            <a:r>
              <a:rPr lang="en-US" altLang="zh-CN" sz="2800" b="1" i="1"/>
              <a:t>RS </a:t>
            </a:r>
            <a:r>
              <a:rPr lang="zh-CN" altLang="en-US" sz="2800" b="1"/>
              <a:t>触发器</a:t>
            </a:r>
          </a:p>
        </p:txBody>
      </p:sp>
      <p:sp>
        <p:nvSpPr>
          <p:cNvPr id="7" name="AutoShape 5">
            <a:extLst>
              <a:ext uri="{FF2B5EF4-FFF2-40B4-BE49-F238E27FC236}">
                <a16:creationId xmlns:a16="http://schemas.microsoft.com/office/drawing/2014/main" id="{EEF80F9B-8074-BB0A-6DD9-87BF91EAABF4}"/>
              </a:ext>
            </a:extLst>
          </p:cNvPr>
          <p:cNvSpPr>
            <a:spLocks/>
          </p:cNvSpPr>
          <p:nvPr/>
        </p:nvSpPr>
        <p:spPr bwMode="auto">
          <a:xfrm>
            <a:off x="6205179" y="2133349"/>
            <a:ext cx="171450" cy="876300"/>
          </a:xfrm>
          <a:prstGeom prst="leftBrace">
            <a:avLst>
              <a:gd name="adj1" fmla="val 4259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 name="Object 6">
            <a:extLst>
              <a:ext uri="{FF2B5EF4-FFF2-40B4-BE49-F238E27FC236}">
                <a16:creationId xmlns:a16="http://schemas.microsoft.com/office/drawing/2014/main" id="{987BF08C-71AC-D03B-BD44-333EFF6515C9}"/>
              </a:ext>
            </a:extLst>
          </p:cNvPr>
          <p:cNvGraphicFramePr>
            <a:graphicFrameLocks noChangeAspect="1"/>
          </p:cNvGraphicFramePr>
          <p:nvPr>
            <p:extLst>
              <p:ext uri="{D42A27DB-BD31-4B8C-83A1-F6EECF244321}">
                <p14:modId xmlns:p14="http://schemas.microsoft.com/office/powerpoint/2010/main" val="1109172189"/>
              </p:ext>
            </p:extLst>
          </p:nvPr>
        </p:nvGraphicFramePr>
        <p:xfrm>
          <a:off x="6452829" y="2604836"/>
          <a:ext cx="1200150" cy="438150"/>
        </p:xfrm>
        <a:graphic>
          <a:graphicData uri="http://schemas.openxmlformats.org/presentationml/2006/ole">
            <mc:AlternateContent xmlns:mc="http://schemas.openxmlformats.org/markup-compatibility/2006">
              <mc:Choice xmlns:v="urn:schemas-microsoft-com:vml" Requires="v">
                <p:oleObj name="公式" r:id="rId2" imgW="482400" imgH="177480" progId="Equation.3">
                  <p:embed/>
                </p:oleObj>
              </mc:Choice>
              <mc:Fallback>
                <p:oleObj name="公式" r:id="rId2" imgW="482400" imgH="177480" progId="Equation.3">
                  <p:embed/>
                  <p:pic>
                    <p:nvPicPr>
                      <p:cNvPr id="8295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829" y="2604836"/>
                        <a:ext cx="1200150" cy="438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id="{39E8653E-2521-35FF-6A8D-05F0D01AE533}"/>
              </a:ext>
            </a:extLst>
          </p:cNvPr>
          <p:cNvGraphicFramePr>
            <a:graphicFrameLocks noChangeAspect="1"/>
          </p:cNvGraphicFramePr>
          <p:nvPr>
            <p:extLst>
              <p:ext uri="{D42A27DB-BD31-4B8C-83A1-F6EECF244321}">
                <p14:modId xmlns:p14="http://schemas.microsoft.com/office/powerpoint/2010/main" val="483952149"/>
              </p:ext>
            </p:extLst>
          </p:nvPr>
        </p:nvGraphicFramePr>
        <p:xfrm>
          <a:off x="6452829" y="1995236"/>
          <a:ext cx="2349500" cy="576263"/>
        </p:xfrm>
        <a:graphic>
          <a:graphicData uri="http://schemas.openxmlformats.org/presentationml/2006/ole">
            <mc:AlternateContent xmlns:mc="http://schemas.openxmlformats.org/markup-compatibility/2006">
              <mc:Choice xmlns:v="urn:schemas-microsoft-com:vml" Requires="v">
                <p:oleObj name="公式" r:id="rId4" imgW="977760" imgH="241200" progId="Equation.3">
                  <p:embed/>
                </p:oleObj>
              </mc:Choice>
              <mc:Fallback>
                <p:oleObj name="公式" r:id="rId4" imgW="977760" imgH="241200" progId="Equation.3">
                  <p:embed/>
                  <p:pic>
                    <p:nvPicPr>
                      <p:cNvPr id="8295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829" y="1995236"/>
                        <a:ext cx="23495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8">
            <a:extLst>
              <a:ext uri="{FF2B5EF4-FFF2-40B4-BE49-F238E27FC236}">
                <a16:creationId xmlns:a16="http://schemas.microsoft.com/office/drawing/2014/main" id="{7780E40A-B876-28BA-1D53-0A23E0CE0379}"/>
              </a:ext>
            </a:extLst>
          </p:cNvPr>
          <p:cNvSpPr txBox="1">
            <a:spLocks noChangeArrowheads="1"/>
          </p:cNvSpPr>
          <p:nvPr/>
        </p:nvSpPr>
        <p:spPr bwMode="auto">
          <a:xfrm>
            <a:off x="7672029" y="2585786"/>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（约束条件）</a:t>
            </a:r>
          </a:p>
        </p:txBody>
      </p:sp>
      <p:graphicFrame>
        <p:nvGraphicFramePr>
          <p:cNvPr id="11" name="Object 9">
            <a:extLst>
              <a:ext uri="{FF2B5EF4-FFF2-40B4-BE49-F238E27FC236}">
                <a16:creationId xmlns:a16="http://schemas.microsoft.com/office/drawing/2014/main" id="{1FE5A611-B0DA-4EEA-26E5-1FC209FB540A}"/>
              </a:ext>
            </a:extLst>
          </p:cNvPr>
          <p:cNvGraphicFramePr>
            <a:graphicFrameLocks/>
          </p:cNvGraphicFramePr>
          <p:nvPr>
            <p:extLst>
              <p:ext uri="{D42A27DB-BD31-4B8C-83A1-F6EECF244321}">
                <p14:modId xmlns:p14="http://schemas.microsoft.com/office/powerpoint/2010/main" val="3018528373"/>
              </p:ext>
            </p:extLst>
          </p:nvPr>
        </p:nvGraphicFramePr>
        <p:xfrm>
          <a:off x="5186004" y="3100136"/>
          <a:ext cx="2703513" cy="577850"/>
        </p:xfrm>
        <a:graphic>
          <a:graphicData uri="http://schemas.openxmlformats.org/presentationml/2006/ole">
            <mc:AlternateContent xmlns:mc="http://schemas.openxmlformats.org/markup-compatibility/2006">
              <mc:Choice xmlns:v="urn:schemas-microsoft-com:vml" Requires="v">
                <p:oleObj name="Equation" r:id="rId6" imgW="1079280" imgH="228600" progId="Equation.3">
                  <p:embed/>
                </p:oleObj>
              </mc:Choice>
              <mc:Fallback>
                <p:oleObj name="Equation" r:id="rId6" imgW="1079280" imgH="228600" progId="Equation.3">
                  <p:embed/>
                  <p:pic>
                    <p:nvPicPr>
                      <p:cNvPr id="82953"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6004" y="3100136"/>
                        <a:ext cx="270351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0">
            <a:extLst>
              <a:ext uri="{FF2B5EF4-FFF2-40B4-BE49-F238E27FC236}">
                <a16:creationId xmlns:a16="http://schemas.microsoft.com/office/drawing/2014/main" id="{A16DE092-1B73-97F4-C287-B1003A5FD003}"/>
              </a:ext>
            </a:extLst>
          </p:cNvPr>
          <p:cNvSpPr txBox="1">
            <a:spLocks noChangeArrowheads="1"/>
          </p:cNvSpPr>
          <p:nvPr/>
        </p:nvSpPr>
        <p:spPr bwMode="auto">
          <a:xfrm>
            <a:off x="1671279" y="3819274"/>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3</a:t>
            </a:r>
            <a:r>
              <a:rPr lang="zh-CN" altLang="en-US" sz="2800" b="1"/>
              <a:t>）</a:t>
            </a:r>
            <a:r>
              <a:rPr lang="en-US" altLang="zh-CN" sz="2800" b="1" i="1"/>
              <a:t>D </a:t>
            </a:r>
            <a:r>
              <a:rPr lang="zh-CN" altLang="en-US" sz="2800" b="1"/>
              <a:t>触发器</a:t>
            </a:r>
          </a:p>
        </p:txBody>
      </p:sp>
      <p:graphicFrame>
        <p:nvGraphicFramePr>
          <p:cNvPr id="13" name="Object 11">
            <a:extLst>
              <a:ext uri="{FF2B5EF4-FFF2-40B4-BE49-F238E27FC236}">
                <a16:creationId xmlns:a16="http://schemas.microsoft.com/office/drawing/2014/main" id="{964F7CCE-C09E-8B6A-352C-08D8FD8070F8}"/>
              </a:ext>
            </a:extLst>
          </p:cNvPr>
          <p:cNvGraphicFramePr>
            <a:graphicFrameLocks noChangeAspect="1"/>
          </p:cNvGraphicFramePr>
          <p:nvPr>
            <p:extLst>
              <p:ext uri="{D42A27DB-BD31-4B8C-83A1-F6EECF244321}">
                <p14:modId xmlns:p14="http://schemas.microsoft.com/office/powerpoint/2010/main" val="742600484"/>
              </p:ext>
            </p:extLst>
          </p:nvPr>
        </p:nvGraphicFramePr>
        <p:xfrm>
          <a:off x="5189179" y="3787524"/>
          <a:ext cx="1255713" cy="547687"/>
        </p:xfrm>
        <a:graphic>
          <a:graphicData uri="http://schemas.openxmlformats.org/presentationml/2006/ole">
            <mc:AlternateContent xmlns:mc="http://schemas.openxmlformats.org/markup-compatibility/2006">
              <mc:Choice xmlns:v="urn:schemas-microsoft-com:vml" Requires="v">
                <p:oleObj name="公式" r:id="rId8" imgW="596880" imgH="228600" progId="Equation.3">
                  <p:embed/>
                </p:oleObj>
              </mc:Choice>
              <mc:Fallback>
                <p:oleObj name="公式" r:id="rId8" imgW="596880" imgH="228600" progId="Equation.3">
                  <p:embed/>
                  <p:pic>
                    <p:nvPicPr>
                      <p:cNvPr id="8295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9179" y="3787524"/>
                        <a:ext cx="1255713"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2">
            <a:extLst>
              <a:ext uri="{FF2B5EF4-FFF2-40B4-BE49-F238E27FC236}">
                <a16:creationId xmlns:a16="http://schemas.microsoft.com/office/drawing/2014/main" id="{D593406B-EF1F-42C6-D864-4B882C625164}"/>
              </a:ext>
            </a:extLst>
          </p:cNvPr>
          <p:cNvSpPr txBox="1">
            <a:spLocks noChangeArrowheads="1"/>
          </p:cNvSpPr>
          <p:nvPr/>
        </p:nvSpPr>
        <p:spPr bwMode="auto">
          <a:xfrm>
            <a:off x="1687154" y="445586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4</a:t>
            </a:r>
            <a:r>
              <a:rPr lang="zh-CN" altLang="en-US" sz="2800" b="1"/>
              <a:t>）</a:t>
            </a:r>
            <a:r>
              <a:rPr lang="en-US" altLang="zh-CN" sz="2800" b="1" i="1"/>
              <a:t>T </a:t>
            </a:r>
            <a:r>
              <a:rPr lang="zh-CN" altLang="en-US" sz="2800" b="1"/>
              <a:t>触发器</a:t>
            </a:r>
          </a:p>
        </p:txBody>
      </p:sp>
      <p:graphicFrame>
        <p:nvGraphicFramePr>
          <p:cNvPr id="15" name="Object 13">
            <a:extLst>
              <a:ext uri="{FF2B5EF4-FFF2-40B4-BE49-F238E27FC236}">
                <a16:creationId xmlns:a16="http://schemas.microsoft.com/office/drawing/2014/main" id="{E4D798E4-9DAA-ABED-719A-D7BBD045C714}"/>
              </a:ext>
            </a:extLst>
          </p:cNvPr>
          <p:cNvGraphicFramePr>
            <a:graphicFrameLocks noChangeAspect="1"/>
          </p:cNvGraphicFramePr>
          <p:nvPr>
            <p:extLst>
              <p:ext uri="{D42A27DB-BD31-4B8C-83A1-F6EECF244321}">
                <p14:modId xmlns:p14="http://schemas.microsoft.com/office/powerpoint/2010/main" val="2619664338"/>
              </p:ext>
            </p:extLst>
          </p:nvPr>
        </p:nvGraphicFramePr>
        <p:xfrm>
          <a:off x="5187592" y="4344736"/>
          <a:ext cx="2500312" cy="606425"/>
        </p:xfrm>
        <a:graphic>
          <a:graphicData uri="http://schemas.openxmlformats.org/presentationml/2006/ole">
            <mc:AlternateContent xmlns:mc="http://schemas.openxmlformats.org/markup-compatibility/2006">
              <mc:Choice xmlns:v="urn:schemas-microsoft-com:vml" Requires="v">
                <p:oleObj name="Equation" r:id="rId10" imgW="1066680" imgH="228600" progId="Equation.3">
                  <p:embed/>
                </p:oleObj>
              </mc:Choice>
              <mc:Fallback>
                <p:oleObj name="Equation" r:id="rId10" imgW="1066680" imgH="228600" progId="Equation.3">
                  <p:embed/>
                  <p:pic>
                    <p:nvPicPr>
                      <p:cNvPr id="82957"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87592" y="4344736"/>
                        <a:ext cx="2500312"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14">
            <a:extLst>
              <a:ext uri="{FF2B5EF4-FFF2-40B4-BE49-F238E27FC236}">
                <a16:creationId xmlns:a16="http://schemas.microsoft.com/office/drawing/2014/main" id="{5B2025D2-3FE9-553E-5704-881B39907A5B}"/>
              </a:ext>
            </a:extLst>
          </p:cNvPr>
          <p:cNvSpPr txBox="1">
            <a:spLocks noChangeArrowheads="1"/>
          </p:cNvSpPr>
          <p:nvPr/>
        </p:nvSpPr>
        <p:spPr bwMode="auto">
          <a:xfrm>
            <a:off x="1687154" y="514166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5</a:t>
            </a:r>
            <a:r>
              <a:rPr lang="zh-CN" altLang="en-US" sz="2800" b="1"/>
              <a:t>）</a:t>
            </a:r>
            <a:r>
              <a:rPr lang="en-US" altLang="zh-CN" sz="2800" b="1" i="1"/>
              <a:t>T’ </a:t>
            </a:r>
            <a:r>
              <a:rPr lang="zh-CN" altLang="en-US" sz="2800" b="1"/>
              <a:t>触发器</a:t>
            </a:r>
          </a:p>
        </p:txBody>
      </p:sp>
      <p:graphicFrame>
        <p:nvGraphicFramePr>
          <p:cNvPr id="17" name="Object 15">
            <a:extLst>
              <a:ext uri="{FF2B5EF4-FFF2-40B4-BE49-F238E27FC236}">
                <a16:creationId xmlns:a16="http://schemas.microsoft.com/office/drawing/2014/main" id="{3B623BB9-E007-5D0B-A8B4-BE7B0330AF34}"/>
              </a:ext>
            </a:extLst>
          </p:cNvPr>
          <p:cNvGraphicFramePr>
            <a:graphicFrameLocks noChangeAspect="1"/>
          </p:cNvGraphicFramePr>
          <p:nvPr>
            <p:extLst>
              <p:ext uri="{D42A27DB-BD31-4B8C-83A1-F6EECF244321}">
                <p14:modId xmlns:p14="http://schemas.microsoft.com/office/powerpoint/2010/main" val="795973552"/>
              </p:ext>
            </p:extLst>
          </p:nvPr>
        </p:nvGraphicFramePr>
        <p:xfrm>
          <a:off x="5216167" y="5062286"/>
          <a:ext cx="1431925" cy="574675"/>
        </p:xfrm>
        <a:graphic>
          <a:graphicData uri="http://schemas.openxmlformats.org/presentationml/2006/ole">
            <mc:AlternateContent xmlns:mc="http://schemas.openxmlformats.org/markup-compatibility/2006">
              <mc:Choice xmlns:v="urn:schemas-microsoft-com:vml" Requires="v">
                <p:oleObj name="Equation" r:id="rId12" imgW="609480" imgH="215640" progId="Equation.3">
                  <p:embed/>
                </p:oleObj>
              </mc:Choice>
              <mc:Fallback>
                <p:oleObj name="Equation" r:id="rId12" imgW="609480" imgH="215640" progId="Equation.3">
                  <p:embed/>
                  <p:pic>
                    <p:nvPicPr>
                      <p:cNvPr id="82959"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16167" y="5062286"/>
                        <a:ext cx="1431925"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16">
            <a:extLst>
              <a:ext uri="{FF2B5EF4-FFF2-40B4-BE49-F238E27FC236}">
                <a16:creationId xmlns:a16="http://schemas.microsoft.com/office/drawing/2014/main" id="{1E4CAE41-EFDB-F68B-786A-836F96418CDC}"/>
              </a:ext>
            </a:extLst>
          </p:cNvPr>
          <p:cNvSpPr txBox="1">
            <a:spLocks noChangeArrowheads="1"/>
          </p:cNvSpPr>
          <p:nvPr/>
        </p:nvSpPr>
        <p:spPr bwMode="auto">
          <a:xfrm>
            <a:off x="1236304" y="5751261"/>
            <a:ext cx="8975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33CC"/>
                </a:solidFill>
              </a:rPr>
              <a:t>       </a:t>
            </a:r>
            <a:r>
              <a:rPr lang="zh-CN" altLang="en-US" sz="2800" b="1">
                <a:solidFill>
                  <a:srgbClr val="0033CC"/>
                </a:solidFill>
              </a:rPr>
              <a:t>利用特性方程可实现不同功能触发器间逻辑功能的相互转换。</a:t>
            </a:r>
          </a:p>
        </p:txBody>
      </p:sp>
      <p:sp>
        <p:nvSpPr>
          <p:cNvPr id="19" name="Text Box 17">
            <a:extLst>
              <a:ext uri="{FF2B5EF4-FFF2-40B4-BE49-F238E27FC236}">
                <a16:creationId xmlns:a16="http://schemas.microsoft.com/office/drawing/2014/main" id="{AF602743-1855-D53C-33F7-32CE2E1A2972}"/>
              </a:ext>
            </a:extLst>
          </p:cNvPr>
          <p:cNvSpPr txBox="1">
            <a:spLocks noChangeArrowheads="1"/>
          </p:cNvSpPr>
          <p:nvPr/>
        </p:nvSpPr>
        <p:spPr bwMode="auto">
          <a:xfrm>
            <a:off x="1671279" y="3162049"/>
            <a:ext cx="3702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2</a:t>
            </a:r>
            <a:r>
              <a:rPr lang="zh-CN" altLang="en-US" sz="2800" b="1"/>
              <a:t>）</a:t>
            </a:r>
            <a:r>
              <a:rPr lang="en-US" altLang="zh-CN" sz="2800" b="1" i="1"/>
              <a:t>JK</a:t>
            </a:r>
            <a:r>
              <a:rPr lang="en-US" altLang="zh-CN" sz="2800" b="1"/>
              <a:t> </a:t>
            </a:r>
            <a:r>
              <a:rPr lang="zh-CN" altLang="en-US" sz="2800" b="1"/>
              <a:t>触发器</a:t>
            </a:r>
          </a:p>
        </p:txBody>
      </p:sp>
      <p:sp>
        <p:nvSpPr>
          <p:cNvPr id="20" name="灯片编号占位符 19">
            <a:extLst>
              <a:ext uri="{FF2B5EF4-FFF2-40B4-BE49-F238E27FC236}">
                <a16:creationId xmlns:a16="http://schemas.microsoft.com/office/drawing/2014/main" id="{E6F7F519-0F84-30D0-2477-3C7ABEC3F340}"/>
              </a:ext>
            </a:extLst>
          </p:cNvPr>
          <p:cNvSpPr>
            <a:spLocks noGrp="1"/>
          </p:cNvSpPr>
          <p:nvPr>
            <p:ph type="sldNum" sz="quarter" idx="12"/>
          </p:nvPr>
        </p:nvSpPr>
        <p:spPr/>
        <p:txBody>
          <a:bodyPr/>
          <a:lstStyle/>
          <a:p>
            <a:fld id="{392CBAA0-59E6-204E-8F03-85E5040D48B8}" type="slidenum">
              <a:rPr kumimoji="1" lang="zh-CN" altLang="en-US" smtClean="0"/>
              <a:t>68</a:t>
            </a:fld>
            <a:r>
              <a:rPr kumimoji="1" lang="en-US" altLang="zh-CN"/>
              <a:t>/70</a:t>
            </a:r>
            <a:endParaRPr kumimoji="1" lang="zh-CN" altLang="en-US" dirty="0"/>
          </a:p>
        </p:txBody>
      </p:sp>
    </p:spTree>
    <p:extLst>
      <p:ext uri="{BB962C8B-B14F-4D97-AF65-F5344CB8AC3E}">
        <p14:creationId xmlns:p14="http://schemas.microsoft.com/office/powerpoint/2010/main" val="228756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75"/>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1000"/>
                            </p:stCondLst>
                            <p:childTnLst>
                              <p:par>
                                <p:cTn id="23" presetID="22" presetClass="entr" presetSubtype="8" fill="hold" nodeType="afterEffect">
                                  <p:stCondLst>
                                    <p:cond delay="100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0"/>
                                        </p:tgtEl>
                                        <p:attrNameLst>
                                          <p:attrName>style.visibility</p:attrName>
                                        </p:attrNameLst>
                                      </p:cBhvr>
                                      <p:to>
                                        <p:strVal val="visible"/>
                                      </p:to>
                                    </p:set>
                                    <p:animEffect transition="in" filter="wipe(left)">
                                      <p:cBhvr>
                                        <p:cTn id="30" dur="75"/>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19"/>
                                        </p:tgtEl>
                                        <p:attrNameLst>
                                          <p:attrName>style.visibility</p:attrName>
                                        </p:attrNameLst>
                                      </p:cBhvr>
                                      <p:to>
                                        <p:strVal val="visible"/>
                                      </p:to>
                                    </p:set>
                                    <p:animEffect transition="in" filter="wipe(left)">
                                      <p:cBhvr>
                                        <p:cTn id="35" dur="75"/>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left)">
                                      <p:cBhvr>
                                        <p:cTn id="45" dur="500"/>
                                        <p:tgtEl>
                                          <p:spTgt spid="1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Effect transition="in" filter="wipe(left)">
                                      <p:cBhvr>
                                        <p:cTn id="55" dur="500"/>
                                        <p:tgtEl>
                                          <p:spTgt spid="1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6">
                                            <p:txEl>
                                              <p:pRg st="0" end="0"/>
                                            </p:txEl>
                                          </p:spTgt>
                                        </p:tgtEl>
                                        <p:attrNameLst>
                                          <p:attrName>style.visibility</p:attrName>
                                        </p:attrNameLst>
                                      </p:cBhvr>
                                      <p:to>
                                        <p:strVal val="visible"/>
                                      </p:to>
                                    </p:set>
                                    <p:animEffect transition="in" filter="wipe(left)">
                                      <p:cBhvr>
                                        <p:cTn id="65" dur="500"/>
                                        <p:tgtEl>
                                          <p:spTgt spid="1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iterate type="lt">
                                    <p:tmPct val="100000"/>
                                  </p:iterate>
                                  <p:childTnLst>
                                    <p:set>
                                      <p:cBhvr>
                                        <p:cTn id="74" dur="1" fill="hold">
                                          <p:stCondLst>
                                            <p:cond delay="0"/>
                                          </p:stCondLst>
                                        </p:cTn>
                                        <p:tgtEl>
                                          <p:spTgt spid="18"/>
                                        </p:tgtEl>
                                        <p:attrNameLst>
                                          <p:attrName>style.visibility</p:attrName>
                                        </p:attrNameLst>
                                      </p:cBhvr>
                                      <p:to>
                                        <p:strVal val="visible"/>
                                      </p:to>
                                    </p:set>
                                    <p:animEffect transition="in" filter="wipe(left)">
                                      <p:cBhvr>
                                        <p:cTn id="75" dur="75"/>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build="p" autoUpdateAnimBg="0"/>
      <p:bldP spid="10" grpId="0" autoUpdateAnimBg="0"/>
      <p:bldP spid="12" grpId="0" build="p" autoUpdateAnimBg="0"/>
      <p:bldP spid="14" grpId="0" build="p" autoUpdateAnimBg="0"/>
      <p:bldP spid="16" grpId="0" build="p" autoUpdateAnimBg="0"/>
      <p:bldP spid="18" grpId="0" autoUpdateAnimBg="0"/>
      <p:bldP spid="19"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第五章 小结</a:t>
            </a:r>
          </a:p>
        </p:txBody>
      </p:sp>
      <p:sp>
        <p:nvSpPr>
          <p:cNvPr id="4" name="矩形 3">
            <a:extLst>
              <a:ext uri="{FF2B5EF4-FFF2-40B4-BE49-F238E27FC236}">
                <a16:creationId xmlns:a16="http://schemas.microsoft.com/office/drawing/2014/main" id="{4227F230-6D13-6AAF-36E9-98A6234B12C0}"/>
              </a:ext>
            </a:extLst>
          </p:cNvPr>
          <p:cNvSpPr/>
          <p:nvPr/>
        </p:nvSpPr>
        <p:spPr>
          <a:xfrm>
            <a:off x="1483330" y="1530277"/>
            <a:ext cx="8825344" cy="3346237"/>
          </a:xfrm>
          <a:prstGeom prst="rect">
            <a:avLst/>
          </a:prstGeom>
        </p:spPr>
        <p:txBody>
          <a:bodyPr wrap="square">
            <a:spAutoFit/>
          </a:bodyPr>
          <a:lstStyle/>
          <a:p>
            <a:pPr>
              <a:lnSpc>
                <a:spcPct val="150000"/>
              </a:lnSpc>
            </a:pPr>
            <a:r>
              <a:rPr lang="zh-CN" altLang="zh-CN" sz="2400" dirty="0">
                <a:solidFill>
                  <a:schemeClr val="accent2"/>
                </a:solidFill>
                <a:latin typeface="Verdana" panose="020B0604030504040204" pitchFamily="34" charset="0"/>
                <a:cs typeface="Times New Roman" panose="02020603050405020304" pitchFamily="18" charset="0"/>
              </a:rPr>
              <a:t>根据各触发器的时钟信号</a:t>
            </a:r>
            <a:r>
              <a:rPr lang="en-US" altLang="zh-CN" sz="2400" dirty="0">
                <a:solidFill>
                  <a:schemeClr val="accent2"/>
                </a:solidFill>
                <a:latin typeface="Verdana" panose="020B0604030504040204" pitchFamily="34" charset="0"/>
                <a:cs typeface="Times New Roman" panose="02020603050405020304" pitchFamily="18" charset="0"/>
              </a:rPr>
              <a:t>CP</a:t>
            </a:r>
            <a:r>
              <a:rPr lang="zh-CN" altLang="zh-CN" sz="2400" dirty="0">
                <a:solidFill>
                  <a:schemeClr val="accent2"/>
                </a:solidFill>
                <a:latin typeface="Verdana" panose="020B0604030504040204" pitchFamily="34" charset="0"/>
                <a:cs typeface="Times New Roman" panose="02020603050405020304" pitchFamily="18" charset="0"/>
              </a:rPr>
              <a:t>的异同，可把时序电路分为</a:t>
            </a:r>
            <a:r>
              <a:rPr lang="zh-CN" altLang="zh-CN" sz="2400" dirty="0">
                <a:solidFill>
                  <a:srgbClr val="FF0000"/>
                </a:solidFill>
                <a:latin typeface="Verdana" panose="020B0604030504040204" pitchFamily="34" charset="0"/>
                <a:cs typeface="Times New Roman" panose="02020603050405020304" pitchFamily="18" charset="0"/>
              </a:rPr>
              <a:t>同步与异步</a:t>
            </a:r>
            <a:r>
              <a:rPr lang="zh-CN" altLang="zh-CN" sz="2400" dirty="0">
                <a:solidFill>
                  <a:schemeClr val="accent2"/>
                </a:solidFill>
                <a:latin typeface="Verdana" panose="020B0604030504040204" pitchFamily="34" charset="0"/>
                <a:cs typeface="Times New Roman" panose="02020603050405020304" pitchFamily="18" charset="0"/>
              </a:rPr>
              <a:t>时序电路。其中，同步时序电路所有触发器的时钟输入端</a:t>
            </a:r>
            <a:r>
              <a:rPr lang="en-US" altLang="zh-CN" sz="2400" dirty="0">
                <a:solidFill>
                  <a:srgbClr val="FF0000"/>
                </a:solidFill>
                <a:latin typeface="Verdana" panose="020B0604030504040204" pitchFamily="34" charset="0"/>
                <a:cs typeface="Times New Roman" panose="02020603050405020304" pitchFamily="18" charset="0"/>
              </a:rPr>
              <a:t>CP</a:t>
            </a:r>
            <a:r>
              <a:rPr lang="zh-CN" altLang="zh-CN" sz="2400" dirty="0">
                <a:solidFill>
                  <a:srgbClr val="FF0000"/>
                </a:solidFill>
                <a:latin typeface="Verdana" panose="020B0604030504040204" pitchFamily="34" charset="0"/>
                <a:cs typeface="Times New Roman" panose="02020603050405020304" pitchFamily="18" charset="0"/>
              </a:rPr>
              <a:t>都连在一起</a:t>
            </a:r>
            <a:r>
              <a:rPr lang="zh-CN" altLang="zh-CN" sz="2400" dirty="0">
                <a:solidFill>
                  <a:schemeClr val="accent2"/>
                </a:solidFill>
                <a:latin typeface="Verdana" panose="020B0604030504040204" pitchFamily="34" charset="0"/>
                <a:cs typeface="Times New Roman" panose="02020603050405020304" pitchFamily="18" charset="0"/>
              </a:rPr>
              <a:t>，使电路各触发器的状态变化与时钟</a:t>
            </a:r>
            <a:r>
              <a:rPr lang="en-US" altLang="zh-CN" sz="2400" dirty="0">
                <a:solidFill>
                  <a:schemeClr val="accent2"/>
                </a:solidFill>
                <a:latin typeface="Verdana" panose="020B0604030504040204" pitchFamily="34" charset="0"/>
                <a:cs typeface="Times New Roman" panose="02020603050405020304" pitchFamily="18" charset="0"/>
              </a:rPr>
              <a:t>CP</a:t>
            </a:r>
            <a:r>
              <a:rPr lang="zh-CN" altLang="zh-CN" sz="2400" dirty="0">
                <a:solidFill>
                  <a:schemeClr val="accent2"/>
                </a:solidFill>
                <a:latin typeface="Verdana" panose="020B0604030504040204" pitchFamily="34" charset="0"/>
                <a:cs typeface="Times New Roman" panose="02020603050405020304" pitchFamily="18" charset="0"/>
              </a:rPr>
              <a:t>同步；异步时序电路只有</a:t>
            </a:r>
            <a:r>
              <a:rPr lang="zh-CN" altLang="zh-CN" sz="2400" dirty="0">
                <a:solidFill>
                  <a:srgbClr val="FF0000"/>
                </a:solidFill>
                <a:latin typeface="Verdana" panose="020B0604030504040204" pitchFamily="34" charset="0"/>
                <a:cs typeface="Times New Roman" panose="02020603050405020304" pitchFamily="18" charset="0"/>
              </a:rPr>
              <a:t>部分触发器接时钟输入端</a:t>
            </a:r>
            <a:r>
              <a:rPr lang="en-US" altLang="zh-CN" sz="2400" dirty="0">
                <a:solidFill>
                  <a:srgbClr val="FF0000"/>
                </a:solidFill>
                <a:latin typeface="Verdana" panose="020B0604030504040204" pitchFamily="34" charset="0"/>
                <a:cs typeface="Times New Roman" panose="02020603050405020304" pitchFamily="18" charset="0"/>
              </a:rPr>
              <a:t>CP</a:t>
            </a:r>
            <a:r>
              <a:rPr lang="zh-CN" altLang="zh-CN" sz="2400" dirty="0">
                <a:solidFill>
                  <a:schemeClr val="accent2"/>
                </a:solidFill>
                <a:latin typeface="Verdana" panose="020B0604030504040204" pitchFamily="34" charset="0"/>
                <a:cs typeface="Times New Roman" panose="02020603050405020304" pitchFamily="18" charset="0"/>
              </a:rPr>
              <a:t>，其他触发器的时钟取自电路中触发器输出的组合，各触发器的状态变化有先后，不与时钟输入</a:t>
            </a:r>
            <a:r>
              <a:rPr lang="en-US" altLang="zh-CN" sz="2400" dirty="0">
                <a:solidFill>
                  <a:schemeClr val="accent2"/>
                </a:solidFill>
                <a:latin typeface="Verdana" panose="020B0604030504040204" pitchFamily="34" charset="0"/>
                <a:cs typeface="Times New Roman" panose="02020603050405020304" pitchFamily="18" charset="0"/>
              </a:rPr>
              <a:t>CP</a:t>
            </a:r>
            <a:r>
              <a:rPr lang="zh-CN" altLang="zh-CN" sz="2400" dirty="0">
                <a:solidFill>
                  <a:schemeClr val="accent2"/>
                </a:solidFill>
                <a:latin typeface="Verdana" panose="020B0604030504040204" pitchFamily="34" charset="0"/>
                <a:cs typeface="Times New Roman" panose="02020603050405020304" pitchFamily="18" charset="0"/>
              </a:rPr>
              <a:t>同步。</a:t>
            </a:r>
            <a:endParaRPr lang="zh-CN" altLang="en-US" sz="2400" dirty="0">
              <a:solidFill>
                <a:schemeClr val="accent2"/>
              </a:solidFill>
            </a:endParaRPr>
          </a:p>
        </p:txBody>
      </p:sp>
      <p:sp>
        <p:nvSpPr>
          <p:cNvPr id="5" name="灯片编号占位符 4">
            <a:extLst>
              <a:ext uri="{FF2B5EF4-FFF2-40B4-BE49-F238E27FC236}">
                <a16:creationId xmlns:a16="http://schemas.microsoft.com/office/drawing/2014/main" id="{3C38B4E0-0FF2-1080-C278-649AD06B3B1E}"/>
              </a:ext>
            </a:extLst>
          </p:cNvPr>
          <p:cNvSpPr>
            <a:spLocks noGrp="1"/>
          </p:cNvSpPr>
          <p:nvPr>
            <p:ph type="sldNum" sz="quarter" idx="12"/>
          </p:nvPr>
        </p:nvSpPr>
        <p:spPr/>
        <p:txBody>
          <a:bodyPr/>
          <a:lstStyle/>
          <a:p>
            <a:fld id="{392CBAA0-59E6-204E-8F03-85E5040D48B8}" type="slidenum">
              <a:rPr kumimoji="1" lang="zh-CN" altLang="en-US" smtClean="0"/>
              <a:t>69</a:t>
            </a:fld>
            <a:r>
              <a:rPr kumimoji="1" lang="en-US" altLang="zh-CN"/>
              <a:t>/70</a:t>
            </a:r>
            <a:endParaRPr kumimoji="1" lang="zh-CN" altLang="en-US" dirty="0"/>
          </a:p>
        </p:txBody>
      </p:sp>
    </p:spTree>
    <p:extLst>
      <p:ext uri="{BB962C8B-B14F-4D97-AF65-F5344CB8AC3E}">
        <p14:creationId xmlns:p14="http://schemas.microsoft.com/office/powerpoint/2010/main" val="299093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用与非门组成的基本触发器</a:t>
            </a:r>
          </a:p>
        </p:txBody>
      </p:sp>
      <p:sp>
        <p:nvSpPr>
          <p:cNvPr id="5" name="Rectangle 4">
            <a:extLst>
              <a:ext uri="{FF2B5EF4-FFF2-40B4-BE49-F238E27FC236}">
                <a16:creationId xmlns:a16="http://schemas.microsoft.com/office/drawing/2014/main" id="{7D19AE49-D5BF-61CD-823A-14768D12BAD6}"/>
              </a:ext>
            </a:extLst>
          </p:cNvPr>
          <p:cNvSpPr>
            <a:spLocks noChangeArrowheads="1"/>
          </p:cNvSpPr>
          <p:nvPr/>
        </p:nvSpPr>
        <p:spPr bwMode="auto">
          <a:xfrm>
            <a:off x="4302330" y="2478939"/>
            <a:ext cx="67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2</a:t>
            </a:r>
          </a:p>
        </p:txBody>
      </p:sp>
      <p:grpSp>
        <p:nvGrpSpPr>
          <p:cNvPr id="6" name="Group 8">
            <a:extLst>
              <a:ext uri="{FF2B5EF4-FFF2-40B4-BE49-F238E27FC236}">
                <a16:creationId xmlns:a16="http://schemas.microsoft.com/office/drawing/2014/main" id="{FD0084AF-DD62-D935-C039-72ABC4E5AA8A}"/>
              </a:ext>
            </a:extLst>
          </p:cNvPr>
          <p:cNvGrpSpPr>
            <a:grpSpLocks/>
          </p:cNvGrpSpPr>
          <p:nvPr/>
        </p:nvGrpSpPr>
        <p:grpSpPr bwMode="auto">
          <a:xfrm>
            <a:off x="1949655" y="1496277"/>
            <a:ext cx="2681288" cy="2343150"/>
            <a:chOff x="168" y="1038"/>
            <a:chExt cx="1689" cy="1476"/>
          </a:xfrm>
        </p:grpSpPr>
        <p:sp>
          <p:nvSpPr>
            <p:cNvPr id="7" name="Rectangle 9">
              <a:extLst>
                <a:ext uri="{FF2B5EF4-FFF2-40B4-BE49-F238E27FC236}">
                  <a16:creationId xmlns:a16="http://schemas.microsoft.com/office/drawing/2014/main" id="{99A53F52-B11B-AF22-2D0D-75A0932C5AE6}"/>
                </a:ext>
              </a:extLst>
            </p:cNvPr>
            <p:cNvSpPr>
              <a:spLocks noChangeArrowheads="1"/>
            </p:cNvSpPr>
            <p:nvPr/>
          </p:nvSpPr>
          <p:spPr bwMode="auto">
            <a:xfrm>
              <a:off x="420" y="103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8" name="Rectangle 10">
              <a:extLst>
                <a:ext uri="{FF2B5EF4-FFF2-40B4-BE49-F238E27FC236}">
                  <a16:creationId xmlns:a16="http://schemas.microsoft.com/office/drawing/2014/main" id="{8AABDEF5-B2C8-EE33-7A15-EB35F5844C65}"/>
                </a:ext>
              </a:extLst>
            </p:cNvPr>
            <p:cNvSpPr>
              <a:spLocks noChangeArrowheads="1"/>
            </p:cNvSpPr>
            <p:nvPr/>
          </p:nvSpPr>
          <p:spPr bwMode="auto">
            <a:xfrm>
              <a:off x="168" y="164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1</a:t>
              </a:r>
            </a:p>
          </p:txBody>
        </p:sp>
        <p:grpSp>
          <p:nvGrpSpPr>
            <p:cNvPr id="9" name="Group 11">
              <a:extLst>
                <a:ext uri="{FF2B5EF4-FFF2-40B4-BE49-F238E27FC236}">
                  <a16:creationId xmlns:a16="http://schemas.microsoft.com/office/drawing/2014/main" id="{DEC6A88A-C79F-8568-12FD-F12811C8D65E}"/>
                </a:ext>
              </a:extLst>
            </p:cNvPr>
            <p:cNvGrpSpPr>
              <a:grpSpLocks/>
            </p:cNvGrpSpPr>
            <p:nvPr/>
          </p:nvGrpSpPr>
          <p:grpSpPr bwMode="auto">
            <a:xfrm>
              <a:off x="584" y="1758"/>
              <a:ext cx="45" cy="431"/>
              <a:chOff x="518" y="1962"/>
              <a:chExt cx="45" cy="431"/>
            </a:xfrm>
          </p:grpSpPr>
          <p:sp>
            <p:nvSpPr>
              <p:cNvPr id="37" name="Line 12">
                <a:extLst>
                  <a:ext uri="{FF2B5EF4-FFF2-40B4-BE49-F238E27FC236}">
                    <a16:creationId xmlns:a16="http://schemas.microsoft.com/office/drawing/2014/main" id="{E495FC83-3564-A8E2-AB71-985B76460195}"/>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Oval 13">
                <a:extLst>
                  <a:ext uri="{FF2B5EF4-FFF2-40B4-BE49-F238E27FC236}">
                    <a16:creationId xmlns:a16="http://schemas.microsoft.com/office/drawing/2014/main" id="{03C1C849-E4D4-60F6-2900-A7F79A9E3463}"/>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 name="Group 14">
              <a:extLst>
                <a:ext uri="{FF2B5EF4-FFF2-40B4-BE49-F238E27FC236}">
                  <a16:creationId xmlns:a16="http://schemas.microsoft.com/office/drawing/2014/main" id="{A2EFD515-CCDB-EFDD-8697-9F3745765572}"/>
                </a:ext>
              </a:extLst>
            </p:cNvPr>
            <p:cNvGrpSpPr>
              <a:grpSpLocks/>
            </p:cNvGrpSpPr>
            <p:nvPr/>
          </p:nvGrpSpPr>
          <p:grpSpPr bwMode="auto">
            <a:xfrm flipH="1">
              <a:off x="1531" y="1752"/>
              <a:ext cx="45" cy="431"/>
              <a:chOff x="518" y="1962"/>
              <a:chExt cx="45" cy="431"/>
            </a:xfrm>
          </p:grpSpPr>
          <p:sp>
            <p:nvSpPr>
              <p:cNvPr id="35" name="Line 15">
                <a:extLst>
                  <a:ext uri="{FF2B5EF4-FFF2-40B4-BE49-F238E27FC236}">
                    <a16:creationId xmlns:a16="http://schemas.microsoft.com/office/drawing/2014/main" id="{B2FBB820-FAA7-FCCA-8698-0101C78092A4}"/>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Oval 16">
                <a:extLst>
                  <a:ext uri="{FF2B5EF4-FFF2-40B4-BE49-F238E27FC236}">
                    <a16:creationId xmlns:a16="http://schemas.microsoft.com/office/drawing/2014/main" id="{406AA14A-A203-F3CA-AA7B-3681AD95976E}"/>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 name="Rectangle 17">
              <a:extLst>
                <a:ext uri="{FF2B5EF4-FFF2-40B4-BE49-F238E27FC236}">
                  <a16:creationId xmlns:a16="http://schemas.microsoft.com/office/drawing/2014/main" id="{A00ABEF1-61C0-C4D5-E60C-87C86DC5F536}"/>
                </a:ext>
              </a:extLst>
            </p:cNvPr>
            <p:cNvSpPr>
              <a:spLocks noChangeArrowheads="1"/>
            </p:cNvSpPr>
            <p:nvPr/>
          </p:nvSpPr>
          <p:spPr bwMode="auto">
            <a:xfrm>
              <a:off x="1416" y="220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12" name="Line 18">
              <a:extLst>
                <a:ext uri="{FF2B5EF4-FFF2-40B4-BE49-F238E27FC236}">
                  <a16:creationId xmlns:a16="http://schemas.microsoft.com/office/drawing/2014/main" id="{C7B3CE7E-1EA7-368F-A141-E36F1A0A2B97}"/>
                </a:ext>
              </a:extLst>
            </p:cNvPr>
            <p:cNvSpPr>
              <a:spLocks noChangeShapeType="1"/>
            </p:cNvSpPr>
            <p:nvPr/>
          </p:nvSpPr>
          <p:spPr bwMode="auto">
            <a:xfrm flipV="1">
              <a:off x="1500" y="2223"/>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 name="Rectangle 19">
              <a:extLst>
                <a:ext uri="{FF2B5EF4-FFF2-40B4-BE49-F238E27FC236}">
                  <a16:creationId xmlns:a16="http://schemas.microsoft.com/office/drawing/2014/main" id="{B0125D24-568F-BFF5-AFED-CDDD2504CEC8}"/>
                </a:ext>
              </a:extLst>
            </p:cNvPr>
            <p:cNvSpPr>
              <a:spLocks noChangeArrowheads="1"/>
            </p:cNvSpPr>
            <p:nvPr/>
          </p:nvSpPr>
          <p:spPr bwMode="auto">
            <a:xfrm>
              <a:off x="456"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14" name="Group 20">
              <a:extLst>
                <a:ext uri="{FF2B5EF4-FFF2-40B4-BE49-F238E27FC236}">
                  <a16:creationId xmlns:a16="http://schemas.microsoft.com/office/drawing/2014/main" id="{5EEC3AB6-D66B-1E80-8611-33B53A0D447A}"/>
                </a:ext>
              </a:extLst>
            </p:cNvPr>
            <p:cNvGrpSpPr>
              <a:grpSpLocks/>
            </p:cNvGrpSpPr>
            <p:nvPr/>
          </p:nvGrpSpPr>
          <p:grpSpPr bwMode="auto">
            <a:xfrm flipV="1">
              <a:off x="644" y="1158"/>
              <a:ext cx="45" cy="431"/>
              <a:chOff x="518" y="1962"/>
              <a:chExt cx="45" cy="431"/>
            </a:xfrm>
          </p:grpSpPr>
          <p:sp>
            <p:nvSpPr>
              <p:cNvPr id="33" name="Line 21">
                <a:extLst>
                  <a:ext uri="{FF2B5EF4-FFF2-40B4-BE49-F238E27FC236}">
                    <a16:creationId xmlns:a16="http://schemas.microsoft.com/office/drawing/2014/main" id="{A5B174FF-7568-6709-0D9A-5FFE3807B25C}"/>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Oval 22">
                <a:extLst>
                  <a:ext uri="{FF2B5EF4-FFF2-40B4-BE49-F238E27FC236}">
                    <a16:creationId xmlns:a16="http://schemas.microsoft.com/office/drawing/2014/main" id="{D3B46048-99B9-FD47-7C72-D7CE76BD8077}"/>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5" name="Rectangle 23">
              <a:extLst>
                <a:ext uri="{FF2B5EF4-FFF2-40B4-BE49-F238E27FC236}">
                  <a16:creationId xmlns:a16="http://schemas.microsoft.com/office/drawing/2014/main" id="{5FB1BC5E-58EB-7CF5-56E1-E1734AE6D83E}"/>
                </a:ext>
              </a:extLst>
            </p:cNvPr>
            <p:cNvSpPr>
              <a:spLocks noChangeArrowheads="1"/>
            </p:cNvSpPr>
            <p:nvPr/>
          </p:nvSpPr>
          <p:spPr bwMode="auto">
            <a:xfrm>
              <a:off x="512" y="1579"/>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16" name="Rectangle 24">
              <a:extLst>
                <a:ext uri="{FF2B5EF4-FFF2-40B4-BE49-F238E27FC236}">
                  <a16:creationId xmlns:a16="http://schemas.microsoft.com/office/drawing/2014/main" id="{CBE00449-2076-B0B5-D0E9-FFA1983FFE95}"/>
                </a:ext>
              </a:extLst>
            </p:cNvPr>
            <p:cNvSpPr>
              <a:spLocks noChangeArrowheads="1"/>
            </p:cNvSpPr>
            <p:nvPr/>
          </p:nvSpPr>
          <p:spPr bwMode="auto">
            <a:xfrm flipH="1">
              <a:off x="1260"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17" name="Group 25">
              <a:extLst>
                <a:ext uri="{FF2B5EF4-FFF2-40B4-BE49-F238E27FC236}">
                  <a16:creationId xmlns:a16="http://schemas.microsoft.com/office/drawing/2014/main" id="{0BE8EB6F-8F13-26C1-3139-58A08053B3B5}"/>
                </a:ext>
              </a:extLst>
            </p:cNvPr>
            <p:cNvGrpSpPr>
              <a:grpSpLocks/>
            </p:cNvGrpSpPr>
            <p:nvPr/>
          </p:nvGrpSpPr>
          <p:grpSpPr bwMode="auto">
            <a:xfrm flipH="1" flipV="1">
              <a:off x="1459" y="1146"/>
              <a:ext cx="45" cy="431"/>
              <a:chOff x="518" y="1962"/>
              <a:chExt cx="45" cy="431"/>
            </a:xfrm>
          </p:grpSpPr>
          <p:sp>
            <p:nvSpPr>
              <p:cNvPr id="31" name="Line 26">
                <a:extLst>
                  <a:ext uri="{FF2B5EF4-FFF2-40B4-BE49-F238E27FC236}">
                    <a16:creationId xmlns:a16="http://schemas.microsoft.com/office/drawing/2014/main" id="{6CB602F2-8CA6-DA74-6C99-47BB4F426B50}"/>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Oval 27">
                <a:extLst>
                  <a:ext uri="{FF2B5EF4-FFF2-40B4-BE49-F238E27FC236}">
                    <a16:creationId xmlns:a16="http://schemas.microsoft.com/office/drawing/2014/main" id="{C6E2A1A4-A143-56FC-4955-FE275975779B}"/>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8" name="Oval 28">
              <a:extLst>
                <a:ext uri="{FF2B5EF4-FFF2-40B4-BE49-F238E27FC236}">
                  <a16:creationId xmlns:a16="http://schemas.microsoft.com/office/drawing/2014/main" id="{D960FFBE-2B84-4406-F9C8-FF8C2834B823}"/>
                </a:ext>
              </a:extLst>
            </p:cNvPr>
            <p:cNvSpPr>
              <a:spLocks noChangeArrowheads="1"/>
            </p:cNvSpPr>
            <p:nvPr/>
          </p:nvSpPr>
          <p:spPr bwMode="auto">
            <a:xfrm flipH="1">
              <a:off x="1448"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Rectangle 29">
              <a:extLst>
                <a:ext uri="{FF2B5EF4-FFF2-40B4-BE49-F238E27FC236}">
                  <a16:creationId xmlns:a16="http://schemas.microsoft.com/office/drawing/2014/main" id="{8615722A-ACE5-32FE-6437-03EBD62D9B58}"/>
                </a:ext>
              </a:extLst>
            </p:cNvPr>
            <p:cNvSpPr>
              <a:spLocks noChangeArrowheads="1"/>
            </p:cNvSpPr>
            <p:nvPr/>
          </p:nvSpPr>
          <p:spPr bwMode="auto">
            <a:xfrm>
              <a:off x="1358" y="1561"/>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20" name="Oval 30">
              <a:extLst>
                <a:ext uri="{FF2B5EF4-FFF2-40B4-BE49-F238E27FC236}">
                  <a16:creationId xmlns:a16="http://schemas.microsoft.com/office/drawing/2014/main" id="{7CE68FAF-737C-B8FC-BBB2-8A73084B4766}"/>
                </a:ext>
              </a:extLst>
            </p:cNvPr>
            <p:cNvSpPr>
              <a:spLocks noChangeArrowheads="1"/>
            </p:cNvSpPr>
            <p:nvPr/>
          </p:nvSpPr>
          <p:spPr bwMode="auto">
            <a:xfrm>
              <a:off x="644"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31">
              <a:extLst>
                <a:ext uri="{FF2B5EF4-FFF2-40B4-BE49-F238E27FC236}">
                  <a16:creationId xmlns:a16="http://schemas.microsoft.com/office/drawing/2014/main" id="{FAAE4214-771B-706A-C5D0-C49107EF3A63}"/>
                </a:ext>
              </a:extLst>
            </p:cNvPr>
            <p:cNvSpPr>
              <a:spLocks noChangeArrowheads="1"/>
            </p:cNvSpPr>
            <p:nvPr/>
          </p:nvSpPr>
          <p:spPr bwMode="auto">
            <a:xfrm>
              <a:off x="1460"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Rectangle 32">
              <a:extLst>
                <a:ext uri="{FF2B5EF4-FFF2-40B4-BE49-F238E27FC236}">
                  <a16:creationId xmlns:a16="http://schemas.microsoft.com/office/drawing/2014/main" id="{9466B1AA-A15E-E98D-5269-40467358E83C}"/>
                </a:ext>
              </a:extLst>
            </p:cNvPr>
            <p:cNvSpPr>
              <a:spLocks noChangeArrowheads="1"/>
            </p:cNvSpPr>
            <p:nvPr/>
          </p:nvSpPr>
          <p:spPr bwMode="auto">
            <a:xfrm>
              <a:off x="486" y="222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23" name="Line 33">
              <a:extLst>
                <a:ext uri="{FF2B5EF4-FFF2-40B4-BE49-F238E27FC236}">
                  <a16:creationId xmlns:a16="http://schemas.microsoft.com/office/drawing/2014/main" id="{3DACFBC2-78AC-0E13-2E05-442FDD1BCA29}"/>
                </a:ext>
              </a:extLst>
            </p:cNvPr>
            <p:cNvSpPr>
              <a:spLocks noChangeShapeType="1"/>
            </p:cNvSpPr>
            <p:nvPr/>
          </p:nvSpPr>
          <p:spPr bwMode="auto">
            <a:xfrm flipV="1">
              <a:off x="558" y="2247"/>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 name="Rectangle 34">
              <a:extLst>
                <a:ext uri="{FF2B5EF4-FFF2-40B4-BE49-F238E27FC236}">
                  <a16:creationId xmlns:a16="http://schemas.microsoft.com/office/drawing/2014/main" id="{F40FD903-45BA-FA95-C76D-A467003E98F8}"/>
                </a:ext>
              </a:extLst>
            </p:cNvPr>
            <p:cNvSpPr>
              <a:spLocks noChangeArrowheads="1"/>
            </p:cNvSpPr>
            <p:nvPr/>
          </p:nvSpPr>
          <p:spPr bwMode="auto">
            <a:xfrm>
              <a:off x="1518" y="1050"/>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25" name="Line 35">
              <a:extLst>
                <a:ext uri="{FF2B5EF4-FFF2-40B4-BE49-F238E27FC236}">
                  <a16:creationId xmlns:a16="http://schemas.microsoft.com/office/drawing/2014/main" id="{FF932D30-EF2F-E716-1848-F446068E2B25}"/>
                </a:ext>
              </a:extLst>
            </p:cNvPr>
            <p:cNvSpPr>
              <a:spLocks noChangeShapeType="1"/>
            </p:cNvSpPr>
            <p:nvPr/>
          </p:nvSpPr>
          <p:spPr bwMode="auto">
            <a:xfrm flipV="1">
              <a:off x="1602" y="1095"/>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6" name="Freeform 36">
              <a:extLst>
                <a:ext uri="{FF2B5EF4-FFF2-40B4-BE49-F238E27FC236}">
                  <a16:creationId xmlns:a16="http://schemas.microsoft.com/office/drawing/2014/main" id="{E3E54DC7-67E1-7F93-A88E-F50D6FF1BDC2}"/>
                </a:ext>
              </a:extLst>
            </p:cNvPr>
            <p:cNvSpPr>
              <a:spLocks/>
            </p:cNvSpPr>
            <p:nvPr/>
          </p:nvSpPr>
          <p:spPr bwMode="auto">
            <a:xfrm>
              <a:off x="672" y="1416"/>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37">
              <a:extLst>
                <a:ext uri="{FF2B5EF4-FFF2-40B4-BE49-F238E27FC236}">
                  <a16:creationId xmlns:a16="http://schemas.microsoft.com/office/drawing/2014/main" id="{54A19668-649F-154F-AAA5-DA515D356211}"/>
                </a:ext>
              </a:extLst>
            </p:cNvPr>
            <p:cNvSpPr>
              <a:spLocks/>
            </p:cNvSpPr>
            <p:nvPr/>
          </p:nvSpPr>
          <p:spPr bwMode="auto">
            <a:xfrm flipH="1">
              <a:off x="954" y="1416"/>
              <a:ext cx="504" cy="624"/>
            </a:xfrm>
            <a:custGeom>
              <a:avLst/>
              <a:gdLst>
                <a:gd name="T0" fmla="*/ 0 w 576"/>
                <a:gd name="T1" fmla="*/ 0 h 528"/>
                <a:gd name="T2" fmla="*/ 252 w 576"/>
                <a:gd name="T3" fmla="*/ 0 h 528"/>
                <a:gd name="T4" fmla="*/ 504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38">
              <a:extLst>
                <a:ext uri="{FF2B5EF4-FFF2-40B4-BE49-F238E27FC236}">
                  <a16:creationId xmlns:a16="http://schemas.microsoft.com/office/drawing/2014/main" id="{FB82B3B4-A142-227A-EFE8-F179AA35BEC7}"/>
                </a:ext>
              </a:extLst>
            </p:cNvPr>
            <p:cNvSpPr>
              <a:spLocks/>
            </p:cNvSpPr>
            <p:nvPr/>
          </p:nvSpPr>
          <p:spPr bwMode="auto">
            <a:xfrm>
              <a:off x="1188" y="1884"/>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39">
              <a:extLst>
                <a:ext uri="{FF2B5EF4-FFF2-40B4-BE49-F238E27FC236}">
                  <a16:creationId xmlns:a16="http://schemas.microsoft.com/office/drawing/2014/main" id="{6215D8EB-1379-2AD5-EA9A-826C460F8A20}"/>
                </a:ext>
              </a:extLst>
            </p:cNvPr>
            <p:cNvSpPr>
              <a:spLocks/>
            </p:cNvSpPr>
            <p:nvPr/>
          </p:nvSpPr>
          <p:spPr bwMode="auto">
            <a:xfrm flipH="1">
              <a:off x="750" y="1890"/>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Oval 40">
              <a:extLst>
                <a:ext uri="{FF2B5EF4-FFF2-40B4-BE49-F238E27FC236}">
                  <a16:creationId xmlns:a16="http://schemas.microsoft.com/office/drawing/2014/main" id="{3BCE820F-A649-367B-ABC9-495506E7E237}"/>
                </a:ext>
              </a:extLst>
            </p:cNvPr>
            <p:cNvSpPr>
              <a:spLocks noChangeArrowheads="1"/>
            </p:cNvSpPr>
            <p:nvPr/>
          </p:nvSpPr>
          <p:spPr bwMode="auto">
            <a:xfrm flipH="1">
              <a:off x="626"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39" name="Object 67">
            <a:extLst>
              <a:ext uri="{FF2B5EF4-FFF2-40B4-BE49-F238E27FC236}">
                <a16:creationId xmlns:a16="http://schemas.microsoft.com/office/drawing/2014/main" id="{C19DCE68-EE30-691E-BBBE-F71EDA166049}"/>
              </a:ext>
            </a:extLst>
          </p:cNvPr>
          <p:cNvGraphicFramePr>
            <a:graphicFrameLocks noChangeAspect="1"/>
          </p:cNvGraphicFramePr>
          <p:nvPr>
            <p:extLst>
              <p:ext uri="{D42A27DB-BD31-4B8C-83A1-F6EECF244321}">
                <p14:modId xmlns:p14="http://schemas.microsoft.com/office/powerpoint/2010/main" val="1102714763"/>
              </p:ext>
            </p:extLst>
          </p:nvPr>
        </p:nvGraphicFramePr>
        <p:xfrm>
          <a:off x="2019505" y="4214077"/>
          <a:ext cx="1303338" cy="652462"/>
        </p:xfrm>
        <a:graphic>
          <a:graphicData uri="http://schemas.openxmlformats.org/presentationml/2006/ole">
            <mc:AlternateContent xmlns:mc="http://schemas.openxmlformats.org/markup-compatibility/2006">
              <mc:Choice xmlns:v="urn:schemas-microsoft-com:vml" Requires="v">
                <p:oleObj name="公式" r:id="rId2" imgW="523788" imgH="257310" progId="Equation.3">
                  <p:embed/>
                </p:oleObj>
              </mc:Choice>
              <mc:Fallback>
                <p:oleObj name="公式" r:id="rId2" imgW="523788" imgH="257310" progId="Equation.3">
                  <p:embed/>
                  <p:pic>
                    <p:nvPicPr>
                      <p:cNvPr id="80963" name="Object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505" y="4214077"/>
                        <a:ext cx="1303338" cy="652462"/>
                      </a:xfrm>
                      <a:prstGeom prst="rect">
                        <a:avLst/>
                      </a:prstGeom>
                      <a:solidFill>
                        <a:srgbClr val="FFFFCC"/>
                      </a:solidFill>
                      <a:ln w="19050">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68">
            <a:extLst>
              <a:ext uri="{FF2B5EF4-FFF2-40B4-BE49-F238E27FC236}">
                <a16:creationId xmlns:a16="http://schemas.microsoft.com/office/drawing/2014/main" id="{84A4E846-2366-23CE-9B19-4D63318EC5C3}"/>
              </a:ext>
            </a:extLst>
          </p:cNvPr>
          <p:cNvGraphicFramePr>
            <a:graphicFrameLocks noChangeAspect="1"/>
          </p:cNvGraphicFramePr>
          <p:nvPr>
            <p:extLst>
              <p:ext uri="{D42A27DB-BD31-4B8C-83A1-F6EECF244321}">
                <p14:modId xmlns:p14="http://schemas.microsoft.com/office/powerpoint/2010/main" val="3562411244"/>
              </p:ext>
            </p:extLst>
          </p:nvPr>
        </p:nvGraphicFramePr>
        <p:xfrm>
          <a:off x="4053093" y="4214077"/>
          <a:ext cx="1303337" cy="652462"/>
        </p:xfrm>
        <a:graphic>
          <a:graphicData uri="http://schemas.openxmlformats.org/presentationml/2006/ole">
            <mc:AlternateContent xmlns:mc="http://schemas.openxmlformats.org/markup-compatibility/2006">
              <mc:Choice xmlns:v="urn:schemas-microsoft-com:vml" Requires="v">
                <p:oleObj name="公式" r:id="rId4" imgW="523788" imgH="257310" progId="Equation.3">
                  <p:embed/>
                </p:oleObj>
              </mc:Choice>
              <mc:Fallback>
                <p:oleObj name="公式" r:id="rId4" imgW="523788" imgH="257310" progId="Equation.3">
                  <p:embed/>
                  <p:pic>
                    <p:nvPicPr>
                      <p:cNvPr id="80964" name="Object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3093" y="4214077"/>
                        <a:ext cx="1303337" cy="652462"/>
                      </a:xfrm>
                      <a:prstGeom prst="rect">
                        <a:avLst/>
                      </a:prstGeom>
                      <a:solidFill>
                        <a:srgbClr val="FFFFCC"/>
                      </a:solidFill>
                      <a:ln w="19050">
                        <a:solidFill>
                          <a:srgbClr val="33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81">
            <a:extLst>
              <a:ext uri="{FF2B5EF4-FFF2-40B4-BE49-F238E27FC236}">
                <a16:creationId xmlns:a16="http://schemas.microsoft.com/office/drawing/2014/main" id="{4C72E6FD-DCDC-82F4-5D79-7D54E86E57E1}"/>
              </a:ext>
            </a:extLst>
          </p:cNvPr>
          <p:cNvSpPr txBox="1">
            <a:spLocks noChangeArrowheads="1"/>
          </p:cNvSpPr>
          <p:nvPr/>
        </p:nvSpPr>
        <p:spPr bwMode="auto">
          <a:xfrm>
            <a:off x="1767093" y="727927"/>
            <a:ext cx="3446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二、工作原理</a:t>
            </a:r>
          </a:p>
        </p:txBody>
      </p:sp>
      <p:graphicFrame>
        <p:nvGraphicFramePr>
          <p:cNvPr id="42" name="Object 82">
            <a:extLst>
              <a:ext uri="{FF2B5EF4-FFF2-40B4-BE49-F238E27FC236}">
                <a16:creationId xmlns:a16="http://schemas.microsoft.com/office/drawing/2014/main" id="{A167BF0B-6323-FE2E-AD9F-5CB52663F323}"/>
              </a:ext>
            </a:extLst>
          </p:cNvPr>
          <p:cNvGraphicFramePr>
            <a:graphicFrameLocks noChangeAspect="1"/>
          </p:cNvGraphicFramePr>
          <p:nvPr>
            <p:extLst>
              <p:ext uri="{D42A27DB-BD31-4B8C-83A1-F6EECF244321}">
                <p14:modId xmlns:p14="http://schemas.microsoft.com/office/powerpoint/2010/main" val="2686756490"/>
              </p:ext>
            </p:extLst>
          </p:nvPr>
        </p:nvGraphicFramePr>
        <p:xfrm>
          <a:off x="1689305" y="5585677"/>
          <a:ext cx="1566863" cy="528637"/>
        </p:xfrm>
        <a:graphic>
          <a:graphicData uri="http://schemas.openxmlformats.org/presentationml/2006/ole">
            <mc:AlternateContent xmlns:mc="http://schemas.openxmlformats.org/markup-compatibility/2006">
              <mc:Choice xmlns:v="urn:schemas-microsoft-com:vml" Requires="v">
                <p:oleObj name="Equation" r:id="rId6" imgW="628599" imgH="209520" progId="Equation.3">
                  <p:embed/>
                </p:oleObj>
              </mc:Choice>
              <mc:Fallback>
                <p:oleObj name="Equation" r:id="rId6" imgW="628599" imgH="209520" progId="Equation.3">
                  <p:embed/>
                  <p:pic>
                    <p:nvPicPr>
                      <p:cNvPr id="80978" name="Object 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9305" y="5585677"/>
                        <a:ext cx="1566863"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AutoShape 83">
            <a:extLst>
              <a:ext uri="{FF2B5EF4-FFF2-40B4-BE49-F238E27FC236}">
                <a16:creationId xmlns:a16="http://schemas.microsoft.com/office/drawing/2014/main" id="{DBCDAA2B-6106-8253-323A-CC0E3E798732}"/>
              </a:ext>
            </a:extLst>
          </p:cNvPr>
          <p:cNvSpPr>
            <a:spLocks/>
          </p:cNvSpPr>
          <p:nvPr/>
        </p:nvSpPr>
        <p:spPr bwMode="auto">
          <a:xfrm>
            <a:off x="3335543" y="5753952"/>
            <a:ext cx="76200" cy="609600"/>
          </a:xfrm>
          <a:prstGeom prst="leftBrace">
            <a:avLst>
              <a:gd name="adj1" fmla="val 66667"/>
              <a:gd name="adj2" fmla="val 50000"/>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Line 84">
            <a:extLst>
              <a:ext uri="{FF2B5EF4-FFF2-40B4-BE49-F238E27FC236}">
                <a16:creationId xmlns:a16="http://schemas.microsoft.com/office/drawing/2014/main" id="{B92939A4-7D91-70DD-80FD-5A6BF9E6E74C}"/>
              </a:ext>
            </a:extLst>
          </p:cNvPr>
          <p:cNvSpPr>
            <a:spLocks noChangeShapeType="1"/>
          </p:cNvSpPr>
          <p:nvPr/>
        </p:nvSpPr>
        <p:spPr bwMode="auto">
          <a:xfrm flipV="1">
            <a:off x="2297318" y="4877652"/>
            <a:ext cx="349250" cy="681037"/>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Text Box 85">
            <a:extLst>
              <a:ext uri="{FF2B5EF4-FFF2-40B4-BE49-F238E27FC236}">
                <a16:creationId xmlns:a16="http://schemas.microsoft.com/office/drawing/2014/main" id="{90D55022-3206-2EC9-E1BC-B1197B4E1F99}"/>
              </a:ext>
            </a:extLst>
          </p:cNvPr>
          <p:cNvSpPr txBox="1">
            <a:spLocks noChangeArrowheads="1"/>
          </p:cNvSpPr>
          <p:nvPr/>
        </p:nvSpPr>
        <p:spPr bwMode="auto">
          <a:xfrm>
            <a:off x="3541918" y="5534877"/>
            <a:ext cx="150177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ea typeface="楷体_GB2312" pitchFamily="49" charset="-122"/>
              </a:rPr>
              <a:t>Q</a:t>
            </a:r>
            <a:r>
              <a:rPr lang="en-US" altLang="zh-CN" sz="2800" b="1">
                <a:solidFill>
                  <a:srgbClr val="0033CC"/>
                </a:solidFill>
                <a:ea typeface="楷体_GB2312" pitchFamily="49" charset="-122"/>
              </a:rPr>
              <a:t> = </a:t>
            </a:r>
            <a:r>
              <a:rPr lang="en-US" altLang="zh-CN" sz="2800" b="1" i="1">
                <a:solidFill>
                  <a:srgbClr val="0033CC"/>
                </a:solidFill>
                <a:ea typeface="楷体_GB2312" pitchFamily="49" charset="-122"/>
              </a:rPr>
              <a:t>Q</a:t>
            </a:r>
          </a:p>
        </p:txBody>
      </p:sp>
      <p:sp>
        <p:nvSpPr>
          <p:cNvPr id="46" name="Line 86">
            <a:extLst>
              <a:ext uri="{FF2B5EF4-FFF2-40B4-BE49-F238E27FC236}">
                <a16:creationId xmlns:a16="http://schemas.microsoft.com/office/drawing/2014/main" id="{62A1EC7E-E616-84CC-4DF5-FEB34431CB26}"/>
              </a:ext>
            </a:extLst>
          </p:cNvPr>
          <p:cNvSpPr>
            <a:spLocks noChangeShapeType="1"/>
          </p:cNvSpPr>
          <p:nvPr/>
        </p:nvSpPr>
        <p:spPr bwMode="auto">
          <a:xfrm flipV="1">
            <a:off x="3183143" y="4896702"/>
            <a:ext cx="1028700" cy="67310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 name="Object 87">
            <a:extLst>
              <a:ext uri="{FF2B5EF4-FFF2-40B4-BE49-F238E27FC236}">
                <a16:creationId xmlns:a16="http://schemas.microsoft.com/office/drawing/2014/main" id="{28C0C196-EBC2-A640-7F5A-DA9E9A8A3435}"/>
              </a:ext>
            </a:extLst>
          </p:cNvPr>
          <p:cNvGraphicFramePr>
            <a:graphicFrameLocks noChangeAspect="1"/>
          </p:cNvGraphicFramePr>
          <p:nvPr>
            <p:extLst>
              <p:ext uri="{D42A27DB-BD31-4B8C-83A1-F6EECF244321}">
                <p14:modId xmlns:p14="http://schemas.microsoft.com/office/powerpoint/2010/main" val="1525418283"/>
              </p:ext>
            </p:extLst>
          </p:nvPr>
        </p:nvGraphicFramePr>
        <p:xfrm>
          <a:off x="3549855" y="6066689"/>
          <a:ext cx="1035050" cy="579438"/>
        </p:xfrm>
        <a:graphic>
          <a:graphicData uri="http://schemas.openxmlformats.org/presentationml/2006/ole">
            <mc:AlternateContent xmlns:mc="http://schemas.openxmlformats.org/markup-compatibility/2006">
              <mc:Choice xmlns:v="urn:schemas-microsoft-com:vml" Requires="v">
                <p:oleObj name="Equation" r:id="rId8" imgW="418976" imgH="228690" progId="Equation.3">
                  <p:embed/>
                </p:oleObj>
              </mc:Choice>
              <mc:Fallback>
                <p:oleObj name="Equation" r:id="rId8" imgW="418976" imgH="228690" progId="Equation.3">
                  <p:embed/>
                  <p:pic>
                    <p:nvPicPr>
                      <p:cNvPr id="80983" name="Object 8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9855" y="6066689"/>
                        <a:ext cx="103505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Text Box 88">
            <a:extLst>
              <a:ext uri="{FF2B5EF4-FFF2-40B4-BE49-F238E27FC236}">
                <a16:creationId xmlns:a16="http://schemas.microsoft.com/office/drawing/2014/main" id="{84418DC6-41CC-30A4-B44B-B515038CA9BB}"/>
              </a:ext>
            </a:extLst>
          </p:cNvPr>
          <p:cNvSpPr txBox="1">
            <a:spLocks noChangeArrowheads="1"/>
          </p:cNvSpPr>
          <p:nvPr/>
        </p:nvSpPr>
        <p:spPr bwMode="auto">
          <a:xfrm>
            <a:off x="4586493" y="5846027"/>
            <a:ext cx="1470025" cy="5191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a:t>
            </a:r>
            <a:r>
              <a:rPr lang="zh-CN" altLang="en-US" sz="2800" b="1">
                <a:solidFill>
                  <a:srgbClr val="FF0066"/>
                </a:solidFill>
              </a:rPr>
              <a:t>保持”</a:t>
            </a:r>
          </a:p>
        </p:txBody>
      </p:sp>
      <p:graphicFrame>
        <p:nvGraphicFramePr>
          <p:cNvPr id="49" name="Object 89">
            <a:extLst>
              <a:ext uri="{FF2B5EF4-FFF2-40B4-BE49-F238E27FC236}">
                <a16:creationId xmlns:a16="http://schemas.microsoft.com/office/drawing/2014/main" id="{FBA061DD-091E-5C02-8B5A-B672F2E06BFF}"/>
              </a:ext>
            </a:extLst>
          </p:cNvPr>
          <p:cNvGraphicFramePr>
            <a:graphicFrameLocks noChangeAspect="1"/>
          </p:cNvGraphicFramePr>
          <p:nvPr>
            <p:extLst>
              <p:ext uri="{D42A27DB-BD31-4B8C-83A1-F6EECF244321}">
                <p14:modId xmlns:p14="http://schemas.microsoft.com/office/powerpoint/2010/main" val="1549685017"/>
              </p:ext>
            </p:extLst>
          </p:nvPr>
        </p:nvGraphicFramePr>
        <p:xfrm>
          <a:off x="5829505" y="821589"/>
          <a:ext cx="1874838" cy="588963"/>
        </p:xfrm>
        <a:graphic>
          <a:graphicData uri="http://schemas.openxmlformats.org/presentationml/2006/ole">
            <mc:AlternateContent xmlns:mc="http://schemas.openxmlformats.org/markup-compatibility/2006">
              <mc:Choice xmlns:v="urn:schemas-microsoft-com:vml" Requires="v">
                <p:oleObj name="Equation" r:id="rId10" imgW="752590" imgH="228690" progId="Equation.3">
                  <p:embed/>
                </p:oleObj>
              </mc:Choice>
              <mc:Fallback>
                <p:oleObj name="Equation" r:id="rId10" imgW="752590" imgH="228690" progId="Equation.3">
                  <p:embed/>
                  <p:pic>
                    <p:nvPicPr>
                      <p:cNvPr id="80985" name="Object 8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29505" y="821589"/>
                        <a:ext cx="1874838"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AutoShape 90">
            <a:extLst>
              <a:ext uri="{FF2B5EF4-FFF2-40B4-BE49-F238E27FC236}">
                <a16:creationId xmlns:a16="http://schemas.microsoft.com/office/drawing/2014/main" id="{060A149D-7430-66A6-930F-5C8704844154}"/>
              </a:ext>
            </a:extLst>
          </p:cNvPr>
          <p:cNvSpPr>
            <a:spLocks/>
          </p:cNvSpPr>
          <p:nvPr/>
        </p:nvSpPr>
        <p:spPr bwMode="auto">
          <a:xfrm>
            <a:off x="7872618" y="991452"/>
            <a:ext cx="76200" cy="609600"/>
          </a:xfrm>
          <a:prstGeom prst="leftBrace">
            <a:avLst>
              <a:gd name="adj1" fmla="val 66667"/>
              <a:gd name="adj2" fmla="val 50000"/>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1" name="Group 91">
            <a:extLst>
              <a:ext uri="{FF2B5EF4-FFF2-40B4-BE49-F238E27FC236}">
                <a16:creationId xmlns:a16="http://schemas.microsoft.com/office/drawing/2014/main" id="{4B6BA15F-53B2-C964-B064-1674209D975D}"/>
              </a:ext>
            </a:extLst>
          </p:cNvPr>
          <p:cNvGrpSpPr>
            <a:grpSpLocks/>
          </p:cNvGrpSpPr>
          <p:nvPr/>
        </p:nvGrpSpPr>
        <p:grpSpPr bwMode="auto">
          <a:xfrm>
            <a:off x="2006805" y="3086952"/>
            <a:ext cx="2803525" cy="557212"/>
            <a:chOff x="204" y="2040"/>
            <a:chExt cx="1766" cy="351"/>
          </a:xfrm>
        </p:grpSpPr>
        <p:sp>
          <p:nvSpPr>
            <p:cNvPr id="52" name="Text Box 92">
              <a:extLst>
                <a:ext uri="{FF2B5EF4-FFF2-40B4-BE49-F238E27FC236}">
                  <a16:creationId xmlns:a16="http://schemas.microsoft.com/office/drawing/2014/main" id="{37EC8C16-78DD-6BD4-B623-63BEE92A5CFA}"/>
                </a:ext>
              </a:extLst>
            </p:cNvPr>
            <p:cNvSpPr txBox="1">
              <a:spLocks noChangeArrowheads="1"/>
            </p:cNvSpPr>
            <p:nvPr/>
          </p:nvSpPr>
          <p:spPr bwMode="auto">
            <a:xfrm>
              <a:off x="204" y="2064"/>
              <a:ext cx="228" cy="327"/>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sp>
          <p:nvSpPr>
            <p:cNvPr id="53" name="Text Box 93">
              <a:extLst>
                <a:ext uri="{FF2B5EF4-FFF2-40B4-BE49-F238E27FC236}">
                  <a16:creationId xmlns:a16="http://schemas.microsoft.com/office/drawing/2014/main" id="{3E58D697-5355-23BD-B9E7-B9C41F1641B9}"/>
                </a:ext>
              </a:extLst>
            </p:cNvPr>
            <p:cNvSpPr txBox="1">
              <a:spLocks noChangeArrowheads="1"/>
            </p:cNvSpPr>
            <p:nvPr/>
          </p:nvSpPr>
          <p:spPr bwMode="auto">
            <a:xfrm>
              <a:off x="1742" y="2040"/>
              <a:ext cx="228" cy="327"/>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grpSp>
      <p:sp>
        <p:nvSpPr>
          <p:cNvPr id="54" name="Text Box 94">
            <a:extLst>
              <a:ext uri="{FF2B5EF4-FFF2-40B4-BE49-F238E27FC236}">
                <a16:creationId xmlns:a16="http://schemas.microsoft.com/office/drawing/2014/main" id="{6FD8C573-1AE9-0A83-5B44-A8C2466E2093}"/>
              </a:ext>
            </a:extLst>
          </p:cNvPr>
          <p:cNvSpPr txBox="1">
            <a:spLocks noChangeArrowheads="1"/>
          </p:cNvSpPr>
          <p:nvPr/>
        </p:nvSpPr>
        <p:spPr bwMode="auto">
          <a:xfrm>
            <a:off x="2025855" y="1715352"/>
            <a:ext cx="361950" cy="519112"/>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sp>
        <p:nvSpPr>
          <p:cNvPr id="55" name="Text Box 95">
            <a:extLst>
              <a:ext uri="{FF2B5EF4-FFF2-40B4-BE49-F238E27FC236}">
                <a16:creationId xmlns:a16="http://schemas.microsoft.com/office/drawing/2014/main" id="{83980D7D-1550-FFDB-DF01-EDB14B9443C2}"/>
              </a:ext>
            </a:extLst>
          </p:cNvPr>
          <p:cNvSpPr txBox="1">
            <a:spLocks noChangeArrowheads="1"/>
          </p:cNvSpPr>
          <p:nvPr/>
        </p:nvSpPr>
        <p:spPr bwMode="auto">
          <a:xfrm>
            <a:off x="4445205" y="1677252"/>
            <a:ext cx="361950" cy="519112"/>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sp>
        <p:nvSpPr>
          <p:cNvPr id="56" name="Text Box 96">
            <a:extLst>
              <a:ext uri="{FF2B5EF4-FFF2-40B4-BE49-F238E27FC236}">
                <a16:creationId xmlns:a16="http://schemas.microsoft.com/office/drawing/2014/main" id="{AB46F19E-E718-6874-87F1-4009E94E844F}"/>
              </a:ext>
            </a:extLst>
          </p:cNvPr>
          <p:cNvSpPr txBox="1">
            <a:spLocks noChangeArrowheads="1"/>
          </p:cNvSpPr>
          <p:nvPr/>
        </p:nvSpPr>
        <p:spPr bwMode="auto">
          <a:xfrm>
            <a:off x="8055180" y="751739"/>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0</a:t>
            </a:r>
            <a:endParaRPr lang="en-US" altLang="zh-CN" sz="2800" b="1" i="1">
              <a:solidFill>
                <a:srgbClr val="0033CC"/>
              </a:solidFill>
            </a:endParaRPr>
          </a:p>
        </p:txBody>
      </p:sp>
      <p:grpSp>
        <p:nvGrpSpPr>
          <p:cNvPr id="57" name="Group 97">
            <a:extLst>
              <a:ext uri="{FF2B5EF4-FFF2-40B4-BE49-F238E27FC236}">
                <a16:creationId xmlns:a16="http://schemas.microsoft.com/office/drawing/2014/main" id="{8F03069C-959E-A882-2977-2ED9FCD6E271}"/>
              </a:ext>
            </a:extLst>
          </p:cNvPr>
          <p:cNvGrpSpPr>
            <a:grpSpLocks/>
          </p:cNvGrpSpPr>
          <p:nvPr/>
        </p:nvGrpSpPr>
        <p:grpSpPr bwMode="auto">
          <a:xfrm>
            <a:off x="8094868" y="1256564"/>
            <a:ext cx="1295400" cy="519113"/>
            <a:chOff x="4478" y="564"/>
            <a:chExt cx="816" cy="327"/>
          </a:xfrm>
        </p:grpSpPr>
        <p:sp>
          <p:nvSpPr>
            <p:cNvPr id="58" name="Text Box 98">
              <a:extLst>
                <a:ext uri="{FF2B5EF4-FFF2-40B4-BE49-F238E27FC236}">
                  <a16:creationId xmlns:a16="http://schemas.microsoft.com/office/drawing/2014/main" id="{FCAF56FC-46A7-1DCE-A4A7-319D38B839F9}"/>
                </a:ext>
              </a:extLst>
            </p:cNvPr>
            <p:cNvSpPr txBox="1">
              <a:spLocks noChangeArrowheads="1"/>
            </p:cNvSpPr>
            <p:nvPr/>
          </p:nvSpPr>
          <p:spPr bwMode="auto">
            <a:xfrm>
              <a:off x="4478" y="56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1</a:t>
              </a:r>
              <a:endParaRPr lang="en-US" altLang="zh-CN" sz="2800" b="1" i="1">
                <a:solidFill>
                  <a:srgbClr val="0033CC"/>
                </a:solidFill>
              </a:endParaRPr>
            </a:p>
          </p:txBody>
        </p:sp>
        <p:sp>
          <p:nvSpPr>
            <p:cNvPr id="59" name="Line 99">
              <a:extLst>
                <a:ext uri="{FF2B5EF4-FFF2-40B4-BE49-F238E27FC236}">
                  <a16:creationId xmlns:a16="http://schemas.microsoft.com/office/drawing/2014/main" id="{910F4FDE-55FE-B437-CB7A-61B0C6B37356}"/>
                </a:ext>
              </a:extLst>
            </p:cNvPr>
            <p:cNvSpPr>
              <a:spLocks noChangeShapeType="1"/>
            </p:cNvSpPr>
            <p:nvPr/>
          </p:nvSpPr>
          <p:spPr bwMode="auto">
            <a:xfrm>
              <a:off x="4574" y="612"/>
              <a:ext cx="14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 name="Text Box 100">
            <a:extLst>
              <a:ext uri="{FF2B5EF4-FFF2-40B4-BE49-F238E27FC236}">
                <a16:creationId xmlns:a16="http://schemas.microsoft.com/office/drawing/2014/main" id="{A763A0AC-803B-ABB4-FBF7-43ED42A2888C}"/>
              </a:ext>
            </a:extLst>
          </p:cNvPr>
          <p:cNvSpPr txBox="1">
            <a:spLocks noChangeArrowheads="1"/>
          </p:cNvSpPr>
          <p:nvPr/>
        </p:nvSpPr>
        <p:spPr bwMode="auto">
          <a:xfrm>
            <a:off x="9088643" y="929539"/>
            <a:ext cx="966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0 </a:t>
            </a:r>
            <a:r>
              <a:rPr lang="zh-CN" altLang="en-US" sz="2800" b="1">
                <a:solidFill>
                  <a:srgbClr val="FF0066"/>
                </a:solidFill>
              </a:rPr>
              <a:t>态</a:t>
            </a:r>
          </a:p>
        </p:txBody>
      </p:sp>
      <p:sp>
        <p:nvSpPr>
          <p:cNvPr id="61" name="Text Box 101">
            <a:extLst>
              <a:ext uri="{FF2B5EF4-FFF2-40B4-BE49-F238E27FC236}">
                <a16:creationId xmlns:a16="http://schemas.microsoft.com/office/drawing/2014/main" id="{B2772652-6984-7560-146B-8143820DDF63}"/>
              </a:ext>
            </a:extLst>
          </p:cNvPr>
          <p:cNvSpPr txBox="1">
            <a:spLocks noChangeArrowheads="1"/>
          </p:cNvSpPr>
          <p:nvPr/>
        </p:nvSpPr>
        <p:spPr bwMode="auto">
          <a:xfrm>
            <a:off x="5791405" y="1864577"/>
            <a:ext cx="4594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t>
            </a:r>
            <a:r>
              <a:rPr lang="zh-CN" altLang="en-US" sz="2800" b="1"/>
              <a:t>置 </a:t>
            </a:r>
            <a:r>
              <a:rPr lang="en-US" altLang="zh-CN" sz="2800" b="1"/>
              <a:t>0</a:t>
            </a:r>
            <a:r>
              <a:rPr lang="en-US" altLang="zh-CN" b="1"/>
              <a:t>”</a:t>
            </a:r>
            <a:r>
              <a:rPr lang="zh-CN" altLang="en-US" sz="2800" b="1"/>
              <a:t>或</a:t>
            </a:r>
            <a:r>
              <a:rPr lang="zh-CN" altLang="en-US" b="1"/>
              <a:t>“</a:t>
            </a:r>
            <a:r>
              <a:rPr lang="zh-CN" altLang="en-US" sz="2800" b="1"/>
              <a:t>复位</a:t>
            </a:r>
            <a:r>
              <a:rPr lang="zh-CN" altLang="en-US" b="1"/>
              <a:t>” </a:t>
            </a:r>
            <a:r>
              <a:rPr lang="en-US" altLang="zh-CN" sz="2800" b="1">
                <a:ea typeface="楷体_GB2312" pitchFamily="49" charset="-122"/>
              </a:rPr>
              <a:t>(</a:t>
            </a:r>
            <a:r>
              <a:rPr lang="en-US" altLang="zh-CN" sz="2800" b="1">
                <a:solidFill>
                  <a:srgbClr val="FF0066"/>
                </a:solidFill>
                <a:ea typeface="楷体_GB2312" pitchFamily="49" charset="-122"/>
              </a:rPr>
              <a:t>R</a:t>
            </a:r>
            <a:r>
              <a:rPr lang="en-US" altLang="zh-CN" sz="2800" b="1">
                <a:ea typeface="楷体_GB2312" pitchFamily="49" charset="-122"/>
              </a:rPr>
              <a:t>eset)</a:t>
            </a:r>
          </a:p>
        </p:txBody>
      </p:sp>
      <p:graphicFrame>
        <p:nvGraphicFramePr>
          <p:cNvPr id="62" name="Object 102">
            <a:extLst>
              <a:ext uri="{FF2B5EF4-FFF2-40B4-BE49-F238E27FC236}">
                <a16:creationId xmlns:a16="http://schemas.microsoft.com/office/drawing/2014/main" id="{D8E871BE-9770-2A7B-979B-D19EFF967F78}"/>
              </a:ext>
            </a:extLst>
          </p:cNvPr>
          <p:cNvGraphicFramePr>
            <a:graphicFrameLocks noChangeAspect="1"/>
          </p:cNvGraphicFramePr>
          <p:nvPr>
            <p:extLst>
              <p:ext uri="{D42A27DB-BD31-4B8C-83A1-F6EECF244321}">
                <p14:modId xmlns:p14="http://schemas.microsoft.com/office/powerpoint/2010/main" val="4245653136"/>
              </p:ext>
            </p:extLst>
          </p:nvPr>
        </p:nvGraphicFramePr>
        <p:xfrm>
          <a:off x="5829505" y="2632927"/>
          <a:ext cx="1874838" cy="590550"/>
        </p:xfrm>
        <a:graphic>
          <a:graphicData uri="http://schemas.openxmlformats.org/presentationml/2006/ole">
            <mc:AlternateContent xmlns:mc="http://schemas.openxmlformats.org/markup-compatibility/2006">
              <mc:Choice xmlns:v="urn:schemas-microsoft-com:vml" Requires="v">
                <p:oleObj name="Equation" r:id="rId12" imgW="752590" imgH="228690" progId="Equation.3">
                  <p:embed/>
                </p:oleObj>
              </mc:Choice>
              <mc:Fallback>
                <p:oleObj name="Equation" r:id="rId12" imgW="752590" imgH="228690" progId="Equation.3">
                  <p:embed/>
                  <p:pic>
                    <p:nvPicPr>
                      <p:cNvPr id="80998" name="Object 1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29505" y="2632927"/>
                        <a:ext cx="187483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 name="Group 103">
            <a:extLst>
              <a:ext uri="{FF2B5EF4-FFF2-40B4-BE49-F238E27FC236}">
                <a16:creationId xmlns:a16="http://schemas.microsoft.com/office/drawing/2014/main" id="{D5640D42-5CCC-4396-AFB1-4E38AB82987E}"/>
              </a:ext>
            </a:extLst>
          </p:cNvPr>
          <p:cNvGrpSpPr>
            <a:grpSpLocks/>
          </p:cNvGrpSpPr>
          <p:nvPr/>
        </p:nvGrpSpPr>
        <p:grpSpPr bwMode="auto">
          <a:xfrm>
            <a:off x="2006805" y="3106002"/>
            <a:ext cx="2800350" cy="538162"/>
            <a:chOff x="192" y="2100"/>
            <a:chExt cx="1764" cy="339"/>
          </a:xfrm>
        </p:grpSpPr>
        <p:sp>
          <p:nvSpPr>
            <p:cNvPr id="64" name="Text Box 104">
              <a:extLst>
                <a:ext uri="{FF2B5EF4-FFF2-40B4-BE49-F238E27FC236}">
                  <a16:creationId xmlns:a16="http://schemas.microsoft.com/office/drawing/2014/main" id="{C121282E-F9A7-1D36-84F8-3659526AF91F}"/>
                </a:ext>
              </a:extLst>
            </p:cNvPr>
            <p:cNvSpPr txBox="1">
              <a:spLocks noChangeArrowheads="1"/>
            </p:cNvSpPr>
            <p:nvPr/>
          </p:nvSpPr>
          <p:spPr bwMode="auto">
            <a:xfrm>
              <a:off x="192" y="2112"/>
              <a:ext cx="228" cy="327"/>
            </a:xfrm>
            <a:prstGeom prst="rect">
              <a:avLst/>
            </a:prstGeom>
            <a:solidFill>
              <a:srgbClr val="33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sp>
          <p:nvSpPr>
            <p:cNvPr id="65" name="Text Box 105">
              <a:extLst>
                <a:ext uri="{FF2B5EF4-FFF2-40B4-BE49-F238E27FC236}">
                  <a16:creationId xmlns:a16="http://schemas.microsoft.com/office/drawing/2014/main" id="{C5DF5AB7-6111-2BC8-CEDA-89D180E8F523}"/>
                </a:ext>
              </a:extLst>
            </p:cNvPr>
            <p:cNvSpPr txBox="1">
              <a:spLocks noChangeArrowheads="1"/>
            </p:cNvSpPr>
            <p:nvPr/>
          </p:nvSpPr>
          <p:spPr bwMode="auto">
            <a:xfrm>
              <a:off x="1728" y="2100"/>
              <a:ext cx="228" cy="327"/>
            </a:xfrm>
            <a:prstGeom prst="rect">
              <a:avLst/>
            </a:prstGeom>
            <a:solidFill>
              <a:srgbClr val="33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grpSp>
      <p:sp>
        <p:nvSpPr>
          <p:cNvPr id="66" name="Text Box 106">
            <a:extLst>
              <a:ext uri="{FF2B5EF4-FFF2-40B4-BE49-F238E27FC236}">
                <a16:creationId xmlns:a16="http://schemas.microsoft.com/office/drawing/2014/main" id="{7F7BD3AD-7175-B694-0243-E62515EA8AA2}"/>
              </a:ext>
            </a:extLst>
          </p:cNvPr>
          <p:cNvSpPr txBox="1">
            <a:spLocks noChangeArrowheads="1"/>
          </p:cNvSpPr>
          <p:nvPr/>
        </p:nvSpPr>
        <p:spPr bwMode="auto">
          <a:xfrm>
            <a:off x="2025855" y="1696302"/>
            <a:ext cx="361950" cy="519112"/>
          </a:xfrm>
          <a:prstGeom prst="rect">
            <a:avLst/>
          </a:prstGeom>
          <a:solidFill>
            <a:srgbClr val="33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1</a:t>
            </a:r>
          </a:p>
        </p:txBody>
      </p:sp>
      <p:sp>
        <p:nvSpPr>
          <p:cNvPr id="67" name="Text Box 107">
            <a:extLst>
              <a:ext uri="{FF2B5EF4-FFF2-40B4-BE49-F238E27FC236}">
                <a16:creationId xmlns:a16="http://schemas.microsoft.com/office/drawing/2014/main" id="{ADA1D3EB-90A7-24EE-EC7B-2120AF2EF1EE}"/>
              </a:ext>
            </a:extLst>
          </p:cNvPr>
          <p:cNvSpPr txBox="1">
            <a:spLocks noChangeArrowheads="1"/>
          </p:cNvSpPr>
          <p:nvPr/>
        </p:nvSpPr>
        <p:spPr bwMode="auto">
          <a:xfrm>
            <a:off x="4426155" y="1658202"/>
            <a:ext cx="361950" cy="519112"/>
          </a:xfrm>
          <a:prstGeom prst="rect">
            <a:avLst/>
          </a:prstGeom>
          <a:solidFill>
            <a:srgbClr val="33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bg1"/>
                </a:solidFill>
                <a:ea typeface="楷体_GB2312" pitchFamily="49" charset="-122"/>
              </a:rPr>
              <a:t>0</a:t>
            </a:r>
          </a:p>
        </p:txBody>
      </p:sp>
      <p:sp>
        <p:nvSpPr>
          <p:cNvPr id="68" name="AutoShape 108">
            <a:extLst>
              <a:ext uri="{FF2B5EF4-FFF2-40B4-BE49-F238E27FC236}">
                <a16:creationId xmlns:a16="http://schemas.microsoft.com/office/drawing/2014/main" id="{B880DBF7-2BB8-4DB3-3AE9-C7DD27467CC1}"/>
              </a:ext>
            </a:extLst>
          </p:cNvPr>
          <p:cNvSpPr>
            <a:spLocks/>
          </p:cNvSpPr>
          <p:nvPr/>
        </p:nvSpPr>
        <p:spPr bwMode="auto">
          <a:xfrm>
            <a:off x="7909130" y="2644039"/>
            <a:ext cx="76200" cy="609600"/>
          </a:xfrm>
          <a:prstGeom prst="leftBrace">
            <a:avLst>
              <a:gd name="adj1" fmla="val 66667"/>
              <a:gd name="adj2" fmla="val 50000"/>
            </a:avLst>
          </a:prstGeom>
          <a:noFill/>
          <a:ln w="1905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9" name="Text Box 109">
            <a:extLst>
              <a:ext uri="{FF2B5EF4-FFF2-40B4-BE49-F238E27FC236}">
                <a16:creationId xmlns:a16="http://schemas.microsoft.com/office/drawing/2014/main" id="{A99ABC8C-FD34-A9F1-7C6B-895A59933DDF}"/>
              </a:ext>
            </a:extLst>
          </p:cNvPr>
          <p:cNvSpPr txBox="1">
            <a:spLocks noChangeArrowheads="1"/>
          </p:cNvSpPr>
          <p:nvPr/>
        </p:nvSpPr>
        <p:spPr bwMode="auto">
          <a:xfrm>
            <a:off x="8123443" y="2450364"/>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1</a:t>
            </a:r>
            <a:endParaRPr lang="en-US" altLang="zh-CN" sz="2800" b="1" i="1">
              <a:solidFill>
                <a:srgbClr val="0033CC"/>
              </a:solidFill>
            </a:endParaRPr>
          </a:p>
        </p:txBody>
      </p:sp>
      <p:grpSp>
        <p:nvGrpSpPr>
          <p:cNvPr id="70" name="Group 110">
            <a:extLst>
              <a:ext uri="{FF2B5EF4-FFF2-40B4-BE49-F238E27FC236}">
                <a16:creationId xmlns:a16="http://schemas.microsoft.com/office/drawing/2014/main" id="{3C7BFA88-8EA1-A4F1-F88A-346DCD24C333}"/>
              </a:ext>
            </a:extLst>
          </p:cNvPr>
          <p:cNvGrpSpPr>
            <a:grpSpLocks/>
          </p:cNvGrpSpPr>
          <p:nvPr/>
        </p:nvGrpSpPr>
        <p:grpSpPr bwMode="auto">
          <a:xfrm>
            <a:off x="8139318" y="2986939"/>
            <a:ext cx="1295400" cy="519113"/>
            <a:chOff x="4502" y="1512"/>
            <a:chExt cx="816" cy="327"/>
          </a:xfrm>
        </p:grpSpPr>
        <p:sp>
          <p:nvSpPr>
            <p:cNvPr id="71" name="Text Box 111">
              <a:extLst>
                <a:ext uri="{FF2B5EF4-FFF2-40B4-BE49-F238E27FC236}">
                  <a16:creationId xmlns:a16="http://schemas.microsoft.com/office/drawing/2014/main" id="{E4EFB76C-1659-5CAE-8B92-E95AD9502F5A}"/>
                </a:ext>
              </a:extLst>
            </p:cNvPr>
            <p:cNvSpPr txBox="1">
              <a:spLocks noChangeArrowheads="1"/>
            </p:cNvSpPr>
            <p:nvPr/>
          </p:nvSpPr>
          <p:spPr bwMode="auto">
            <a:xfrm>
              <a:off x="4502" y="1512"/>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33CC"/>
                  </a:solidFill>
                </a:rPr>
                <a:t>Q </a:t>
              </a:r>
              <a:r>
                <a:rPr lang="en-US" altLang="zh-CN" sz="2800" b="1">
                  <a:solidFill>
                    <a:srgbClr val="0033CC"/>
                  </a:solidFill>
                </a:rPr>
                <a:t>= 0</a:t>
              </a:r>
              <a:endParaRPr lang="en-US" altLang="zh-CN" sz="2800" b="1" i="1">
                <a:solidFill>
                  <a:srgbClr val="0033CC"/>
                </a:solidFill>
              </a:endParaRPr>
            </a:p>
          </p:txBody>
        </p:sp>
        <p:sp>
          <p:nvSpPr>
            <p:cNvPr id="72" name="Line 112">
              <a:extLst>
                <a:ext uri="{FF2B5EF4-FFF2-40B4-BE49-F238E27FC236}">
                  <a16:creationId xmlns:a16="http://schemas.microsoft.com/office/drawing/2014/main" id="{0439EAA8-2FD4-2C14-AFFB-2504F9FC0198}"/>
                </a:ext>
              </a:extLst>
            </p:cNvPr>
            <p:cNvSpPr>
              <a:spLocks noChangeShapeType="1"/>
            </p:cNvSpPr>
            <p:nvPr/>
          </p:nvSpPr>
          <p:spPr bwMode="auto">
            <a:xfrm>
              <a:off x="4598" y="1560"/>
              <a:ext cx="14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3" name="Text Box 113">
            <a:extLst>
              <a:ext uri="{FF2B5EF4-FFF2-40B4-BE49-F238E27FC236}">
                <a16:creationId xmlns:a16="http://schemas.microsoft.com/office/drawing/2014/main" id="{4C1D3E21-41F6-21D4-5AAF-B1A4CD76AC7F}"/>
              </a:ext>
            </a:extLst>
          </p:cNvPr>
          <p:cNvSpPr txBox="1">
            <a:spLocks noChangeArrowheads="1"/>
          </p:cNvSpPr>
          <p:nvPr/>
        </p:nvSpPr>
        <p:spPr bwMode="auto">
          <a:xfrm>
            <a:off x="9136268" y="2729764"/>
            <a:ext cx="966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66"/>
                </a:solidFill>
              </a:rPr>
              <a:t>1 </a:t>
            </a:r>
            <a:r>
              <a:rPr lang="zh-CN" altLang="en-US" sz="2800" b="1">
                <a:solidFill>
                  <a:srgbClr val="FF0066"/>
                </a:solidFill>
              </a:rPr>
              <a:t>态</a:t>
            </a:r>
          </a:p>
        </p:txBody>
      </p:sp>
      <p:sp>
        <p:nvSpPr>
          <p:cNvPr id="74" name="Text Box 114">
            <a:extLst>
              <a:ext uri="{FF2B5EF4-FFF2-40B4-BE49-F238E27FC236}">
                <a16:creationId xmlns:a16="http://schemas.microsoft.com/office/drawing/2014/main" id="{48367C0C-342A-1837-F483-66BF51A3E153}"/>
              </a:ext>
            </a:extLst>
          </p:cNvPr>
          <p:cNvSpPr txBox="1">
            <a:spLocks noChangeArrowheads="1"/>
          </p:cNvSpPr>
          <p:nvPr/>
        </p:nvSpPr>
        <p:spPr bwMode="auto">
          <a:xfrm>
            <a:off x="5791405" y="3591777"/>
            <a:ext cx="4537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t>
            </a:r>
            <a:r>
              <a:rPr lang="zh-CN" altLang="en-US" sz="2800" b="1"/>
              <a:t>置 </a:t>
            </a:r>
            <a:r>
              <a:rPr lang="en-US" altLang="zh-CN" sz="2800" b="1"/>
              <a:t>1</a:t>
            </a:r>
            <a:r>
              <a:rPr lang="en-US" altLang="zh-CN" b="1"/>
              <a:t>”</a:t>
            </a:r>
            <a:r>
              <a:rPr lang="zh-CN" altLang="en-US" sz="2800" b="1"/>
              <a:t>或</a:t>
            </a:r>
            <a:r>
              <a:rPr lang="zh-CN" altLang="en-US" b="1"/>
              <a:t>“</a:t>
            </a:r>
            <a:r>
              <a:rPr lang="zh-CN" altLang="en-US" sz="2800" b="1"/>
              <a:t>置位</a:t>
            </a:r>
            <a:r>
              <a:rPr lang="zh-CN" altLang="en-US" b="1"/>
              <a:t>” </a:t>
            </a:r>
            <a:r>
              <a:rPr lang="en-US" altLang="zh-CN" sz="2800" b="1">
                <a:ea typeface="楷体_GB2312" pitchFamily="49" charset="-122"/>
              </a:rPr>
              <a:t>(</a:t>
            </a:r>
            <a:r>
              <a:rPr lang="en-US" altLang="zh-CN" sz="2800" b="1">
                <a:solidFill>
                  <a:srgbClr val="FF0066"/>
                </a:solidFill>
                <a:ea typeface="楷体_GB2312" pitchFamily="49" charset="-122"/>
              </a:rPr>
              <a:t>S</a:t>
            </a:r>
            <a:r>
              <a:rPr lang="en-US" altLang="zh-CN" sz="2800" b="1">
                <a:ea typeface="楷体_GB2312" pitchFamily="49" charset="-122"/>
              </a:rPr>
              <a:t>et)</a:t>
            </a:r>
            <a:endParaRPr lang="en-US" altLang="zh-CN" b="1"/>
          </a:p>
        </p:txBody>
      </p:sp>
      <p:graphicFrame>
        <p:nvGraphicFramePr>
          <p:cNvPr id="75" name="Object 115">
            <a:extLst>
              <a:ext uri="{FF2B5EF4-FFF2-40B4-BE49-F238E27FC236}">
                <a16:creationId xmlns:a16="http://schemas.microsoft.com/office/drawing/2014/main" id="{0A257889-4C75-251D-E03D-D2F761CBA5D7}"/>
              </a:ext>
            </a:extLst>
          </p:cNvPr>
          <p:cNvGraphicFramePr>
            <a:graphicFrameLocks noChangeAspect="1"/>
          </p:cNvGraphicFramePr>
          <p:nvPr>
            <p:extLst>
              <p:ext uri="{D42A27DB-BD31-4B8C-83A1-F6EECF244321}">
                <p14:modId xmlns:p14="http://schemas.microsoft.com/office/powerpoint/2010/main" val="139893143"/>
              </p:ext>
            </p:extLst>
          </p:nvPr>
        </p:nvGraphicFramePr>
        <p:xfrm>
          <a:off x="5829505" y="4190264"/>
          <a:ext cx="1590675" cy="527050"/>
        </p:xfrm>
        <a:graphic>
          <a:graphicData uri="http://schemas.openxmlformats.org/presentationml/2006/ole">
            <mc:AlternateContent xmlns:mc="http://schemas.openxmlformats.org/markup-compatibility/2006">
              <mc:Choice xmlns:v="urn:schemas-microsoft-com:vml" Requires="v">
                <p:oleObj name="Equation" r:id="rId14" imgW="638054" imgH="209520" progId="Equation.3">
                  <p:embed/>
                </p:oleObj>
              </mc:Choice>
              <mc:Fallback>
                <p:oleObj name="Equation" r:id="rId14" imgW="638054" imgH="209520" progId="Equation.3">
                  <p:embed/>
                  <p:pic>
                    <p:nvPicPr>
                      <p:cNvPr id="81011" name="Object 1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29505" y="4190264"/>
                        <a:ext cx="15906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6" name="Group 116">
            <a:extLst>
              <a:ext uri="{FF2B5EF4-FFF2-40B4-BE49-F238E27FC236}">
                <a16:creationId xmlns:a16="http://schemas.microsoft.com/office/drawing/2014/main" id="{1AD5C3E1-9E87-8EDA-6550-3D52014D4BDF}"/>
              </a:ext>
            </a:extLst>
          </p:cNvPr>
          <p:cNvGrpSpPr>
            <a:grpSpLocks/>
          </p:cNvGrpSpPr>
          <p:nvPr/>
        </p:nvGrpSpPr>
        <p:grpSpPr bwMode="auto">
          <a:xfrm>
            <a:off x="7766255" y="4222014"/>
            <a:ext cx="2705100" cy="519113"/>
            <a:chOff x="4296" y="2848"/>
            <a:chExt cx="1704" cy="327"/>
          </a:xfrm>
        </p:grpSpPr>
        <p:sp>
          <p:nvSpPr>
            <p:cNvPr id="77" name="Text Box 117">
              <a:extLst>
                <a:ext uri="{FF2B5EF4-FFF2-40B4-BE49-F238E27FC236}">
                  <a16:creationId xmlns:a16="http://schemas.microsoft.com/office/drawing/2014/main" id="{9CC45CFC-58E5-D517-44AA-01EAB91815F8}"/>
                </a:ext>
              </a:extLst>
            </p:cNvPr>
            <p:cNvSpPr txBox="1">
              <a:spLocks noChangeArrowheads="1"/>
            </p:cNvSpPr>
            <p:nvPr/>
          </p:nvSpPr>
          <p:spPr bwMode="auto">
            <a:xfrm>
              <a:off x="4296" y="2848"/>
              <a:ext cx="17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chemeClr val="accent2"/>
                  </a:solidFill>
                </a:rPr>
                <a:t>Q</a:t>
              </a:r>
              <a:r>
                <a:rPr lang="zh-CN" altLang="en-US" b="1">
                  <a:solidFill>
                    <a:schemeClr val="accent2"/>
                  </a:solidFill>
                </a:rPr>
                <a:t>和</a:t>
              </a:r>
              <a:r>
                <a:rPr lang="en-US" altLang="zh-CN" sz="2800" b="1" i="1">
                  <a:solidFill>
                    <a:schemeClr val="accent2"/>
                  </a:solidFill>
                </a:rPr>
                <a:t>Q </a:t>
              </a:r>
              <a:r>
                <a:rPr lang="zh-CN" altLang="en-US" sz="2800" b="1">
                  <a:solidFill>
                    <a:schemeClr val="accent2"/>
                  </a:solidFill>
                </a:rPr>
                <a:t>均为</a:t>
              </a:r>
              <a:r>
                <a:rPr lang="en-US" altLang="zh-CN" sz="2800" b="1" i="1">
                  <a:solidFill>
                    <a:schemeClr val="accent2"/>
                  </a:solidFill>
                </a:rPr>
                <a:t>U</a:t>
              </a:r>
              <a:r>
                <a:rPr lang="en-US" altLang="zh-CN" sz="2800" b="1" baseline="-25000">
                  <a:solidFill>
                    <a:schemeClr val="accent2"/>
                  </a:solidFill>
                </a:rPr>
                <a:t>H</a:t>
              </a:r>
              <a:endParaRPr lang="en-US" altLang="zh-CN" sz="2800" b="1" i="1" baseline="-25000">
                <a:solidFill>
                  <a:schemeClr val="accent2"/>
                </a:solidFill>
              </a:endParaRPr>
            </a:p>
          </p:txBody>
        </p:sp>
        <p:sp>
          <p:nvSpPr>
            <p:cNvPr id="78" name="Line 118">
              <a:extLst>
                <a:ext uri="{FF2B5EF4-FFF2-40B4-BE49-F238E27FC236}">
                  <a16:creationId xmlns:a16="http://schemas.microsoft.com/office/drawing/2014/main" id="{1D156FCE-CA8D-17DA-0B67-8E0EEB21AAFF}"/>
                </a:ext>
              </a:extLst>
            </p:cNvPr>
            <p:cNvSpPr>
              <a:spLocks noChangeShapeType="1"/>
            </p:cNvSpPr>
            <p:nvPr/>
          </p:nvSpPr>
          <p:spPr bwMode="auto">
            <a:xfrm>
              <a:off x="4740" y="2896"/>
              <a:ext cx="14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9" name="Group 119">
            <a:extLst>
              <a:ext uri="{FF2B5EF4-FFF2-40B4-BE49-F238E27FC236}">
                <a16:creationId xmlns:a16="http://schemas.microsoft.com/office/drawing/2014/main" id="{B18A0B92-201D-C79B-D2CD-2E62E96C18DC}"/>
              </a:ext>
            </a:extLst>
          </p:cNvPr>
          <p:cNvGrpSpPr>
            <a:grpSpLocks/>
          </p:cNvGrpSpPr>
          <p:nvPr/>
        </p:nvGrpSpPr>
        <p:grpSpPr bwMode="auto">
          <a:xfrm>
            <a:off x="6161293" y="5079265"/>
            <a:ext cx="2070100" cy="531813"/>
            <a:chOff x="3072" y="2850"/>
            <a:chExt cx="1304" cy="335"/>
          </a:xfrm>
        </p:grpSpPr>
        <p:sp>
          <p:nvSpPr>
            <p:cNvPr id="80" name="Text Box 120">
              <a:extLst>
                <a:ext uri="{FF2B5EF4-FFF2-40B4-BE49-F238E27FC236}">
                  <a16:creationId xmlns:a16="http://schemas.microsoft.com/office/drawing/2014/main" id="{DB677307-632F-92EC-957E-BDAA766FD8E6}"/>
                </a:ext>
              </a:extLst>
            </p:cNvPr>
            <p:cNvSpPr txBox="1">
              <a:spLocks noChangeArrowheads="1"/>
            </p:cNvSpPr>
            <p:nvPr/>
          </p:nvSpPr>
          <p:spPr bwMode="auto">
            <a:xfrm>
              <a:off x="3072" y="2858"/>
              <a:ext cx="1304"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dirty="0"/>
                <a:t>R</a:t>
              </a:r>
              <a:r>
                <a:rPr lang="en-US" altLang="zh-CN" sz="2800" b="1" dirty="0"/>
                <a:t> </a:t>
              </a:r>
              <a:r>
                <a:rPr lang="zh-CN" altLang="en-US" sz="2800" b="1" dirty="0"/>
                <a:t>先撤</a:t>
              </a:r>
              <a:r>
                <a:rPr lang="en-US" altLang="zh-CN" sz="2800" b="1" dirty="0"/>
                <a:t>1</a:t>
              </a:r>
              <a:r>
                <a:rPr lang="zh-CN" altLang="en-US" sz="2800" b="1" dirty="0"/>
                <a:t>：</a:t>
              </a:r>
            </a:p>
          </p:txBody>
        </p:sp>
        <p:sp>
          <p:nvSpPr>
            <p:cNvPr id="81" name="Line 121">
              <a:extLst>
                <a:ext uri="{FF2B5EF4-FFF2-40B4-BE49-F238E27FC236}">
                  <a16:creationId xmlns:a16="http://schemas.microsoft.com/office/drawing/2014/main" id="{01814450-004F-02D7-B366-F8A5B9B504E9}"/>
                </a:ext>
              </a:extLst>
            </p:cNvPr>
            <p:cNvSpPr>
              <a:spLocks noChangeShapeType="1"/>
            </p:cNvSpPr>
            <p:nvPr/>
          </p:nvSpPr>
          <p:spPr bwMode="auto">
            <a:xfrm flipV="1">
              <a:off x="3167" y="2850"/>
              <a:ext cx="10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 name="Line 122">
            <a:extLst>
              <a:ext uri="{FF2B5EF4-FFF2-40B4-BE49-F238E27FC236}">
                <a16:creationId xmlns:a16="http://schemas.microsoft.com/office/drawing/2014/main" id="{0742B135-5C87-909A-C070-6015DF94117C}"/>
              </a:ext>
            </a:extLst>
          </p:cNvPr>
          <p:cNvSpPr>
            <a:spLocks noChangeShapeType="1"/>
          </p:cNvSpPr>
          <p:nvPr/>
        </p:nvSpPr>
        <p:spPr bwMode="auto">
          <a:xfrm>
            <a:off x="8037718" y="5290403"/>
            <a:ext cx="342900"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Rectangle 123">
            <a:extLst>
              <a:ext uri="{FF2B5EF4-FFF2-40B4-BE49-F238E27FC236}">
                <a16:creationId xmlns:a16="http://schemas.microsoft.com/office/drawing/2014/main" id="{1CDB38A1-B8A0-6481-B6CB-DF32EFB1787B}"/>
              </a:ext>
            </a:extLst>
          </p:cNvPr>
          <p:cNvSpPr>
            <a:spLocks noChangeArrowheads="1"/>
          </p:cNvSpPr>
          <p:nvPr/>
        </p:nvSpPr>
        <p:spPr bwMode="auto">
          <a:xfrm>
            <a:off x="8621918" y="5002271"/>
            <a:ext cx="1081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0033CC"/>
                </a:solidFill>
              </a:rPr>
              <a:t>1 </a:t>
            </a:r>
            <a:r>
              <a:rPr lang="zh-CN" altLang="en-US" sz="2800" b="1" dirty="0">
                <a:solidFill>
                  <a:srgbClr val="0033CC"/>
                </a:solidFill>
              </a:rPr>
              <a:t>态</a:t>
            </a:r>
          </a:p>
        </p:txBody>
      </p:sp>
      <p:grpSp>
        <p:nvGrpSpPr>
          <p:cNvPr id="84" name="Group 124">
            <a:extLst>
              <a:ext uri="{FF2B5EF4-FFF2-40B4-BE49-F238E27FC236}">
                <a16:creationId xmlns:a16="http://schemas.microsoft.com/office/drawing/2014/main" id="{2233F46F-5F2C-4B43-6665-03B63E4ACB6E}"/>
              </a:ext>
            </a:extLst>
          </p:cNvPr>
          <p:cNvGrpSpPr>
            <a:grpSpLocks/>
          </p:cNvGrpSpPr>
          <p:nvPr/>
        </p:nvGrpSpPr>
        <p:grpSpPr bwMode="auto">
          <a:xfrm>
            <a:off x="6189869" y="5584090"/>
            <a:ext cx="2070100" cy="554038"/>
            <a:chOff x="3061" y="3072"/>
            <a:chExt cx="1304" cy="349"/>
          </a:xfrm>
        </p:grpSpPr>
        <p:sp>
          <p:nvSpPr>
            <p:cNvPr id="85" name="Text Box 125">
              <a:extLst>
                <a:ext uri="{FF2B5EF4-FFF2-40B4-BE49-F238E27FC236}">
                  <a16:creationId xmlns:a16="http://schemas.microsoft.com/office/drawing/2014/main" id="{CCBC9F9C-3AAA-CED8-9444-4AF1C5D87AF6}"/>
                </a:ext>
              </a:extLst>
            </p:cNvPr>
            <p:cNvSpPr txBox="1">
              <a:spLocks noChangeArrowheads="1"/>
            </p:cNvSpPr>
            <p:nvPr/>
          </p:nvSpPr>
          <p:spPr bwMode="auto">
            <a:xfrm>
              <a:off x="3061" y="3094"/>
              <a:ext cx="1304"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dirty="0"/>
                <a:t>S</a:t>
              </a:r>
              <a:r>
                <a:rPr lang="en-US" altLang="zh-CN" sz="2800" b="1" dirty="0"/>
                <a:t> </a:t>
              </a:r>
              <a:r>
                <a:rPr lang="zh-CN" altLang="en-US" sz="2800" b="1" dirty="0"/>
                <a:t>先撤</a:t>
              </a:r>
              <a:r>
                <a:rPr lang="en-US" altLang="zh-CN" sz="2800" b="1" dirty="0"/>
                <a:t>1</a:t>
              </a:r>
              <a:r>
                <a:rPr lang="zh-CN" altLang="en-US" sz="2800" b="1" dirty="0"/>
                <a:t>：</a:t>
              </a:r>
            </a:p>
          </p:txBody>
        </p:sp>
        <p:sp>
          <p:nvSpPr>
            <p:cNvPr id="86" name="Line 126">
              <a:extLst>
                <a:ext uri="{FF2B5EF4-FFF2-40B4-BE49-F238E27FC236}">
                  <a16:creationId xmlns:a16="http://schemas.microsoft.com/office/drawing/2014/main" id="{6D39FA41-7241-F767-BAF1-9A3376F2727E}"/>
                </a:ext>
              </a:extLst>
            </p:cNvPr>
            <p:cNvSpPr>
              <a:spLocks noChangeShapeType="1"/>
            </p:cNvSpPr>
            <p:nvPr/>
          </p:nvSpPr>
          <p:spPr bwMode="auto">
            <a:xfrm flipV="1">
              <a:off x="3138" y="3072"/>
              <a:ext cx="10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7" name="Line 127">
            <a:extLst>
              <a:ext uri="{FF2B5EF4-FFF2-40B4-BE49-F238E27FC236}">
                <a16:creationId xmlns:a16="http://schemas.microsoft.com/office/drawing/2014/main" id="{ED1189AA-CE5F-6594-C854-E88A2F54294A}"/>
              </a:ext>
            </a:extLst>
          </p:cNvPr>
          <p:cNvSpPr>
            <a:spLocks noChangeShapeType="1"/>
          </p:cNvSpPr>
          <p:nvPr/>
        </p:nvSpPr>
        <p:spPr bwMode="auto">
          <a:xfrm>
            <a:off x="8059943" y="5782528"/>
            <a:ext cx="342900"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Rectangle 128">
            <a:extLst>
              <a:ext uri="{FF2B5EF4-FFF2-40B4-BE49-F238E27FC236}">
                <a16:creationId xmlns:a16="http://schemas.microsoft.com/office/drawing/2014/main" id="{C484C020-D6B2-9CBD-7448-086332A485A4}"/>
              </a:ext>
            </a:extLst>
          </p:cNvPr>
          <p:cNvSpPr>
            <a:spLocks noChangeArrowheads="1"/>
          </p:cNvSpPr>
          <p:nvPr/>
        </p:nvSpPr>
        <p:spPr bwMode="auto">
          <a:xfrm>
            <a:off x="8648906" y="5507890"/>
            <a:ext cx="1100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33CC"/>
                </a:solidFill>
              </a:rPr>
              <a:t>0 </a:t>
            </a:r>
            <a:r>
              <a:rPr lang="zh-CN" altLang="en-US" sz="2800" b="1">
                <a:solidFill>
                  <a:srgbClr val="0033CC"/>
                </a:solidFill>
              </a:rPr>
              <a:t>态</a:t>
            </a:r>
          </a:p>
        </p:txBody>
      </p:sp>
      <p:sp>
        <p:nvSpPr>
          <p:cNvPr id="89" name="Text Box 129">
            <a:extLst>
              <a:ext uri="{FF2B5EF4-FFF2-40B4-BE49-F238E27FC236}">
                <a16:creationId xmlns:a16="http://schemas.microsoft.com/office/drawing/2014/main" id="{14516A48-9974-CB20-4989-4BA291661BE6}"/>
              </a:ext>
            </a:extLst>
          </p:cNvPr>
          <p:cNvSpPr txBox="1">
            <a:spLocks noChangeArrowheads="1"/>
          </p:cNvSpPr>
          <p:nvPr/>
        </p:nvSpPr>
        <p:spPr bwMode="auto">
          <a:xfrm>
            <a:off x="5575454" y="6241316"/>
            <a:ext cx="3425825"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信号如果</a:t>
            </a:r>
            <a:r>
              <a:rPr lang="zh-CN" altLang="en-US" sz="2800" b="1" dirty="0">
                <a:solidFill>
                  <a:srgbClr val="FF0000"/>
                </a:solidFill>
              </a:rPr>
              <a:t>同时</a:t>
            </a:r>
            <a:r>
              <a:rPr lang="zh-CN" altLang="en-US" sz="2800" b="1" dirty="0"/>
              <a:t>撤消：</a:t>
            </a:r>
          </a:p>
        </p:txBody>
      </p:sp>
      <p:sp>
        <p:nvSpPr>
          <p:cNvPr id="90" name="Text Box 130">
            <a:extLst>
              <a:ext uri="{FF2B5EF4-FFF2-40B4-BE49-F238E27FC236}">
                <a16:creationId xmlns:a16="http://schemas.microsoft.com/office/drawing/2014/main" id="{9583DC49-3D3C-2F7E-0525-9B7C633E7FCA}"/>
              </a:ext>
            </a:extLst>
          </p:cNvPr>
          <p:cNvSpPr txBox="1">
            <a:spLocks noChangeArrowheads="1"/>
          </p:cNvSpPr>
          <p:nvPr/>
        </p:nvSpPr>
        <p:spPr bwMode="auto">
          <a:xfrm>
            <a:off x="8599693" y="6027003"/>
            <a:ext cx="1489075"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66"/>
                </a:solidFill>
              </a:rPr>
              <a:t>状态不定</a:t>
            </a:r>
          </a:p>
          <a:p>
            <a:pPr eaLnBrk="1" hangingPunct="1"/>
            <a:r>
              <a:rPr lang="zh-CN" altLang="en-US" b="1" dirty="0">
                <a:solidFill>
                  <a:srgbClr val="0033CC"/>
                </a:solidFill>
                <a:latin typeface="宋体" panose="02010600030101010101" pitchFamily="2" charset="-122"/>
              </a:rPr>
              <a:t> </a:t>
            </a:r>
            <a:r>
              <a:rPr lang="en-US" altLang="zh-CN" b="1" dirty="0">
                <a:solidFill>
                  <a:srgbClr val="FF0066"/>
                </a:solidFill>
                <a:latin typeface="宋体" panose="02010600030101010101" pitchFamily="2" charset="-122"/>
              </a:rPr>
              <a:t>(</a:t>
            </a:r>
            <a:r>
              <a:rPr lang="zh-CN" altLang="en-US" b="1" dirty="0">
                <a:solidFill>
                  <a:srgbClr val="FF0066"/>
                </a:solidFill>
              </a:rPr>
              <a:t>随机</a:t>
            </a:r>
            <a:r>
              <a:rPr lang="en-US" altLang="zh-CN" b="1" dirty="0">
                <a:solidFill>
                  <a:srgbClr val="FF0066"/>
                </a:solidFill>
                <a:latin typeface="宋体" panose="02010600030101010101" pitchFamily="2" charset="-122"/>
              </a:rPr>
              <a:t>)</a:t>
            </a:r>
          </a:p>
        </p:txBody>
      </p:sp>
      <p:cxnSp>
        <p:nvCxnSpPr>
          <p:cNvPr id="91" name="直接连接符 2">
            <a:extLst>
              <a:ext uri="{FF2B5EF4-FFF2-40B4-BE49-F238E27FC236}">
                <a16:creationId xmlns:a16="http://schemas.microsoft.com/office/drawing/2014/main" id="{9AC68320-AA71-0F2A-16B4-0FBC00960B5B}"/>
              </a:ext>
            </a:extLst>
          </p:cNvPr>
          <p:cNvCxnSpPr/>
          <p:nvPr/>
        </p:nvCxnSpPr>
        <p:spPr bwMode="auto">
          <a:xfrm>
            <a:off x="5685043" y="4866539"/>
            <a:ext cx="4491037" cy="0"/>
          </a:xfrm>
          <a:prstGeom prst="line">
            <a:avLst/>
          </a:prstGeom>
          <a:solidFill>
            <a:schemeClr val="accent1"/>
          </a:solidFill>
          <a:ln w="19050" cap="flat" cmpd="sng" algn="ctr">
            <a:solidFill>
              <a:srgbClr val="FFFFC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连接符 93">
            <a:extLst>
              <a:ext uri="{FF2B5EF4-FFF2-40B4-BE49-F238E27FC236}">
                <a16:creationId xmlns:a16="http://schemas.microsoft.com/office/drawing/2014/main" id="{EC85F626-E5F3-C379-3EF4-E82D734C15AE}"/>
              </a:ext>
            </a:extLst>
          </p:cNvPr>
          <p:cNvCxnSpPr/>
          <p:nvPr/>
        </p:nvCxnSpPr>
        <p:spPr bwMode="auto">
          <a:xfrm>
            <a:off x="5739811" y="4161689"/>
            <a:ext cx="4491037" cy="0"/>
          </a:xfrm>
          <a:prstGeom prst="line">
            <a:avLst/>
          </a:prstGeom>
          <a:solidFill>
            <a:schemeClr val="accent1"/>
          </a:solidFill>
          <a:ln w="19050" cap="flat" cmpd="sng" algn="ctr">
            <a:solidFill>
              <a:srgbClr val="FFFFC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连接符 94">
            <a:extLst>
              <a:ext uri="{FF2B5EF4-FFF2-40B4-BE49-F238E27FC236}">
                <a16:creationId xmlns:a16="http://schemas.microsoft.com/office/drawing/2014/main" id="{3DB06119-816C-71D7-C712-20DEDB0F9358}"/>
              </a:ext>
            </a:extLst>
          </p:cNvPr>
          <p:cNvCxnSpPr/>
          <p:nvPr/>
        </p:nvCxnSpPr>
        <p:spPr bwMode="auto">
          <a:xfrm>
            <a:off x="5829505" y="2383689"/>
            <a:ext cx="4491037" cy="0"/>
          </a:xfrm>
          <a:prstGeom prst="line">
            <a:avLst/>
          </a:prstGeom>
          <a:solidFill>
            <a:schemeClr val="accent1"/>
          </a:solidFill>
          <a:ln w="19050" cap="flat" cmpd="sng" algn="ctr">
            <a:solidFill>
              <a:srgbClr val="FFFFCC"/>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灯片编号占位符 2">
            <a:extLst>
              <a:ext uri="{FF2B5EF4-FFF2-40B4-BE49-F238E27FC236}">
                <a16:creationId xmlns:a16="http://schemas.microsoft.com/office/drawing/2014/main" id="{21222B54-89C1-0EF4-9B8A-40BA53ED97D0}"/>
              </a:ext>
            </a:extLst>
          </p:cNvPr>
          <p:cNvSpPr>
            <a:spLocks noGrp="1"/>
          </p:cNvSpPr>
          <p:nvPr>
            <p:ph type="sldNum" sz="quarter" idx="12"/>
          </p:nvPr>
        </p:nvSpPr>
        <p:spPr/>
        <p:txBody>
          <a:bodyPr/>
          <a:lstStyle/>
          <a:p>
            <a:fld id="{392CBAA0-59E6-204E-8F03-85E5040D48B8}" type="slidenum">
              <a:rPr kumimoji="1" lang="zh-CN" altLang="en-US" smtClean="0"/>
              <a:t>7</a:t>
            </a:fld>
            <a:r>
              <a:rPr kumimoji="1" lang="en-US" altLang="zh-CN"/>
              <a:t>/70</a:t>
            </a:r>
            <a:endParaRPr kumimoji="1" lang="zh-CN" altLang="en-US" dirty="0"/>
          </a:p>
        </p:txBody>
      </p:sp>
    </p:spTree>
    <p:extLst>
      <p:ext uri="{BB962C8B-B14F-4D97-AF65-F5344CB8AC3E}">
        <p14:creationId xmlns:p14="http://schemas.microsoft.com/office/powerpoint/2010/main" val="233416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slide(fromBottom)">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slide(fromBottom)">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left)">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down)">
                                      <p:cBhvr>
                                        <p:cTn id="36"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par>
                          <p:cTn id="37" fill="hold">
                            <p:stCondLst>
                              <p:cond delay="500"/>
                            </p:stCondLst>
                            <p:childTnLst>
                              <p:par>
                                <p:cTn id="38" presetID="22" presetClass="entr" presetSubtype="8" fill="hold" grpId="0" nodeType="afterEffect">
                                  <p:stCondLst>
                                    <p:cond delay="1000"/>
                                  </p:stCondLst>
                                  <p:childTnLst>
                                    <p:set>
                                      <p:cBhvr>
                                        <p:cTn id="39" dur="1" fill="hold">
                                          <p:stCondLst>
                                            <p:cond delay="0"/>
                                          </p:stCondLst>
                                        </p:cTn>
                                        <p:tgtEl>
                                          <p:spTgt spid="45">
                                            <p:txEl>
                                              <p:pRg st="0" end="0"/>
                                            </p:txEl>
                                          </p:spTgt>
                                        </p:tgtEl>
                                        <p:attrNameLst>
                                          <p:attrName>style.visibility</p:attrName>
                                        </p:attrNameLst>
                                      </p:cBhvr>
                                      <p:to>
                                        <p:strVal val="visible"/>
                                      </p:to>
                                    </p:set>
                                    <p:animEffect transition="in" filter="wipe(left)">
                                      <p:cBhvr>
                                        <p:cTn id="40" dur="500"/>
                                        <p:tgtEl>
                                          <p:spTgt spid="4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down)">
                                      <p:cBhvr>
                                        <p:cTn id="45"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par>
                          <p:cTn id="46" fill="hold">
                            <p:stCondLst>
                              <p:cond delay="500"/>
                            </p:stCondLst>
                            <p:childTnLst>
                              <p:par>
                                <p:cTn id="47" presetID="22" presetClass="entr" presetSubtype="8" fill="hold" nodeType="afterEffect">
                                  <p:stCondLst>
                                    <p:cond delay="100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8">
                                            <p:txEl>
                                              <p:pRg st="0" end="0"/>
                                            </p:txEl>
                                          </p:spTgt>
                                        </p:tgtEl>
                                        <p:attrNameLst>
                                          <p:attrName>style.visibility</p:attrName>
                                        </p:attrNameLst>
                                      </p:cBhvr>
                                      <p:to>
                                        <p:strVal val="visible"/>
                                      </p:to>
                                    </p:set>
                                    <p:animEffect transition="in" filter="wipe(left)">
                                      <p:cBhvr>
                                        <p:cTn id="54" dur="500"/>
                                        <p:tgtEl>
                                          <p:spTgt spid="48">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ipe(left)">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17" presetClass="entr" presetSubtype="10" fill="hold" nodeType="clickEffect">
                                  <p:stCondLst>
                                    <p:cond delay="0"/>
                                  </p:stCondLst>
                                  <p:childTnLst>
                                    <p:set>
                                      <p:cBhvr>
                                        <p:cTn id="63" dur="1" fill="hold">
                                          <p:stCondLst>
                                            <p:cond delay="0"/>
                                          </p:stCondLst>
                                        </p:cTn>
                                        <p:tgtEl>
                                          <p:spTgt spid="51"/>
                                        </p:tgtEl>
                                        <p:attrNameLst>
                                          <p:attrName>style.visibility</p:attrName>
                                        </p:attrNameLst>
                                      </p:cBhvr>
                                      <p:to>
                                        <p:strVal val="visible"/>
                                      </p:to>
                                    </p:set>
                                    <p:anim calcmode="lin" valueType="num">
                                      <p:cBhvr>
                                        <p:cTn id="64" dur="500" fill="hold"/>
                                        <p:tgtEl>
                                          <p:spTgt spid="51"/>
                                        </p:tgtEl>
                                        <p:attrNameLst>
                                          <p:attrName>ppt_w</p:attrName>
                                        </p:attrNameLst>
                                      </p:cBhvr>
                                      <p:tavLst>
                                        <p:tav tm="0">
                                          <p:val>
                                            <p:fltVal val="0"/>
                                          </p:val>
                                        </p:tav>
                                        <p:tav tm="100000">
                                          <p:val>
                                            <p:strVal val="#ppt_w"/>
                                          </p:val>
                                        </p:tav>
                                      </p:tavLst>
                                    </p:anim>
                                    <p:anim calcmode="lin" valueType="num">
                                      <p:cBhvr>
                                        <p:cTn id="65" dur="500" fill="hold"/>
                                        <p:tgtEl>
                                          <p:spTgt spid="51"/>
                                        </p:tgtEl>
                                        <p:attrNameLst>
                                          <p:attrName>ppt_h</p:attrName>
                                        </p:attrNameLst>
                                      </p:cBhvr>
                                      <p:tavLst>
                                        <p:tav tm="0">
                                          <p:val>
                                            <p:strVal val="#ppt_h"/>
                                          </p:val>
                                        </p:tav>
                                        <p:tav tm="100000">
                                          <p:val>
                                            <p:strVal val="#ppt_h"/>
                                          </p:val>
                                        </p:tav>
                                      </p:tavLst>
                                    </p:anim>
                                  </p:childTnLst>
                                </p:cTn>
                              </p:par>
                            </p:childTnLst>
                          </p:cTn>
                        </p:par>
                        <p:par>
                          <p:cTn id="66" fill="hold">
                            <p:stCondLst>
                              <p:cond delay="500"/>
                            </p:stCondLst>
                            <p:childTnLst>
                              <p:par>
                                <p:cTn id="67" presetID="12" presetClass="entr" presetSubtype="4" fill="hold" grpId="0" nodeType="afterEffect">
                                  <p:stCondLst>
                                    <p:cond delay="1000"/>
                                  </p:stCondLst>
                                  <p:childTnLst>
                                    <p:set>
                                      <p:cBhvr>
                                        <p:cTn id="68" dur="1" fill="hold">
                                          <p:stCondLst>
                                            <p:cond delay="0"/>
                                          </p:stCondLst>
                                        </p:cTn>
                                        <p:tgtEl>
                                          <p:spTgt spid="55"/>
                                        </p:tgtEl>
                                        <p:attrNameLst>
                                          <p:attrName>style.visibility</p:attrName>
                                        </p:attrNameLst>
                                      </p:cBhvr>
                                      <p:to>
                                        <p:strVal val="visible"/>
                                      </p:to>
                                    </p:set>
                                    <p:animEffect transition="in" filter="slide(fromBottom)">
                                      <p:cBhvr>
                                        <p:cTn id="69" dur="500"/>
                                        <p:tgtEl>
                                          <p:spTgt spid="55"/>
                                        </p:tgtEl>
                                      </p:cBhvr>
                                    </p:animEffect>
                                  </p:childTnLst>
                                </p:cTn>
                              </p:par>
                            </p:childTnLst>
                          </p:cTn>
                        </p:par>
                        <p:par>
                          <p:cTn id="70" fill="hold">
                            <p:stCondLst>
                              <p:cond delay="2000"/>
                            </p:stCondLst>
                            <p:childTnLst>
                              <p:par>
                                <p:cTn id="71" presetID="12" presetClass="entr" presetSubtype="4" fill="hold" grpId="0" nodeType="afterEffect">
                                  <p:stCondLst>
                                    <p:cond delay="1000"/>
                                  </p:stCondLst>
                                  <p:childTnLst>
                                    <p:set>
                                      <p:cBhvr>
                                        <p:cTn id="72" dur="1" fill="hold">
                                          <p:stCondLst>
                                            <p:cond delay="0"/>
                                          </p:stCondLst>
                                        </p:cTn>
                                        <p:tgtEl>
                                          <p:spTgt spid="54"/>
                                        </p:tgtEl>
                                        <p:attrNameLst>
                                          <p:attrName>style.visibility</p:attrName>
                                        </p:attrNameLst>
                                      </p:cBhvr>
                                      <p:to>
                                        <p:strVal val="visible"/>
                                      </p:to>
                                    </p:set>
                                    <p:animEffect transition="in" filter="slide(fromBottom)">
                                      <p:cBhvr>
                                        <p:cTn id="73" dur="500"/>
                                        <p:tgtEl>
                                          <p:spTgt spid="5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wipe(left)">
                                      <p:cBhvr>
                                        <p:cTn id="78" dur="500"/>
                                        <p:tgtEl>
                                          <p:spTgt spid="50"/>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56">
                                            <p:txEl>
                                              <p:pRg st="0" end="0"/>
                                            </p:txEl>
                                          </p:spTgt>
                                        </p:tgtEl>
                                        <p:attrNameLst>
                                          <p:attrName>style.visibility</p:attrName>
                                        </p:attrNameLst>
                                      </p:cBhvr>
                                      <p:to>
                                        <p:strVal val="visible"/>
                                      </p:to>
                                    </p:set>
                                    <p:animEffect transition="in" filter="wipe(left)">
                                      <p:cBhvr>
                                        <p:cTn id="82" dur="500"/>
                                        <p:tgtEl>
                                          <p:spTgt spid="56">
                                            <p:txEl>
                                              <p:pRg st="0" end="0"/>
                                            </p:txEl>
                                          </p:spTgt>
                                        </p:tgtEl>
                                      </p:cBhvr>
                                    </p:animEffect>
                                  </p:childTnLst>
                                </p:cTn>
                              </p:par>
                            </p:childTnLst>
                          </p:cTn>
                        </p:par>
                        <p:par>
                          <p:cTn id="83" fill="hold">
                            <p:stCondLst>
                              <p:cond delay="1000"/>
                            </p:stCondLst>
                            <p:childTnLst>
                              <p:par>
                                <p:cTn id="84" presetID="22" presetClass="entr" presetSubtype="8" fill="hold" nodeType="afterEffect">
                                  <p:stCondLst>
                                    <p:cond delay="1000"/>
                                  </p:stCondLst>
                                  <p:childTnLst>
                                    <p:set>
                                      <p:cBhvr>
                                        <p:cTn id="85" dur="1" fill="hold">
                                          <p:stCondLst>
                                            <p:cond delay="0"/>
                                          </p:stCondLst>
                                        </p:cTn>
                                        <p:tgtEl>
                                          <p:spTgt spid="57"/>
                                        </p:tgtEl>
                                        <p:attrNameLst>
                                          <p:attrName>style.visibility</p:attrName>
                                        </p:attrNameLst>
                                      </p:cBhvr>
                                      <p:to>
                                        <p:strVal val="visible"/>
                                      </p:to>
                                    </p:set>
                                    <p:animEffect transition="in" filter="wipe(left)">
                                      <p:cBhvr>
                                        <p:cTn id="86" dur="500"/>
                                        <p:tgtEl>
                                          <p:spTgt spid="5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0">
                                            <p:txEl>
                                              <p:pRg st="0" end="0"/>
                                            </p:txEl>
                                          </p:spTgt>
                                        </p:tgtEl>
                                        <p:attrNameLst>
                                          <p:attrName>style.visibility</p:attrName>
                                        </p:attrNameLst>
                                      </p:cBhvr>
                                      <p:to>
                                        <p:strVal val="visible"/>
                                      </p:to>
                                    </p:set>
                                    <p:animEffect transition="in" filter="wipe(left)">
                                      <p:cBhvr>
                                        <p:cTn id="91" dur="500"/>
                                        <p:tgtEl>
                                          <p:spTgt spid="60">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1">
                                            <p:txEl>
                                              <p:pRg st="0" end="0"/>
                                            </p:txEl>
                                          </p:spTgt>
                                        </p:tgtEl>
                                        <p:attrNameLst>
                                          <p:attrName>style.visibility</p:attrName>
                                        </p:attrNameLst>
                                      </p:cBhvr>
                                      <p:to>
                                        <p:strVal val="visible"/>
                                      </p:to>
                                    </p:set>
                                    <p:animEffect transition="in" filter="wipe(left)">
                                      <p:cBhvr>
                                        <p:cTn id="96" dur="500"/>
                                        <p:tgtEl>
                                          <p:spTgt spid="61">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wipe(left)">
                                      <p:cBhvr>
                                        <p:cTn id="101" dur="500"/>
                                        <p:tgtEl>
                                          <p:spTgt spid="62"/>
                                        </p:tgtEl>
                                      </p:cBhvr>
                                    </p:animEffect>
                                  </p:childTnLst>
                                </p:cTn>
                              </p:par>
                            </p:childTnLst>
                          </p:cTn>
                        </p:par>
                      </p:childTnLst>
                    </p:cTn>
                  </p:par>
                  <p:par>
                    <p:cTn id="102" fill="hold">
                      <p:stCondLst>
                        <p:cond delay="indefinite"/>
                      </p:stCondLst>
                      <p:childTnLst>
                        <p:par>
                          <p:cTn id="103" fill="hold">
                            <p:stCondLst>
                              <p:cond delay="0"/>
                            </p:stCondLst>
                            <p:childTnLst>
                              <p:par>
                                <p:cTn id="104" presetID="17" presetClass="entr" presetSubtype="10" fill="hold" nodeType="clickEffect">
                                  <p:stCondLst>
                                    <p:cond delay="0"/>
                                  </p:stCondLst>
                                  <p:childTnLst>
                                    <p:set>
                                      <p:cBhvr>
                                        <p:cTn id="105" dur="1" fill="hold">
                                          <p:stCondLst>
                                            <p:cond delay="0"/>
                                          </p:stCondLst>
                                        </p:cTn>
                                        <p:tgtEl>
                                          <p:spTgt spid="63"/>
                                        </p:tgtEl>
                                        <p:attrNameLst>
                                          <p:attrName>style.visibility</p:attrName>
                                        </p:attrNameLst>
                                      </p:cBhvr>
                                      <p:to>
                                        <p:strVal val="visible"/>
                                      </p:to>
                                    </p:set>
                                    <p:anim calcmode="lin" valueType="num">
                                      <p:cBhvr>
                                        <p:cTn id="106" dur="500" fill="hold"/>
                                        <p:tgtEl>
                                          <p:spTgt spid="63"/>
                                        </p:tgtEl>
                                        <p:attrNameLst>
                                          <p:attrName>ppt_w</p:attrName>
                                        </p:attrNameLst>
                                      </p:cBhvr>
                                      <p:tavLst>
                                        <p:tav tm="0">
                                          <p:val>
                                            <p:fltVal val="0"/>
                                          </p:val>
                                        </p:tav>
                                        <p:tav tm="100000">
                                          <p:val>
                                            <p:strVal val="#ppt_w"/>
                                          </p:val>
                                        </p:tav>
                                      </p:tavLst>
                                    </p:anim>
                                    <p:anim calcmode="lin" valueType="num">
                                      <p:cBhvr>
                                        <p:cTn id="107" dur="500" fill="hold"/>
                                        <p:tgtEl>
                                          <p:spTgt spid="63"/>
                                        </p:tgtEl>
                                        <p:attrNameLst>
                                          <p:attrName>ppt_h</p:attrName>
                                        </p:attrNameLst>
                                      </p:cBhvr>
                                      <p:tavLst>
                                        <p:tav tm="0">
                                          <p:val>
                                            <p:strVal val="#ppt_h"/>
                                          </p:val>
                                        </p:tav>
                                        <p:tav tm="100000">
                                          <p:val>
                                            <p:strVal val="#ppt_h"/>
                                          </p:val>
                                        </p:tav>
                                      </p:tavLst>
                                    </p:anim>
                                  </p:childTnLst>
                                </p:cTn>
                              </p:par>
                            </p:childTnLst>
                          </p:cTn>
                        </p:par>
                        <p:par>
                          <p:cTn id="108" fill="hold">
                            <p:stCondLst>
                              <p:cond delay="500"/>
                            </p:stCondLst>
                            <p:childTnLst>
                              <p:par>
                                <p:cTn id="109" presetID="12" presetClass="entr" presetSubtype="4" fill="hold" grpId="0" nodeType="afterEffect">
                                  <p:stCondLst>
                                    <p:cond delay="1000"/>
                                  </p:stCondLst>
                                  <p:childTnLst>
                                    <p:set>
                                      <p:cBhvr>
                                        <p:cTn id="110" dur="1" fill="hold">
                                          <p:stCondLst>
                                            <p:cond delay="0"/>
                                          </p:stCondLst>
                                        </p:cTn>
                                        <p:tgtEl>
                                          <p:spTgt spid="66"/>
                                        </p:tgtEl>
                                        <p:attrNameLst>
                                          <p:attrName>style.visibility</p:attrName>
                                        </p:attrNameLst>
                                      </p:cBhvr>
                                      <p:to>
                                        <p:strVal val="visible"/>
                                      </p:to>
                                    </p:set>
                                    <p:animEffect transition="in" filter="slide(fromBottom)">
                                      <p:cBhvr>
                                        <p:cTn id="111" dur="500"/>
                                        <p:tgtEl>
                                          <p:spTgt spid="66"/>
                                        </p:tgtEl>
                                      </p:cBhvr>
                                    </p:animEffect>
                                  </p:childTnLst>
                                </p:cTn>
                              </p:par>
                            </p:childTnLst>
                          </p:cTn>
                        </p:par>
                        <p:par>
                          <p:cTn id="112" fill="hold">
                            <p:stCondLst>
                              <p:cond delay="2000"/>
                            </p:stCondLst>
                            <p:childTnLst>
                              <p:par>
                                <p:cTn id="113" presetID="12" presetClass="entr" presetSubtype="4" fill="hold" grpId="0" nodeType="afterEffect">
                                  <p:stCondLst>
                                    <p:cond delay="1000"/>
                                  </p:stCondLst>
                                  <p:childTnLst>
                                    <p:set>
                                      <p:cBhvr>
                                        <p:cTn id="114" dur="1" fill="hold">
                                          <p:stCondLst>
                                            <p:cond delay="0"/>
                                          </p:stCondLst>
                                        </p:cTn>
                                        <p:tgtEl>
                                          <p:spTgt spid="67"/>
                                        </p:tgtEl>
                                        <p:attrNameLst>
                                          <p:attrName>style.visibility</p:attrName>
                                        </p:attrNameLst>
                                      </p:cBhvr>
                                      <p:to>
                                        <p:strVal val="visible"/>
                                      </p:to>
                                    </p:set>
                                    <p:animEffect transition="in" filter="slide(fromBottom)">
                                      <p:cBhvr>
                                        <p:cTn id="115" dur="500"/>
                                        <p:tgtEl>
                                          <p:spTgt spid="67"/>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wipe(left)">
                                      <p:cBhvr>
                                        <p:cTn id="120" dur="500"/>
                                        <p:tgtEl>
                                          <p:spTgt spid="68"/>
                                        </p:tgtEl>
                                      </p:cBhvr>
                                    </p:animEffec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69">
                                            <p:txEl>
                                              <p:pRg st="0" end="0"/>
                                            </p:txEl>
                                          </p:spTgt>
                                        </p:tgtEl>
                                        <p:attrNameLst>
                                          <p:attrName>style.visibility</p:attrName>
                                        </p:attrNameLst>
                                      </p:cBhvr>
                                      <p:to>
                                        <p:strVal val="visible"/>
                                      </p:to>
                                    </p:set>
                                    <p:animEffect transition="in" filter="wipe(left)">
                                      <p:cBhvr>
                                        <p:cTn id="124" dur="500"/>
                                        <p:tgtEl>
                                          <p:spTgt spid="69">
                                            <p:txEl>
                                              <p:pRg st="0" end="0"/>
                                            </p:txEl>
                                          </p:spTgt>
                                        </p:tgtEl>
                                      </p:cBhvr>
                                    </p:animEffect>
                                  </p:childTnLst>
                                </p:cTn>
                              </p:par>
                            </p:childTnLst>
                          </p:cTn>
                        </p:par>
                        <p:par>
                          <p:cTn id="125" fill="hold">
                            <p:stCondLst>
                              <p:cond delay="1000"/>
                            </p:stCondLst>
                            <p:childTnLst>
                              <p:par>
                                <p:cTn id="126" presetID="22" presetClass="entr" presetSubtype="8" fill="hold" nodeType="afterEffect">
                                  <p:stCondLst>
                                    <p:cond delay="1000"/>
                                  </p:stCondLst>
                                  <p:childTnLst>
                                    <p:set>
                                      <p:cBhvr>
                                        <p:cTn id="127" dur="1" fill="hold">
                                          <p:stCondLst>
                                            <p:cond delay="0"/>
                                          </p:stCondLst>
                                        </p:cTn>
                                        <p:tgtEl>
                                          <p:spTgt spid="70"/>
                                        </p:tgtEl>
                                        <p:attrNameLst>
                                          <p:attrName>style.visibility</p:attrName>
                                        </p:attrNameLst>
                                      </p:cBhvr>
                                      <p:to>
                                        <p:strVal val="visible"/>
                                      </p:to>
                                    </p:set>
                                    <p:animEffect transition="in" filter="wipe(left)">
                                      <p:cBhvr>
                                        <p:cTn id="128" dur="500"/>
                                        <p:tgtEl>
                                          <p:spTgt spid="7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73">
                                            <p:txEl>
                                              <p:pRg st="0" end="0"/>
                                            </p:txEl>
                                          </p:spTgt>
                                        </p:tgtEl>
                                        <p:attrNameLst>
                                          <p:attrName>style.visibility</p:attrName>
                                        </p:attrNameLst>
                                      </p:cBhvr>
                                      <p:to>
                                        <p:strVal val="visible"/>
                                      </p:to>
                                    </p:set>
                                    <p:animEffect transition="in" filter="wipe(left)">
                                      <p:cBhvr>
                                        <p:cTn id="133" dur="500"/>
                                        <p:tgtEl>
                                          <p:spTgt spid="73">
                                            <p:txEl>
                                              <p:pRg st="0" end="0"/>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74">
                                            <p:txEl>
                                              <p:pRg st="0" end="0"/>
                                            </p:txEl>
                                          </p:spTgt>
                                        </p:tgtEl>
                                        <p:attrNameLst>
                                          <p:attrName>style.visibility</p:attrName>
                                        </p:attrNameLst>
                                      </p:cBhvr>
                                      <p:to>
                                        <p:strVal val="visible"/>
                                      </p:to>
                                    </p:set>
                                    <p:animEffect transition="in" filter="wipe(left)">
                                      <p:cBhvr>
                                        <p:cTn id="138" dur="500"/>
                                        <p:tgtEl>
                                          <p:spTgt spid="74">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75"/>
                                        </p:tgtEl>
                                        <p:attrNameLst>
                                          <p:attrName>style.visibility</p:attrName>
                                        </p:attrNameLst>
                                      </p:cBhvr>
                                      <p:to>
                                        <p:strVal val="visible"/>
                                      </p:to>
                                    </p:set>
                                    <p:animEffect transition="in" filter="wipe(left)">
                                      <p:cBhvr>
                                        <p:cTn id="143" dur="500"/>
                                        <p:tgtEl>
                                          <p:spTgt spid="75"/>
                                        </p:tgtEl>
                                      </p:cBhvr>
                                    </p:animEffect>
                                  </p:childTnLst>
                                </p:cTn>
                              </p:par>
                            </p:childTnLst>
                          </p:cTn>
                        </p:par>
                      </p:childTnLst>
                    </p:cTn>
                  </p:par>
                  <p:par>
                    <p:cTn id="144" fill="hold">
                      <p:stCondLst>
                        <p:cond delay="indefinite"/>
                      </p:stCondLst>
                      <p:childTnLst>
                        <p:par>
                          <p:cTn id="145" fill="hold">
                            <p:stCondLst>
                              <p:cond delay="0"/>
                            </p:stCondLst>
                            <p:childTnLst>
                              <p:par>
                                <p:cTn id="146" presetID="12" presetClass="entr" presetSubtype="4" fill="hold" nodeType="clickEffect">
                                  <p:stCondLst>
                                    <p:cond delay="0"/>
                                  </p:stCondLst>
                                  <p:childTnLst>
                                    <p:set>
                                      <p:cBhvr>
                                        <p:cTn id="147" dur="1" fill="hold">
                                          <p:stCondLst>
                                            <p:cond delay="0"/>
                                          </p:stCondLst>
                                        </p:cTn>
                                        <p:tgtEl>
                                          <p:spTgt spid="76"/>
                                        </p:tgtEl>
                                        <p:attrNameLst>
                                          <p:attrName>style.visibility</p:attrName>
                                        </p:attrNameLst>
                                      </p:cBhvr>
                                      <p:to>
                                        <p:strVal val="visible"/>
                                      </p:to>
                                    </p:set>
                                    <p:animEffect transition="in" filter="slide(fromBottom)">
                                      <p:cBhvr>
                                        <p:cTn id="148" dur="500"/>
                                        <p:tgtEl>
                                          <p:spTgt spid="76"/>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wipe(left)">
                                      <p:cBhvr>
                                        <p:cTn id="153" dur="500"/>
                                        <p:tgtEl>
                                          <p:spTgt spid="79"/>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82"/>
                                        </p:tgtEl>
                                        <p:attrNameLst>
                                          <p:attrName>style.visibility</p:attrName>
                                        </p:attrNameLst>
                                      </p:cBhvr>
                                      <p:to>
                                        <p:strVal val="visible"/>
                                      </p:to>
                                    </p:set>
                                    <p:animEffect transition="in" filter="wipe(left)">
                                      <p:cBhvr>
                                        <p:cTn id="158" dur="500"/>
                                        <p:tgtEl>
                                          <p:spTgt spid="82"/>
                                        </p:tgtEl>
                                      </p:cBhvr>
                                    </p:animEffect>
                                  </p:childTnLst>
                                </p:cTn>
                              </p:par>
                            </p:childTnLst>
                          </p:cTn>
                        </p:par>
                        <p:par>
                          <p:cTn id="159" fill="hold">
                            <p:stCondLst>
                              <p:cond delay="500"/>
                            </p:stCondLst>
                            <p:childTnLst>
                              <p:par>
                                <p:cTn id="160" presetID="22" presetClass="entr" presetSubtype="8" fill="hold" grpId="0" nodeType="afterEffect">
                                  <p:stCondLst>
                                    <p:cond delay="0"/>
                                  </p:stCondLst>
                                  <p:childTnLst>
                                    <p:set>
                                      <p:cBhvr>
                                        <p:cTn id="161" dur="1" fill="hold">
                                          <p:stCondLst>
                                            <p:cond delay="0"/>
                                          </p:stCondLst>
                                        </p:cTn>
                                        <p:tgtEl>
                                          <p:spTgt spid="83">
                                            <p:txEl>
                                              <p:pRg st="0" end="0"/>
                                            </p:txEl>
                                          </p:spTgt>
                                        </p:tgtEl>
                                        <p:attrNameLst>
                                          <p:attrName>style.visibility</p:attrName>
                                        </p:attrNameLst>
                                      </p:cBhvr>
                                      <p:to>
                                        <p:strVal val="visible"/>
                                      </p:to>
                                    </p:set>
                                    <p:animEffect transition="in" filter="wipe(left)">
                                      <p:cBhvr>
                                        <p:cTn id="162" dur="500"/>
                                        <p:tgtEl>
                                          <p:spTgt spid="83">
                                            <p:txEl>
                                              <p:pRg st="0" end="0"/>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nodeType="clickEffect">
                                  <p:stCondLst>
                                    <p:cond delay="0"/>
                                  </p:stCondLst>
                                  <p:childTnLst>
                                    <p:set>
                                      <p:cBhvr>
                                        <p:cTn id="166" dur="1" fill="hold">
                                          <p:stCondLst>
                                            <p:cond delay="0"/>
                                          </p:stCondLst>
                                        </p:cTn>
                                        <p:tgtEl>
                                          <p:spTgt spid="84"/>
                                        </p:tgtEl>
                                        <p:attrNameLst>
                                          <p:attrName>style.visibility</p:attrName>
                                        </p:attrNameLst>
                                      </p:cBhvr>
                                      <p:to>
                                        <p:strVal val="visible"/>
                                      </p:to>
                                    </p:set>
                                    <p:animEffect transition="in" filter="wipe(left)">
                                      <p:cBhvr>
                                        <p:cTn id="167" dur="500"/>
                                        <p:tgtEl>
                                          <p:spTgt spid="84"/>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87"/>
                                        </p:tgtEl>
                                        <p:attrNameLst>
                                          <p:attrName>style.visibility</p:attrName>
                                        </p:attrNameLst>
                                      </p:cBhvr>
                                      <p:to>
                                        <p:strVal val="visible"/>
                                      </p:to>
                                    </p:set>
                                    <p:animEffect transition="in" filter="wipe(left)">
                                      <p:cBhvr>
                                        <p:cTn id="172" dur="500"/>
                                        <p:tgtEl>
                                          <p:spTgt spid="87"/>
                                        </p:tgtEl>
                                      </p:cBhvr>
                                    </p:animEffect>
                                  </p:childTnLst>
                                </p:cTn>
                              </p:par>
                            </p:childTnLst>
                          </p:cTn>
                        </p:par>
                        <p:par>
                          <p:cTn id="173" fill="hold">
                            <p:stCondLst>
                              <p:cond delay="500"/>
                            </p:stCondLst>
                            <p:childTnLst>
                              <p:par>
                                <p:cTn id="174" presetID="22" presetClass="entr" presetSubtype="8" fill="hold" grpId="0" nodeType="afterEffect">
                                  <p:stCondLst>
                                    <p:cond delay="0"/>
                                  </p:stCondLst>
                                  <p:childTnLst>
                                    <p:set>
                                      <p:cBhvr>
                                        <p:cTn id="175" dur="1" fill="hold">
                                          <p:stCondLst>
                                            <p:cond delay="0"/>
                                          </p:stCondLst>
                                        </p:cTn>
                                        <p:tgtEl>
                                          <p:spTgt spid="88">
                                            <p:txEl>
                                              <p:pRg st="0" end="0"/>
                                            </p:txEl>
                                          </p:spTgt>
                                        </p:tgtEl>
                                        <p:attrNameLst>
                                          <p:attrName>style.visibility</p:attrName>
                                        </p:attrNameLst>
                                      </p:cBhvr>
                                      <p:to>
                                        <p:strVal val="visible"/>
                                      </p:to>
                                    </p:set>
                                    <p:animEffect transition="in" filter="wipe(left)">
                                      <p:cBhvr>
                                        <p:cTn id="176" dur="500"/>
                                        <p:tgtEl>
                                          <p:spTgt spid="88">
                                            <p:txEl>
                                              <p:pRg st="0" end="0"/>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89">
                                            <p:txEl>
                                              <p:pRg st="0" end="0"/>
                                            </p:txEl>
                                          </p:spTgt>
                                        </p:tgtEl>
                                        <p:attrNameLst>
                                          <p:attrName>style.visibility</p:attrName>
                                        </p:attrNameLst>
                                      </p:cBhvr>
                                      <p:to>
                                        <p:strVal val="visible"/>
                                      </p:to>
                                    </p:set>
                                    <p:animEffect transition="in" filter="wipe(left)">
                                      <p:cBhvr>
                                        <p:cTn id="181" dur="500"/>
                                        <p:tgtEl>
                                          <p:spTgt spid="89">
                                            <p:txEl>
                                              <p:pRg st="0" end="0"/>
                                            </p:txEl>
                                          </p:spTgt>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90"/>
                                        </p:tgtEl>
                                        <p:attrNameLst>
                                          <p:attrName>style.visibility</p:attrName>
                                        </p:attrNameLst>
                                      </p:cBhvr>
                                      <p:to>
                                        <p:strVal val="visible"/>
                                      </p:to>
                                    </p:set>
                                    <p:animEffect transition="in" filter="wipe(left)">
                                      <p:cBhvr>
                                        <p:cTn id="18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43" grpId="0" animBg="1"/>
      <p:bldP spid="45" grpId="0" build="p" autoUpdateAnimBg="0" advAuto="1000"/>
      <p:bldP spid="48" grpId="0" build="p" autoUpdateAnimBg="0"/>
      <p:bldP spid="50" grpId="0" animBg="1"/>
      <p:bldP spid="54" grpId="0" animBg="1" autoUpdateAnimBg="0"/>
      <p:bldP spid="55" grpId="0" animBg="1" autoUpdateAnimBg="0"/>
      <p:bldP spid="56" grpId="0" build="p" autoUpdateAnimBg="0" advAuto="0"/>
      <p:bldP spid="60" grpId="0" build="p" autoUpdateAnimBg="0"/>
      <p:bldP spid="61" grpId="0" build="p" autoUpdateAnimBg="0"/>
      <p:bldP spid="66" grpId="0" animBg="1" autoUpdateAnimBg="0"/>
      <p:bldP spid="67" grpId="0" animBg="1" autoUpdateAnimBg="0"/>
      <p:bldP spid="68" grpId="0" animBg="1"/>
      <p:bldP spid="69" grpId="0" build="p" autoUpdateAnimBg="0" advAuto="0"/>
      <p:bldP spid="73" grpId="0" build="p" autoUpdateAnimBg="0"/>
      <p:bldP spid="74" grpId="0" build="p" autoUpdateAnimBg="0"/>
      <p:bldP spid="83" grpId="0" build="p" autoUpdateAnimBg="0" advAuto="0"/>
      <p:bldP spid="88" grpId="0" build="p" autoUpdateAnimBg="0" advAuto="0"/>
      <p:bldP spid="89" grpId="0" build="p" autoUpdateAnimBg="0"/>
      <p:bldP spid="90"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第五章 作业</a:t>
            </a:r>
          </a:p>
        </p:txBody>
      </p:sp>
      <p:sp>
        <p:nvSpPr>
          <p:cNvPr id="7" name="文本框 6">
            <a:extLst>
              <a:ext uri="{FF2B5EF4-FFF2-40B4-BE49-F238E27FC236}">
                <a16:creationId xmlns:a16="http://schemas.microsoft.com/office/drawing/2014/main" id="{14D8CE12-449F-CD07-8E6E-1B9F05EA0702}"/>
              </a:ext>
            </a:extLst>
          </p:cNvPr>
          <p:cNvSpPr txBox="1"/>
          <p:nvPr/>
        </p:nvSpPr>
        <p:spPr>
          <a:xfrm>
            <a:off x="1766953" y="1458805"/>
            <a:ext cx="8421494" cy="565411"/>
          </a:xfrm>
          <a:prstGeom prst="rect">
            <a:avLst/>
          </a:prstGeom>
          <a:noFill/>
        </p:spPr>
        <p:txBody>
          <a:bodyPr wrap="square">
            <a:spAutoFit/>
          </a:bodyPr>
          <a:lstStyle/>
          <a:p>
            <a:pPr lvl="1">
              <a:lnSpc>
                <a:spcPct val="114000"/>
              </a:lnSpc>
              <a:spcBef>
                <a:spcPts val="600"/>
              </a:spcBef>
            </a:pPr>
            <a:r>
              <a:rPr kumimoji="1" lang="zh-CN" altLang="en-US" sz="2800" dirty="0">
                <a:latin typeface="Songti SC" panose="02010600040101010101" pitchFamily="2" charset="-122"/>
                <a:ea typeface="Songti SC" panose="02010600040101010101" pitchFamily="2" charset="-122"/>
              </a:rPr>
              <a:t>教材：</a:t>
            </a:r>
            <a:r>
              <a:rPr kumimoji="1" lang="en-US" altLang="zh-CN" sz="2800" dirty="0">
                <a:latin typeface="Songti SC" panose="02010600040101010101" pitchFamily="2" charset="-122"/>
                <a:ea typeface="Songti SC" panose="02010600040101010101" pitchFamily="2" charset="-122"/>
              </a:rPr>
              <a:t>《</a:t>
            </a:r>
            <a:r>
              <a:rPr kumimoji="1" lang="zh-CN" altLang="en-US" sz="2800" dirty="0">
                <a:latin typeface="Songti SC" panose="02010600040101010101" pitchFamily="2" charset="-122"/>
                <a:ea typeface="Songti SC" panose="02010600040101010101" pitchFamily="2" charset="-122"/>
              </a:rPr>
              <a:t>数字电子技术基础简明教程（第四版）</a:t>
            </a:r>
            <a:r>
              <a:rPr kumimoji="1" lang="en-US" altLang="zh-CN" sz="2800" dirty="0">
                <a:latin typeface="Songti SC" panose="02010600040101010101" pitchFamily="2" charset="-122"/>
                <a:ea typeface="Songti SC" panose="02010600040101010101" pitchFamily="2" charset="-122"/>
              </a:rPr>
              <a:t>》</a:t>
            </a:r>
          </a:p>
        </p:txBody>
      </p:sp>
      <p:sp>
        <p:nvSpPr>
          <p:cNvPr id="8" name="Text Box 4">
            <a:extLst>
              <a:ext uri="{FF2B5EF4-FFF2-40B4-BE49-F238E27FC236}">
                <a16:creationId xmlns:a16="http://schemas.microsoft.com/office/drawing/2014/main" id="{29AB28D2-CDA8-2033-3D77-E020792BB5E7}"/>
              </a:ext>
            </a:extLst>
          </p:cNvPr>
          <p:cNvSpPr txBox="1">
            <a:spLocks noChangeArrowheads="1"/>
          </p:cNvSpPr>
          <p:nvPr/>
        </p:nvSpPr>
        <p:spPr bwMode="auto">
          <a:xfrm>
            <a:off x="2333020" y="3429000"/>
            <a:ext cx="8249932" cy="59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itchFamily="18" charset="0"/>
                <a:ea typeface="宋体" pitchFamily="2" charset="-122"/>
              </a:defRPr>
            </a:lvl1pPr>
            <a:lvl2pPr marL="742950" indent="-285750">
              <a:defRPr kumimoji="1" sz="2800" b="1">
                <a:solidFill>
                  <a:schemeClr val="tx1"/>
                </a:solidFill>
                <a:latin typeface="Times New Roman" pitchFamily="18" charset="0"/>
                <a:ea typeface="宋体" pitchFamily="2" charset="-122"/>
              </a:defRPr>
            </a:lvl2pPr>
            <a:lvl3pPr marL="1143000" indent="-228600">
              <a:defRPr kumimoji="1" sz="2800" b="1">
                <a:solidFill>
                  <a:schemeClr val="tx1"/>
                </a:solidFill>
                <a:latin typeface="Times New Roman" pitchFamily="18" charset="0"/>
                <a:ea typeface="宋体" pitchFamily="2" charset="-122"/>
              </a:defRPr>
            </a:lvl3pPr>
            <a:lvl4pPr marL="1600200" indent="-228600">
              <a:defRPr kumimoji="1" sz="2800" b="1">
                <a:solidFill>
                  <a:schemeClr val="tx1"/>
                </a:solidFill>
                <a:latin typeface="Times New Roman" pitchFamily="18" charset="0"/>
                <a:ea typeface="宋体" pitchFamily="2" charset="-122"/>
              </a:defRPr>
            </a:lvl4pPr>
            <a:lvl5pPr marL="2057400" indent="-22860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marL="457200" indent="-457200" eaLnBrk="1" hangingPunct="1">
              <a:lnSpc>
                <a:spcPct val="125000"/>
              </a:lnSpc>
              <a:spcBef>
                <a:spcPts val="1200"/>
              </a:spcBef>
              <a:buFont typeface="標楷體" panose="02010601000101010101" pitchFamily="2" charset="-120"/>
              <a:buChar char="•"/>
            </a:pPr>
            <a:r>
              <a:rPr lang="zh-CN" altLang="en-US" b="0" dirty="0">
                <a:latin typeface="Myriad Pro" panose="020B0503030403020204" pitchFamily="34" charset="0"/>
                <a:ea typeface="Songti SC" panose="02010600040101010101" pitchFamily="2" charset="-122"/>
              </a:rPr>
              <a:t>习题：</a:t>
            </a:r>
            <a:r>
              <a:rPr lang="en-US" altLang="zh-CN" b="0" dirty="0">
                <a:latin typeface="Myriad Pro" panose="020B0503030403020204" pitchFamily="34" charset="0"/>
                <a:ea typeface="Songti SC" panose="02010600040101010101" pitchFamily="2" charset="-122"/>
              </a:rPr>
              <a:t>5.1,</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5.3,</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5.6,</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5.8</a:t>
            </a:r>
          </a:p>
        </p:txBody>
      </p:sp>
      <p:sp>
        <p:nvSpPr>
          <p:cNvPr id="4" name="灯片编号占位符 3">
            <a:extLst>
              <a:ext uri="{FF2B5EF4-FFF2-40B4-BE49-F238E27FC236}">
                <a16:creationId xmlns:a16="http://schemas.microsoft.com/office/drawing/2014/main" id="{A9F7EA2E-5C50-658A-6A48-4100291D77F2}"/>
              </a:ext>
            </a:extLst>
          </p:cNvPr>
          <p:cNvSpPr>
            <a:spLocks noGrp="1"/>
          </p:cNvSpPr>
          <p:nvPr>
            <p:ph type="sldNum" sz="quarter" idx="12"/>
          </p:nvPr>
        </p:nvSpPr>
        <p:spPr/>
        <p:txBody>
          <a:bodyPr/>
          <a:lstStyle/>
          <a:p>
            <a:fld id="{392CBAA0-59E6-204E-8F03-85E5040D48B8}" type="slidenum">
              <a:rPr kumimoji="1" lang="zh-CN" altLang="en-US" smtClean="0"/>
              <a:t>70</a:t>
            </a:fld>
            <a:r>
              <a:rPr kumimoji="1" lang="en-US" altLang="zh-CN"/>
              <a:t>/70</a:t>
            </a:r>
            <a:endParaRPr kumimoji="1" lang="zh-CN" altLang="en-US" dirty="0"/>
          </a:p>
        </p:txBody>
      </p:sp>
    </p:spTree>
    <p:extLst>
      <p:ext uri="{BB962C8B-B14F-4D97-AF65-F5344CB8AC3E}">
        <p14:creationId xmlns:p14="http://schemas.microsoft.com/office/powerpoint/2010/main" val="2700256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用与非门组成的基本触发器</a:t>
            </a:r>
          </a:p>
        </p:txBody>
      </p:sp>
      <p:sp>
        <p:nvSpPr>
          <p:cNvPr id="5" name="Text Box 2">
            <a:extLst>
              <a:ext uri="{FF2B5EF4-FFF2-40B4-BE49-F238E27FC236}">
                <a16:creationId xmlns:a16="http://schemas.microsoft.com/office/drawing/2014/main" id="{5EFAB5E5-D02D-CFB9-A0C7-E90DC663D575}"/>
              </a:ext>
            </a:extLst>
          </p:cNvPr>
          <p:cNvSpPr txBox="1">
            <a:spLocks noChangeArrowheads="1"/>
          </p:cNvSpPr>
          <p:nvPr/>
        </p:nvSpPr>
        <p:spPr bwMode="auto">
          <a:xfrm>
            <a:off x="1734779" y="688723"/>
            <a:ext cx="3446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33CC"/>
                </a:solidFill>
              </a:rPr>
              <a:t>简化波形图</a:t>
            </a:r>
          </a:p>
        </p:txBody>
      </p:sp>
      <p:sp>
        <p:nvSpPr>
          <p:cNvPr id="6" name="Rectangle 3">
            <a:extLst>
              <a:ext uri="{FF2B5EF4-FFF2-40B4-BE49-F238E27FC236}">
                <a16:creationId xmlns:a16="http://schemas.microsoft.com/office/drawing/2014/main" id="{0A8DF5FD-58A6-9FD9-98E8-40A3AC5B8697}"/>
              </a:ext>
            </a:extLst>
          </p:cNvPr>
          <p:cNvSpPr>
            <a:spLocks noChangeArrowheads="1"/>
          </p:cNvSpPr>
          <p:nvPr/>
        </p:nvSpPr>
        <p:spPr bwMode="auto">
          <a:xfrm>
            <a:off x="1693504" y="1222123"/>
            <a:ext cx="60007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状态翻转过程需要一定的延迟时间</a:t>
            </a:r>
            <a:r>
              <a:rPr lang="en-US" altLang="zh-CN" sz="2800" b="1"/>
              <a:t>,</a:t>
            </a:r>
          </a:p>
          <a:p>
            <a:pPr eaLnBrk="1" hangingPunct="1"/>
            <a:r>
              <a:rPr lang="zh-CN" altLang="en-US" sz="2800" b="1"/>
              <a:t>如 </a:t>
            </a:r>
            <a:r>
              <a:rPr lang="en-US" altLang="zh-CN" sz="2800" b="1"/>
              <a:t>1 </a:t>
            </a:r>
            <a:r>
              <a:rPr lang="en-US" altLang="zh-CN" sz="2800" b="1">
                <a:sym typeface="Symbol" panose="05050102010706020507" pitchFamily="18" charset="2"/>
              </a:rPr>
              <a:t> 0</a:t>
            </a:r>
            <a:r>
              <a:rPr lang="zh-CN" altLang="en-US" sz="2800" b="1">
                <a:sym typeface="Symbol" panose="05050102010706020507" pitchFamily="18" charset="2"/>
              </a:rPr>
              <a:t>，</a:t>
            </a:r>
            <a:r>
              <a:rPr lang="zh-CN" altLang="en-US" sz="2800" b="1"/>
              <a:t>延迟时间为 </a:t>
            </a:r>
            <a:r>
              <a:rPr lang="en-US" altLang="zh-CN" sz="2800" b="1" i="1">
                <a:solidFill>
                  <a:srgbClr val="FF0066"/>
                </a:solidFill>
              </a:rPr>
              <a:t>t</a:t>
            </a:r>
            <a:r>
              <a:rPr lang="en-US" altLang="zh-CN" sz="2800" b="1" baseline="-25000">
                <a:solidFill>
                  <a:srgbClr val="FF0066"/>
                </a:solidFill>
              </a:rPr>
              <a:t>PHL</a:t>
            </a:r>
            <a:r>
              <a:rPr lang="zh-CN" altLang="en-US" sz="2800" b="1"/>
              <a:t>；</a:t>
            </a:r>
          </a:p>
          <a:p>
            <a:pPr eaLnBrk="1" hangingPunct="1"/>
            <a:r>
              <a:rPr lang="zh-CN" altLang="en-US" sz="2800" b="1">
                <a:sym typeface="Symbol" panose="05050102010706020507" pitchFamily="18" charset="2"/>
              </a:rPr>
              <a:t>     </a:t>
            </a:r>
            <a:r>
              <a:rPr lang="en-US" altLang="zh-CN" sz="2800" b="1">
                <a:sym typeface="Symbol" panose="05050102010706020507" pitchFamily="18" charset="2"/>
              </a:rPr>
              <a:t>0  </a:t>
            </a:r>
            <a:r>
              <a:rPr lang="en-US" altLang="zh-CN" sz="2800" b="1"/>
              <a:t>1</a:t>
            </a:r>
            <a:r>
              <a:rPr lang="zh-CN" altLang="en-US" sz="2800" b="1">
                <a:sym typeface="Symbol" panose="05050102010706020507" pitchFamily="18" charset="2"/>
              </a:rPr>
              <a:t>，</a:t>
            </a:r>
            <a:r>
              <a:rPr lang="zh-CN" altLang="en-US" sz="2800" b="1"/>
              <a:t>延迟时间为 </a:t>
            </a:r>
            <a:r>
              <a:rPr lang="en-US" altLang="zh-CN" sz="2800" b="1" i="1">
                <a:solidFill>
                  <a:srgbClr val="FF0066"/>
                </a:solidFill>
              </a:rPr>
              <a:t>t</a:t>
            </a:r>
            <a:r>
              <a:rPr lang="en-US" altLang="zh-CN" sz="2800" b="1" baseline="-25000">
                <a:solidFill>
                  <a:srgbClr val="FF0066"/>
                </a:solidFill>
              </a:rPr>
              <a:t>PLH </a:t>
            </a:r>
            <a:r>
              <a:rPr lang="zh-CN" altLang="en-US" sz="2800" b="1"/>
              <a:t>。</a:t>
            </a:r>
          </a:p>
          <a:p>
            <a:pPr eaLnBrk="1" hangingPunct="1"/>
            <a:r>
              <a:rPr lang="zh-CN" altLang="en-US" sz="2800" b="1"/>
              <a:t>由于实际中翻转延迟时间相对于脉</a:t>
            </a:r>
          </a:p>
          <a:p>
            <a:pPr eaLnBrk="1" hangingPunct="1"/>
            <a:r>
              <a:rPr lang="zh-CN" altLang="en-US" sz="2800" b="1"/>
              <a:t>冲的宽度和周期很小，故可视为</a:t>
            </a:r>
            <a:r>
              <a:rPr lang="en-US" altLang="zh-CN" sz="2800" b="1"/>
              <a:t>0</a:t>
            </a:r>
            <a:r>
              <a:rPr lang="zh-CN" altLang="en-US" sz="2800" b="1"/>
              <a:t>。</a:t>
            </a:r>
          </a:p>
        </p:txBody>
      </p:sp>
      <p:grpSp>
        <p:nvGrpSpPr>
          <p:cNvPr id="7" name="Group 4">
            <a:extLst>
              <a:ext uri="{FF2B5EF4-FFF2-40B4-BE49-F238E27FC236}">
                <a16:creationId xmlns:a16="http://schemas.microsoft.com/office/drawing/2014/main" id="{27847E35-7222-5A74-AAF5-E37D6666FA56}"/>
              </a:ext>
            </a:extLst>
          </p:cNvPr>
          <p:cNvGrpSpPr>
            <a:grpSpLocks/>
          </p:cNvGrpSpPr>
          <p:nvPr/>
        </p:nvGrpSpPr>
        <p:grpSpPr bwMode="auto">
          <a:xfrm>
            <a:off x="7237054" y="1269748"/>
            <a:ext cx="2681288" cy="2343150"/>
            <a:chOff x="168" y="1038"/>
            <a:chExt cx="1689" cy="1476"/>
          </a:xfrm>
        </p:grpSpPr>
        <p:sp>
          <p:nvSpPr>
            <p:cNvPr id="8" name="Rectangle 5">
              <a:extLst>
                <a:ext uri="{FF2B5EF4-FFF2-40B4-BE49-F238E27FC236}">
                  <a16:creationId xmlns:a16="http://schemas.microsoft.com/office/drawing/2014/main" id="{5A8F77E2-8286-3A6F-2462-21E0317D26F4}"/>
                </a:ext>
              </a:extLst>
            </p:cNvPr>
            <p:cNvSpPr>
              <a:spLocks noChangeArrowheads="1"/>
            </p:cNvSpPr>
            <p:nvPr/>
          </p:nvSpPr>
          <p:spPr bwMode="auto">
            <a:xfrm>
              <a:off x="420" y="1038"/>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9" name="Rectangle 6">
              <a:extLst>
                <a:ext uri="{FF2B5EF4-FFF2-40B4-BE49-F238E27FC236}">
                  <a16:creationId xmlns:a16="http://schemas.microsoft.com/office/drawing/2014/main" id="{53049295-EE84-56AB-AD53-F13104D87303}"/>
                </a:ext>
              </a:extLst>
            </p:cNvPr>
            <p:cNvSpPr>
              <a:spLocks noChangeArrowheads="1"/>
            </p:cNvSpPr>
            <p:nvPr/>
          </p:nvSpPr>
          <p:spPr bwMode="auto">
            <a:xfrm>
              <a:off x="168" y="164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a:t>G</a:t>
              </a:r>
              <a:r>
                <a:rPr lang="en-US" altLang="zh-CN" b="1" baseline="-25000"/>
                <a:t>1</a:t>
              </a:r>
            </a:p>
          </p:txBody>
        </p:sp>
        <p:grpSp>
          <p:nvGrpSpPr>
            <p:cNvPr id="10" name="Group 7">
              <a:extLst>
                <a:ext uri="{FF2B5EF4-FFF2-40B4-BE49-F238E27FC236}">
                  <a16:creationId xmlns:a16="http://schemas.microsoft.com/office/drawing/2014/main" id="{66B624A0-F40B-6D3E-F174-0EF2FF299D38}"/>
                </a:ext>
              </a:extLst>
            </p:cNvPr>
            <p:cNvGrpSpPr>
              <a:grpSpLocks/>
            </p:cNvGrpSpPr>
            <p:nvPr/>
          </p:nvGrpSpPr>
          <p:grpSpPr bwMode="auto">
            <a:xfrm>
              <a:off x="584" y="1758"/>
              <a:ext cx="45" cy="431"/>
              <a:chOff x="518" y="1962"/>
              <a:chExt cx="45" cy="431"/>
            </a:xfrm>
          </p:grpSpPr>
          <p:sp>
            <p:nvSpPr>
              <p:cNvPr id="38" name="Line 8">
                <a:extLst>
                  <a:ext uri="{FF2B5EF4-FFF2-40B4-BE49-F238E27FC236}">
                    <a16:creationId xmlns:a16="http://schemas.microsoft.com/office/drawing/2014/main" id="{D2D7BF9D-C2CB-AE60-C866-2DB1826FE2F7}"/>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Oval 9">
                <a:extLst>
                  <a:ext uri="{FF2B5EF4-FFF2-40B4-BE49-F238E27FC236}">
                    <a16:creationId xmlns:a16="http://schemas.microsoft.com/office/drawing/2014/main" id="{2477D767-D9E2-95B4-5228-947E4A2F4F15}"/>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1" name="Group 10">
              <a:extLst>
                <a:ext uri="{FF2B5EF4-FFF2-40B4-BE49-F238E27FC236}">
                  <a16:creationId xmlns:a16="http://schemas.microsoft.com/office/drawing/2014/main" id="{4151241F-F5E2-C142-AA30-72E2904C0CEC}"/>
                </a:ext>
              </a:extLst>
            </p:cNvPr>
            <p:cNvGrpSpPr>
              <a:grpSpLocks/>
            </p:cNvGrpSpPr>
            <p:nvPr/>
          </p:nvGrpSpPr>
          <p:grpSpPr bwMode="auto">
            <a:xfrm flipH="1">
              <a:off x="1531" y="1752"/>
              <a:ext cx="45" cy="431"/>
              <a:chOff x="518" y="1962"/>
              <a:chExt cx="45" cy="431"/>
            </a:xfrm>
          </p:grpSpPr>
          <p:sp>
            <p:nvSpPr>
              <p:cNvPr id="36" name="Line 11">
                <a:extLst>
                  <a:ext uri="{FF2B5EF4-FFF2-40B4-BE49-F238E27FC236}">
                    <a16:creationId xmlns:a16="http://schemas.microsoft.com/office/drawing/2014/main" id="{5CD8F4CF-3FEE-26DE-9271-B98874AD5602}"/>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Oval 12">
                <a:extLst>
                  <a:ext uri="{FF2B5EF4-FFF2-40B4-BE49-F238E27FC236}">
                    <a16:creationId xmlns:a16="http://schemas.microsoft.com/office/drawing/2014/main" id="{6EC4CCE1-916F-0393-7843-DA7256FD096A}"/>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2" name="Rectangle 13">
              <a:extLst>
                <a:ext uri="{FF2B5EF4-FFF2-40B4-BE49-F238E27FC236}">
                  <a16:creationId xmlns:a16="http://schemas.microsoft.com/office/drawing/2014/main" id="{A1E49975-89C2-AD4E-97B8-6C92231F38EA}"/>
                </a:ext>
              </a:extLst>
            </p:cNvPr>
            <p:cNvSpPr>
              <a:spLocks noChangeArrowheads="1"/>
            </p:cNvSpPr>
            <p:nvPr/>
          </p:nvSpPr>
          <p:spPr bwMode="auto">
            <a:xfrm>
              <a:off x="1416" y="220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R</a:t>
              </a:r>
              <a:endParaRPr lang="en-US" altLang="zh-CN" b="1" baseline="-25000">
                <a:solidFill>
                  <a:srgbClr val="0033CC"/>
                </a:solidFill>
              </a:endParaRPr>
            </a:p>
          </p:txBody>
        </p:sp>
        <p:sp>
          <p:nvSpPr>
            <p:cNvPr id="13" name="Line 14">
              <a:extLst>
                <a:ext uri="{FF2B5EF4-FFF2-40B4-BE49-F238E27FC236}">
                  <a16:creationId xmlns:a16="http://schemas.microsoft.com/office/drawing/2014/main" id="{B2E75C91-2479-0B1A-D91C-5621D6948947}"/>
                </a:ext>
              </a:extLst>
            </p:cNvPr>
            <p:cNvSpPr>
              <a:spLocks noChangeShapeType="1"/>
            </p:cNvSpPr>
            <p:nvPr/>
          </p:nvSpPr>
          <p:spPr bwMode="auto">
            <a:xfrm flipV="1">
              <a:off x="1500" y="2223"/>
              <a:ext cx="125"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 name="Rectangle 15">
              <a:extLst>
                <a:ext uri="{FF2B5EF4-FFF2-40B4-BE49-F238E27FC236}">
                  <a16:creationId xmlns:a16="http://schemas.microsoft.com/office/drawing/2014/main" id="{656DCEFC-C2CB-1FE2-D445-6249426D29B9}"/>
                </a:ext>
              </a:extLst>
            </p:cNvPr>
            <p:cNvSpPr>
              <a:spLocks noChangeArrowheads="1"/>
            </p:cNvSpPr>
            <p:nvPr/>
          </p:nvSpPr>
          <p:spPr bwMode="auto">
            <a:xfrm>
              <a:off x="456"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15" name="Group 16">
              <a:extLst>
                <a:ext uri="{FF2B5EF4-FFF2-40B4-BE49-F238E27FC236}">
                  <a16:creationId xmlns:a16="http://schemas.microsoft.com/office/drawing/2014/main" id="{5BF988B7-E0C0-DE58-9BEA-8DB6BB5FD5C4}"/>
                </a:ext>
              </a:extLst>
            </p:cNvPr>
            <p:cNvGrpSpPr>
              <a:grpSpLocks/>
            </p:cNvGrpSpPr>
            <p:nvPr/>
          </p:nvGrpSpPr>
          <p:grpSpPr bwMode="auto">
            <a:xfrm flipV="1">
              <a:off x="644" y="1158"/>
              <a:ext cx="45" cy="431"/>
              <a:chOff x="518" y="1962"/>
              <a:chExt cx="45" cy="431"/>
            </a:xfrm>
          </p:grpSpPr>
          <p:sp>
            <p:nvSpPr>
              <p:cNvPr id="34" name="Line 17">
                <a:extLst>
                  <a:ext uri="{FF2B5EF4-FFF2-40B4-BE49-F238E27FC236}">
                    <a16:creationId xmlns:a16="http://schemas.microsoft.com/office/drawing/2014/main" id="{8CDC4CFA-A858-A300-D6C1-21DD0AFDB6DF}"/>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Oval 18">
                <a:extLst>
                  <a:ext uri="{FF2B5EF4-FFF2-40B4-BE49-F238E27FC236}">
                    <a16:creationId xmlns:a16="http://schemas.microsoft.com/office/drawing/2014/main" id="{D5C5A540-9A8D-4EF6-A3F0-820326A306E4}"/>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6" name="Rectangle 19">
              <a:extLst>
                <a:ext uri="{FF2B5EF4-FFF2-40B4-BE49-F238E27FC236}">
                  <a16:creationId xmlns:a16="http://schemas.microsoft.com/office/drawing/2014/main" id="{4FFE4AF5-B6F2-760D-386D-11364B5FA7A1}"/>
                </a:ext>
              </a:extLst>
            </p:cNvPr>
            <p:cNvSpPr>
              <a:spLocks noChangeArrowheads="1"/>
            </p:cNvSpPr>
            <p:nvPr/>
          </p:nvSpPr>
          <p:spPr bwMode="auto">
            <a:xfrm>
              <a:off x="512" y="1579"/>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17" name="Rectangle 20">
              <a:extLst>
                <a:ext uri="{FF2B5EF4-FFF2-40B4-BE49-F238E27FC236}">
                  <a16:creationId xmlns:a16="http://schemas.microsoft.com/office/drawing/2014/main" id="{6EC17DAC-7A46-40E3-AA65-350B74BD59D1}"/>
                </a:ext>
              </a:extLst>
            </p:cNvPr>
            <p:cNvSpPr>
              <a:spLocks noChangeArrowheads="1"/>
            </p:cNvSpPr>
            <p:nvPr/>
          </p:nvSpPr>
          <p:spPr bwMode="auto">
            <a:xfrm flipH="1">
              <a:off x="1260" y="1590"/>
              <a:ext cx="432"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100000"/>
                </a:spcAft>
              </a:pPr>
              <a:endParaRPr lang="zh-CN" altLang="zh-CN" sz="2000" b="1">
                <a:solidFill>
                  <a:srgbClr val="FF0066"/>
                </a:solidFill>
                <a:ea typeface="楷体_GB2312" pitchFamily="49" charset="-122"/>
              </a:endParaRPr>
            </a:p>
          </p:txBody>
        </p:sp>
        <p:grpSp>
          <p:nvGrpSpPr>
            <p:cNvPr id="18" name="Group 21">
              <a:extLst>
                <a:ext uri="{FF2B5EF4-FFF2-40B4-BE49-F238E27FC236}">
                  <a16:creationId xmlns:a16="http://schemas.microsoft.com/office/drawing/2014/main" id="{7205348E-9ED6-4D32-35E9-61A6375A300F}"/>
                </a:ext>
              </a:extLst>
            </p:cNvPr>
            <p:cNvGrpSpPr>
              <a:grpSpLocks/>
            </p:cNvGrpSpPr>
            <p:nvPr/>
          </p:nvGrpSpPr>
          <p:grpSpPr bwMode="auto">
            <a:xfrm flipH="1" flipV="1">
              <a:off x="1459" y="1146"/>
              <a:ext cx="45" cy="431"/>
              <a:chOff x="518" y="1962"/>
              <a:chExt cx="45" cy="431"/>
            </a:xfrm>
          </p:grpSpPr>
          <p:sp>
            <p:nvSpPr>
              <p:cNvPr id="32" name="Line 22">
                <a:extLst>
                  <a:ext uri="{FF2B5EF4-FFF2-40B4-BE49-F238E27FC236}">
                    <a16:creationId xmlns:a16="http://schemas.microsoft.com/office/drawing/2014/main" id="{01C2CAFB-D6A6-3947-3262-35206FBD569E}"/>
                  </a:ext>
                </a:extLst>
              </p:cNvPr>
              <p:cNvSpPr>
                <a:spLocks noChangeShapeType="1"/>
              </p:cNvSpPr>
              <p:nvPr/>
            </p:nvSpPr>
            <p:spPr bwMode="auto">
              <a:xfrm>
                <a:off x="540" y="196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Oval 23">
                <a:extLst>
                  <a:ext uri="{FF2B5EF4-FFF2-40B4-BE49-F238E27FC236}">
                    <a16:creationId xmlns:a16="http://schemas.microsoft.com/office/drawing/2014/main" id="{AAA8F133-DBEE-0222-764E-B36DAEEFC456}"/>
                  </a:ext>
                </a:extLst>
              </p:cNvPr>
              <p:cNvSpPr>
                <a:spLocks noChangeArrowheads="1"/>
              </p:cNvSpPr>
              <p:nvPr/>
            </p:nvSpPr>
            <p:spPr bwMode="auto">
              <a:xfrm>
                <a:off x="518" y="2348"/>
                <a:ext cx="45" cy="45"/>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9" name="Oval 24">
              <a:extLst>
                <a:ext uri="{FF2B5EF4-FFF2-40B4-BE49-F238E27FC236}">
                  <a16:creationId xmlns:a16="http://schemas.microsoft.com/office/drawing/2014/main" id="{92D57258-DF17-80D3-56B6-0F5C70ECE17D}"/>
                </a:ext>
              </a:extLst>
            </p:cNvPr>
            <p:cNvSpPr>
              <a:spLocks noChangeArrowheads="1"/>
            </p:cNvSpPr>
            <p:nvPr/>
          </p:nvSpPr>
          <p:spPr bwMode="auto">
            <a:xfrm flipH="1">
              <a:off x="1448"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Rectangle 25">
              <a:extLst>
                <a:ext uri="{FF2B5EF4-FFF2-40B4-BE49-F238E27FC236}">
                  <a16:creationId xmlns:a16="http://schemas.microsoft.com/office/drawing/2014/main" id="{E6E272AB-E1C3-0AA5-87A7-68D6A91382A5}"/>
                </a:ext>
              </a:extLst>
            </p:cNvPr>
            <p:cNvSpPr>
              <a:spLocks noChangeArrowheads="1"/>
            </p:cNvSpPr>
            <p:nvPr/>
          </p:nvSpPr>
          <p:spPr bwMode="auto">
            <a:xfrm>
              <a:off x="1358" y="1561"/>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ea typeface="楷体_GB2312" pitchFamily="49" charset="-122"/>
                </a:rPr>
                <a:t>&amp;</a:t>
              </a:r>
            </a:p>
          </p:txBody>
        </p:sp>
        <p:sp>
          <p:nvSpPr>
            <p:cNvPr id="21" name="Oval 26">
              <a:extLst>
                <a:ext uri="{FF2B5EF4-FFF2-40B4-BE49-F238E27FC236}">
                  <a16:creationId xmlns:a16="http://schemas.microsoft.com/office/drawing/2014/main" id="{01790F90-C57D-FF65-B67B-72974BF1E1CE}"/>
                </a:ext>
              </a:extLst>
            </p:cNvPr>
            <p:cNvSpPr>
              <a:spLocks noChangeArrowheads="1"/>
            </p:cNvSpPr>
            <p:nvPr/>
          </p:nvSpPr>
          <p:spPr bwMode="auto">
            <a:xfrm>
              <a:off x="644"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27">
              <a:extLst>
                <a:ext uri="{FF2B5EF4-FFF2-40B4-BE49-F238E27FC236}">
                  <a16:creationId xmlns:a16="http://schemas.microsoft.com/office/drawing/2014/main" id="{AC5C3779-8C1C-A19A-30AB-DF7542F2D254}"/>
                </a:ext>
              </a:extLst>
            </p:cNvPr>
            <p:cNvSpPr>
              <a:spLocks noChangeArrowheads="1"/>
            </p:cNvSpPr>
            <p:nvPr/>
          </p:nvSpPr>
          <p:spPr bwMode="auto">
            <a:xfrm>
              <a:off x="1460" y="1394"/>
              <a:ext cx="45" cy="45"/>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Rectangle 28">
              <a:extLst>
                <a:ext uri="{FF2B5EF4-FFF2-40B4-BE49-F238E27FC236}">
                  <a16:creationId xmlns:a16="http://schemas.microsoft.com/office/drawing/2014/main" id="{9A4459EA-93C5-C5DA-A89E-31717BA860A9}"/>
                </a:ext>
              </a:extLst>
            </p:cNvPr>
            <p:cNvSpPr>
              <a:spLocks noChangeArrowheads="1"/>
            </p:cNvSpPr>
            <p:nvPr/>
          </p:nvSpPr>
          <p:spPr bwMode="auto">
            <a:xfrm>
              <a:off x="486" y="222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0033CC"/>
                  </a:solidFill>
                </a:rPr>
                <a:t>S</a:t>
              </a:r>
              <a:endParaRPr lang="en-US" altLang="zh-CN" b="1" baseline="-25000">
                <a:solidFill>
                  <a:srgbClr val="0033CC"/>
                </a:solidFill>
              </a:endParaRPr>
            </a:p>
          </p:txBody>
        </p:sp>
        <p:sp>
          <p:nvSpPr>
            <p:cNvPr id="24" name="Line 29">
              <a:extLst>
                <a:ext uri="{FF2B5EF4-FFF2-40B4-BE49-F238E27FC236}">
                  <a16:creationId xmlns:a16="http://schemas.microsoft.com/office/drawing/2014/main" id="{AAD65648-5007-B2AC-4127-AB6E8BA0DBAD}"/>
                </a:ext>
              </a:extLst>
            </p:cNvPr>
            <p:cNvSpPr>
              <a:spLocks noChangeShapeType="1"/>
            </p:cNvSpPr>
            <p:nvPr/>
          </p:nvSpPr>
          <p:spPr bwMode="auto">
            <a:xfrm flipV="1">
              <a:off x="558" y="2247"/>
              <a:ext cx="13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 name="Rectangle 30">
              <a:extLst>
                <a:ext uri="{FF2B5EF4-FFF2-40B4-BE49-F238E27FC236}">
                  <a16:creationId xmlns:a16="http://schemas.microsoft.com/office/drawing/2014/main" id="{FA42FADE-2C71-FD6A-EE49-8EAE185F8881}"/>
                </a:ext>
              </a:extLst>
            </p:cNvPr>
            <p:cNvSpPr>
              <a:spLocks noChangeArrowheads="1"/>
            </p:cNvSpPr>
            <p:nvPr/>
          </p:nvSpPr>
          <p:spPr bwMode="auto">
            <a:xfrm>
              <a:off x="1518" y="1050"/>
              <a:ext cx="3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b="1" i="1">
                  <a:solidFill>
                    <a:srgbClr val="FF0066"/>
                  </a:solidFill>
                </a:rPr>
                <a:t>Q</a:t>
              </a:r>
            </a:p>
          </p:txBody>
        </p:sp>
        <p:sp>
          <p:nvSpPr>
            <p:cNvPr id="26" name="Line 31">
              <a:extLst>
                <a:ext uri="{FF2B5EF4-FFF2-40B4-BE49-F238E27FC236}">
                  <a16:creationId xmlns:a16="http://schemas.microsoft.com/office/drawing/2014/main" id="{3EC76DDB-D7C3-A073-7FC8-6104138C1360}"/>
                </a:ext>
              </a:extLst>
            </p:cNvPr>
            <p:cNvSpPr>
              <a:spLocks noChangeShapeType="1"/>
            </p:cNvSpPr>
            <p:nvPr/>
          </p:nvSpPr>
          <p:spPr bwMode="auto">
            <a:xfrm flipV="1">
              <a:off x="1602" y="1095"/>
              <a:ext cx="131"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 name="Freeform 32">
              <a:extLst>
                <a:ext uri="{FF2B5EF4-FFF2-40B4-BE49-F238E27FC236}">
                  <a16:creationId xmlns:a16="http://schemas.microsoft.com/office/drawing/2014/main" id="{3A635AF4-ADCB-4261-F03B-86A9E3268911}"/>
                </a:ext>
              </a:extLst>
            </p:cNvPr>
            <p:cNvSpPr>
              <a:spLocks/>
            </p:cNvSpPr>
            <p:nvPr/>
          </p:nvSpPr>
          <p:spPr bwMode="auto">
            <a:xfrm>
              <a:off x="672" y="1416"/>
              <a:ext cx="522" cy="624"/>
            </a:xfrm>
            <a:custGeom>
              <a:avLst/>
              <a:gdLst>
                <a:gd name="T0" fmla="*/ 0 w 576"/>
                <a:gd name="T1" fmla="*/ 0 h 528"/>
                <a:gd name="T2" fmla="*/ 261 w 576"/>
                <a:gd name="T3" fmla="*/ 0 h 528"/>
                <a:gd name="T4" fmla="*/ 522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33">
              <a:extLst>
                <a:ext uri="{FF2B5EF4-FFF2-40B4-BE49-F238E27FC236}">
                  <a16:creationId xmlns:a16="http://schemas.microsoft.com/office/drawing/2014/main" id="{91E5A4E0-699E-8C65-3F84-94D7EE4E0057}"/>
                </a:ext>
              </a:extLst>
            </p:cNvPr>
            <p:cNvSpPr>
              <a:spLocks/>
            </p:cNvSpPr>
            <p:nvPr/>
          </p:nvSpPr>
          <p:spPr bwMode="auto">
            <a:xfrm flipH="1">
              <a:off x="954" y="1416"/>
              <a:ext cx="504" cy="624"/>
            </a:xfrm>
            <a:custGeom>
              <a:avLst/>
              <a:gdLst>
                <a:gd name="T0" fmla="*/ 0 w 576"/>
                <a:gd name="T1" fmla="*/ 0 h 528"/>
                <a:gd name="T2" fmla="*/ 252 w 576"/>
                <a:gd name="T3" fmla="*/ 0 h 528"/>
                <a:gd name="T4" fmla="*/ 504 w 576"/>
                <a:gd name="T5" fmla="*/ 624 h 528"/>
                <a:gd name="T6" fmla="*/ 0 60000 65536"/>
                <a:gd name="T7" fmla="*/ 0 60000 65536"/>
                <a:gd name="T8" fmla="*/ 0 60000 65536"/>
              </a:gdLst>
              <a:ahLst/>
              <a:cxnLst>
                <a:cxn ang="T6">
                  <a:pos x="T0" y="T1"/>
                </a:cxn>
                <a:cxn ang="T7">
                  <a:pos x="T2" y="T3"/>
                </a:cxn>
                <a:cxn ang="T8">
                  <a:pos x="T4" y="T5"/>
                </a:cxn>
              </a:cxnLst>
              <a:rect l="0" t="0" r="r" b="b"/>
              <a:pathLst>
                <a:path w="576" h="528">
                  <a:moveTo>
                    <a:pt x="0" y="0"/>
                  </a:moveTo>
                  <a:lnTo>
                    <a:pt x="288" y="0"/>
                  </a:lnTo>
                  <a:lnTo>
                    <a:pt x="576" y="52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34">
              <a:extLst>
                <a:ext uri="{FF2B5EF4-FFF2-40B4-BE49-F238E27FC236}">
                  <a16:creationId xmlns:a16="http://schemas.microsoft.com/office/drawing/2014/main" id="{C3F1631A-9C8C-7461-CDCE-8D1B86B46548}"/>
                </a:ext>
              </a:extLst>
            </p:cNvPr>
            <p:cNvSpPr>
              <a:spLocks/>
            </p:cNvSpPr>
            <p:nvPr/>
          </p:nvSpPr>
          <p:spPr bwMode="auto">
            <a:xfrm>
              <a:off x="1188" y="1884"/>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35">
              <a:extLst>
                <a:ext uri="{FF2B5EF4-FFF2-40B4-BE49-F238E27FC236}">
                  <a16:creationId xmlns:a16="http://schemas.microsoft.com/office/drawing/2014/main" id="{7E7FA1FB-93EA-782E-6B3A-D517DE6DA684}"/>
                </a:ext>
              </a:extLst>
            </p:cNvPr>
            <p:cNvSpPr>
              <a:spLocks/>
            </p:cNvSpPr>
            <p:nvPr/>
          </p:nvSpPr>
          <p:spPr bwMode="auto">
            <a:xfrm flipH="1">
              <a:off x="750" y="1890"/>
              <a:ext cx="210" cy="150"/>
            </a:xfrm>
            <a:custGeom>
              <a:avLst/>
              <a:gdLst>
                <a:gd name="T0" fmla="*/ 210 w 210"/>
                <a:gd name="T1" fmla="*/ 0 h 138"/>
                <a:gd name="T2" fmla="*/ 210 w 210"/>
                <a:gd name="T3" fmla="*/ 150 h 138"/>
                <a:gd name="T4" fmla="*/ 0 w 210"/>
                <a:gd name="T5" fmla="*/ 150 h 138"/>
                <a:gd name="T6" fmla="*/ 0 60000 65536"/>
                <a:gd name="T7" fmla="*/ 0 60000 65536"/>
                <a:gd name="T8" fmla="*/ 0 60000 65536"/>
              </a:gdLst>
              <a:ahLst/>
              <a:cxnLst>
                <a:cxn ang="T6">
                  <a:pos x="T0" y="T1"/>
                </a:cxn>
                <a:cxn ang="T7">
                  <a:pos x="T2" y="T3"/>
                </a:cxn>
                <a:cxn ang="T8">
                  <a:pos x="T4" y="T5"/>
                </a:cxn>
              </a:cxnLst>
              <a:rect l="0" t="0" r="r" b="b"/>
              <a:pathLst>
                <a:path w="210" h="138">
                  <a:moveTo>
                    <a:pt x="210" y="0"/>
                  </a:moveTo>
                  <a:lnTo>
                    <a:pt x="210" y="138"/>
                  </a:lnTo>
                  <a:lnTo>
                    <a:pt x="0" y="13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Oval 36">
              <a:extLst>
                <a:ext uri="{FF2B5EF4-FFF2-40B4-BE49-F238E27FC236}">
                  <a16:creationId xmlns:a16="http://schemas.microsoft.com/office/drawing/2014/main" id="{2D34AE16-6101-49BD-70A2-661C48097D2A}"/>
                </a:ext>
              </a:extLst>
            </p:cNvPr>
            <p:cNvSpPr>
              <a:spLocks noChangeArrowheads="1"/>
            </p:cNvSpPr>
            <p:nvPr/>
          </p:nvSpPr>
          <p:spPr bwMode="auto">
            <a:xfrm flipH="1">
              <a:off x="626" y="1502"/>
              <a:ext cx="77" cy="77"/>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0" name="Text Box 37">
            <a:extLst>
              <a:ext uri="{FF2B5EF4-FFF2-40B4-BE49-F238E27FC236}">
                <a16:creationId xmlns:a16="http://schemas.microsoft.com/office/drawing/2014/main" id="{AA112247-87B1-43C6-9A44-59506B31B84A}"/>
              </a:ext>
            </a:extLst>
          </p:cNvPr>
          <p:cNvSpPr txBox="1">
            <a:spLocks noChangeArrowheads="1"/>
          </p:cNvSpPr>
          <p:nvPr/>
        </p:nvSpPr>
        <p:spPr bwMode="auto">
          <a:xfrm>
            <a:off x="1693504" y="3450973"/>
            <a:ext cx="536575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设触发器初始状态为</a:t>
            </a:r>
            <a:r>
              <a:rPr lang="en-US" altLang="zh-CN" sz="2800" b="1"/>
              <a:t>0</a:t>
            </a:r>
            <a:r>
              <a:rPr lang="zh-CN" altLang="en-US" sz="2800" b="1"/>
              <a:t>：</a:t>
            </a:r>
          </a:p>
        </p:txBody>
      </p:sp>
      <p:graphicFrame>
        <p:nvGraphicFramePr>
          <p:cNvPr id="41" name="Object 38">
            <a:extLst>
              <a:ext uri="{FF2B5EF4-FFF2-40B4-BE49-F238E27FC236}">
                <a16:creationId xmlns:a16="http://schemas.microsoft.com/office/drawing/2014/main" id="{B1724749-7B5C-82D7-3938-F4F12540EE08}"/>
              </a:ext>
            </a:extLst>
          </p:cNvPr>
          <p:cNvGraphicFramePr>
            <a:graphicFrameLocks noChangeAspect="1"/>
          </p:cNvGraphicFramePr>
          <p:nvPr>
            <p:extLst>
              <p:ext uri="{D42A27DB-BD31-4B8C-83A1-F6EECF244321}">
                <p14:modId xmlns:p14="http://schemas.microsoft.com/office/powerpoint/2010/main" val="2521742884"/>
              </p:ext>
            </p:extLst>
          </p:nvPr>
        </p:nvGraphicFramePr>
        <p:xfrm>
          <a:off x="1864954" y="3990723"/>
          <a:ext cx="371475" cy="525463"/>
        </p:xfrm>
        <a:graphic>
          <a:graphicData uri="http://schemas.openxmlformats.org/presentationml/2006/ole">
            <mc:AlternateContent xmlns:mc="http://schemas.openxmlformats.org/markup-compatibility/2006">
              <mc:Choice xmlns:v="urn:schemas-microsoft-com:vml" Requires="v">
                <p:oleObj name="Equation" r:id="rId2" imgW="152268" imgH="215713" progId="Equation.3">
                  <p:embed/>
                </p:oleObj>
              </mc:Choice>
              <mc:Fallback>
                <p:oleObj name="Equation" r:id="rId2" imgW="152268" imgH="215713" progId="Equation.3">
                  <p:embed/>
                  <p:pic>
                    <p:nvPicPr>
                      <p:cNvPr id="79910"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954" y="3990723"/>
                        <a:ext cx="37147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Freeform 39">
            <a:extLst>
              <a:ext uri="{FF2B5EF4-FFF2-40B4-BE49-F238E27FC236}">
                <a16:creationId xmlns:a16="http://schemas.microsoft.com/office/drawing/2014/main" id="{F3224E3E-B9BB-9BD0-F204-47A58E1B896A}"/>
              </a:ext>
            </a:extLst>
          </p:cNvPr>
          <p:cNvSpPr>
            <a:spLocks/>
          </p:cNvSpPr>
          <p:nvPr/>
        </p:nvSpPr>
        <p:spPr bwMode="auto">
          <a:xfrm>
            <a:off x="2531704" y="4308223"/>
            <a:ext cx="2552700" cy="295275"/>
          </a:xfrm>
          <a:custGeom>
            <a:avLst/>
            <a:gdLst>
              <a:gd name="T0" fmla="*/ 0 w 1608"/>
              <a:gd name="T1" fmla="*/ 1588 h 186"/>
              <a:gd name="T2" fmla="*/ 423863 w 1608"/>
              <a:gd name="T3" fmla="*/ 1588 h 186"/>
              <a:gd name="T4" fmla="*/ 423863 w 1608"/>
              <a:gd name="T5" fmla="*/ 295275 h 186"/>
              <a:gd name="T6" fmla="*/ 785813 w 1608"/>
              <a:gd name="T7" fmla="*/ 295275 h 186"/>
              <a:gd name="T8" fmla="*/ 785813 w 1608"/>
              <a:gd name="T9" fmla="*/ 1588 h 186"/>
              <a:gd name="T10" fmla="*/ 2552700 w 1608"/>
              <a:gd name="T11" fmla="*/ 0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86">
                <a:moveTo>
                  <a:pt x="0" y="1"/>
                </a:moveTo>
                <a:lnTo>
                  <a:pt x="267" y="1"/>
                </a:lnTo>
                <a:lnTo>
                  <a:pt x="267" y="186"/>
                </a:lnTo>
                <a:lnTo>
                  <a:pt x="495" y="186"/>
                </a:lnTo>
                <a:lnTo>
                  <a:pt x="495" y="1"/>
                </a:lnTo>
                <a:lnTo>
                  <a:pt x="1608" y="0"/>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3" name="Object 40">
            <a:extLst>
              <a:ext uri="{FF2B5EF4-FFF2-40B4-BE49-F238E27FC236}">
                <a16:creationId xmlns:a16="http://schemas.microsoft.com/office/drawing/2014/main" id="{5551BA98-C7F5-BC11-C769-DF3316F7C374}"/>
              </a:ext>
            </a:extLst>
          </p:cNvPr>
          <p:cNvGraphicFramePr>
            <a:graphicFrameLocks noChangeAspect="1"/>
          </p:cNvGraphicFramePr>
          <p:nvPr>
            <p:extLst>
              <p:ext uri="{D42A27DB-BD31-4B8C-83A1-F6EECF244321}">
                <p14:modId xmlns:p14="http://schemas.microsoft.com/office/powerpoint/2010/main" val="3495284393"/>
              </p:ext>
            </p:extLst>
          </p:nvPr>
        </p:nvGraphicFramePr>
        <p:xfrm>
          <a:off x="1868129" y="4671761"/>
          <a:ext cx="403225" cy="495300"/>
        </p:xfrm>
        <a:graphic>
          <a:graphicData uri="http://schemas.openxmlformats.org/presentationml/2006/ole">
            <mc:AlternateContent xmlns:mc="http://schemas.openxmlformats.org/markup-compatibility/2006">
              <mc:Choice xmlns:v="urn:schemas-microsoft-com:vml" Requires="v">
                <p:oleObj name="Equation" r:id="rId4" imgW="164957" imgH="203024" progId="Equation.3">
                  <p:embed/>
                </p:oleObj>
              </mc:Choice>
              <mc:Fallback>
                <p:oleObj name="Equation" r:id="rId4" imgW="164957" imgH="203024" progId="Equation.3">
                  <p:embed/>
                  <p:pic>
                    <p:nvPicPr>
                      <p:cNvPr id="79912"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8129" y="4671761"/>
                        <a:ext cx="4032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Freeform 41">
            <a:extLst>
              <a:ext uri="{FF2B5EF4-FFF2-40B4-BE49-F238E27FC236}">
                <a16:creationId xmlns:a16="http://schemas.microsoft.com/office/drawing/2014/main" id="{09C2B96A-8AFF-DB06-D418-90C46FF3ED2D}"/>
              </a:ext>
            </a:extLst>
          </p:cNvPr>
          <p:cNvSpPr>
            <a:spLocks/>
          </p:cNvSpPr>
          <p:nvPr/>
        </p:nvSpPr>
        <p:spPr bwMode="auto">
          <a:xfrm flipH="1">
            <a:off x="2503129" y="4803523"/>
            <a:ext cx="2571750" cy="295275"/>
          </a:xfrm>
          <a:custGeom>
            <a:avLst/>
            <a:gdLst>
              <a:gd name="T0" fmla="*/ 0 w 1608"/>
              <a:gd name="T1" fmla="*/ 1588 h 186"/>
              <a:gd name="T2" fmla="*/ 427026 w 1608"/>
              <a:gd name="T3" fmla="*/ 1588 h 186"/>
              <a:gd name="T4" fmla="*/ 427026 w 1608"/>
              <a:gd name="T5" fmla="*/ 295275 h 186"/>
              <a:gd name="T6" fmla="*/ 791677 w 1608"/>
              <a:gd name="T7" fmla="*/ 295275 h 186"/>
              <a:gd name="T8" fmla="*/ 791677 w 1608"/>
              <a:gd name="T9" fmla="*/ 1588 h 186"/>
              <a:gd name="T10" fmla="*/ 2571750 w 1608"/>
              <a:gd name="T11" fmla="*/ 0 h 1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86">
                <a:moveTo>
                  <a:pt x="0" y="1"/>
                </a:moveTo>
                <a:lnTo>
                  <a:pt x="267" y="1"/>
                </a:lnTo>
                <a:lnTo>
                  <a:pt x="267" y="186"/>
                </a:lnTo>
                <a:lnTo>
                  <a:pt x="495" y="186"/>
                </a:lnTo>
                <a:lnTo>
                  <a:pt x="495" y="1"/>
                </a:lnTo>
                <a:lnTo>
                  <a:pt x="1608" y="0"/>
                </a:ln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2">
            <a:extLst>
              <a:ext uri="{FF2B5EF4-FFF2-40B4-BE49-F238E27FC236}">
                <a16:creationId xmlns:a16="http://schemas.microsoft.com/office/drawing/2014/main" id="{E9FC8671-B394-D61F-D8AB-D1F90B2588AB}"/>
              </a:ext>
            </a:extLst>
          </p:cNvPr>
          <p:cNvSpPr>
            <a:spLocks noChangeShapeType="1"/>
          </p:cNvSpPr>
          <p:nvPr/>
        </p:nvSpPr>
        <p:spPr bwMode="auto">
          <a:xfrm>
            <a:off x="2950804" y="4289173"/>
            <a:ext cx="0" cy="1979613"/>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3">
            <a:extLst>
              <a:ext uri="{FF2B5EF4-FFF2-40B4-BE49-F238E27FC236}">
                <a16:creationId xmlns:a16="http://schemas.microsoft.com/office/drawing/2014/main" id="{BE7CCEF1-F66C-573B-9326-1492FCFD2829}"/>
              </a:ext>
            </a:extLst>
          </p:cNvPr>
          <p:cNvSpPr>
            <a:spLocks noChangeShapeType="1"/>
          </p:cNvSpPr>
          <p:nvPr/>
        </p:nvSpPr>
        <p:spPr bwMode="auto">
          <a:xfrm>
            <a:off x="3317517" y="4441573"/>
            <a:ext cx="0" cy="1979613"/>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4">
            <a:extLst>
              <a:ext uri="{FF2B5EF4-FFF2-40B4-BE49-F238E27FC236}">
                <a16:creationId xmlns:a16="http://schemas.microsoft.com/office/drawing/2014/main" id="{148F7722-E672-0931-E061-1B232AB24E3E}"/>
              </a:ext>
            </a:extLst>
          </p:cNvPr>
          <p:cNvSpPr>
            <a:spLocks noChangeShapeType="1"/>
          </p:cNvSpPr>
          <p:nvPr/>
        </p:nvSpPr>
        <p:spPr bwMode="auto">
          <a:xfrm>
            <a:off x="4284304" y="4841623"/>
            <a:ext cx="0" cy="1439863"/>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5">
            <a:extLst>
              <a:ext uri="{FF2B5EF4-FFF2-40B4-BE49-F238E27FC236}">
                <a16:creationId xmlns:a16="http://schemas.microsoft.com/office/drawing/2014/main" id="{645C8F55-8278-1083-809C-0E760502C896}"/>
              </a:ext>
            </a:extLst>
          </p:cNvPr>
          <p:cNvSpPr>
            <a:spLocks noChangeShapeType="1"/>
          </p:cNvSpPr>
          <p:nvPr/>
        </p:nvSpPr>
        <p:spPr bwMode="auto">
          <a:xfrm>
            <a:off x="4655779" y="5027361"/>
            <a:ext cx="0" cy="1268412"/>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46">
            <a:extLst>
              <a:ext uri="{FF2B5EF4-FFF2-40B4-BE49-F238E27FC236}">
                <a16:creationId xmlns:a16="http://schemas.microsoft.com/office/drawing/2014/main" id="{C99B1021-AD65-F87B-B011-C62318927A59}"/>
              </a:ext>
            </a:extLst>
          </p:cNvPr>
          <p:cNvSpPr txBox="1">
            <a:spLocks noChangeArrowheads="1"/>
          </p:cNvSpPr>
          <p:nvPr/>
        </p:nvSpPr>
        <p:spPr bwMode="auto">
          <a:xfrm>
            <a:off x="1903054" y="5108323"/>
            <a:ext cx="54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sp>
        <p:nvSpPr>
          <p:cNvPr id="50" name="Line 47">
            <a:extLst>
              <a:ext uri="{FF2B5EF4-FFF2-40B4-BE49-F238E27FC236}">
                <a16:creationId xmlns:a16="http://schemas.microsoft.com/office/drawing/2014/main" id="{6F035BEA-45DB-FCCD-4D73-E0AC0701E43C}"/>
              </a:ext>
            </a:extLst>
          </p:cNvPr>
          <p:cNvSpPr>
            <a:spLocks noChangeShapeType="1"/>
          </p:cNvSpPr>
          <p:nvPr/>
        </p:nvSpPr>
        <p:spPr bwMode="auto">
          <a:xfrm>
            <a:off x="2503129" y="5584573"/>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8">
            <a:extLst>
              <a:ext uri="{FF2B5EF4-FFF2-40B4-BE49-F238E27FC236}">
                <a16:creationId xmlns:a16="http://schemas.microsoft.com/office/drawing/2014/main" id="{02C92475-C8DC-798E-4895-D032792297DA}"/>
              </a:ext>
            </a:extLst>
          </p:cNvPr>
          <p:cNvSpPr>
            <a:spLocks noChangeShapeType="1"/>
          </p:cNvSpPr>
          <p:nvPr/>
        </p:nvSpPr>
        <p:spPr bwMode="auto">
          <a:xfrm flipV="1">
            <a:off x="2950804" y="520357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9">
            <a:extLst>
              <a:ext uri="{FF2B5EF4-FFF2-40B4-BE49-F238E27FC236}">
                <a16:creationId xmlns:a16="http://schemas.microsoft.com/office/drawing/2014/main" id="{F428F5E4-54E5-C4D4-1FA7-F4DC734EE152}"/>
              </a:ext>
            </a:extLst>
          </p:cNvPr>
          <p:cNvSpPr>
            <a:spLocks noChangeShapeType="1"/>
          </p:cNvSpPr>
          <p:nvPr/>
        </p:nvSpPr>
        <p:spPr bwMode="auto">
          <a:xfrm>
            <a:off x="2950804" y="5208336"/>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0">
            <a:extLst>
              <a:ext uri="{FF2B5EF4-FFF2-40B4-BE49-F238E27FC236}">
                <a16:creationId xmlns:a16="http://schemas.microsoft.com/office/drawing/2014/main" id="{00EDC3DE-2B91-BC02-49CC-A2A17CFAB2BE}"/>
              </a:ext>
            </a:extLst>
          </p:cNvPr>
          <p:cNvSpPr>
            <a:spLocks noChangeShapeType="1"/>
          </p:cNvSpPr>
          <p:nvPr/>
        </p:nvSpPr>
        <p:spPr bwMode="auto">
          <a:xfrm>
            <a:off x="4289067" y="5194048"/>
            <a:ext cx="0" cy="3857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Freeform 51">
            <a:extLst>
              <a:ext uri="{FF2B5EF4-FFF2-40B4-BE49-F238E27FC236}">
                <a16:creationId xmlns:a16="http://schemas.microsoft.com/office/drawing/2014/main" id="{9FDC3DEE-D928-F932-80C9-DF01D4D26F63}"/>
              </a:ext>
            </a:extLst>
          </p:cNvPr>
          <p:cNvSpPr>
            <a:spLocks/>
          </p:cNvSpPr>
          <p:nvPr/>
        </p:nvSpPr>
        <p:spPr bwMode="auto">
          <a:xfrm flipV="1">
            <a:off x="4279542" y="5532186"/>
            <a:ext cx="376237" cy="42862"/>
          </a:xfrm>
          <a:custGeom>
            <a:avLst/>
            <a:gdLst>
              <a:gd name="T0" fmla="*/ 0 w 252"/>
              <a:gd name="T1" fmla="*/ 0 h 1"/>
              <a:gd name="T2" fmla="*/ 376237 w 252"/>
              <a:gd name="T3" fmla="*/ 0 h 1"/>
              <a:gd name="T4" fmla="*/ 0 60000 65536"/>
              <a:gd name="T5" fmla="*/ 0 60000 65536"/>
            </a:gdLst>
            <a:ahLst/>
            <a:cxnLst>
              <a:cxn ang="T4">
                <a:pos x="T0" y="T1"/>
              </a:cxn>
              <a:cxn ang="T5">
                <a:pos x="T2" y="T3"/>
              </a:cxn>
            </a:cxnLst>
            <a:rect l="0" t="0" r="r" b="b"/>
            <a:pathLst>
              <a:path w="252" h="1">
                <a:moveTo>
                  <a:pt x="0" y="0"/>
                </a:moveTo>
                <a:lnTo>
                  <a:pt x="252" y="0"/>
                </a:lnTo>
              </a:path>
            </a:pathLst>
          </a:cu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Freeform 52">
            <a:extLst>
              <a:ext uri="{FF2B5EF4-FFF2-40B4-BE49-F238E27FC236}">
                <a16:creationId xmlns:a16="http://schemas.microsoft.com/office/drawing/2014/main" id="{149C195C-FE15-363A-2DCF-DBB534846520}"/>
              </a:ext>
            </a:extLst>
          </p:cNvPr>
          <p:cNvSpPr>
            <a:spLocks/>
          </p:cNvSpPr>
          <p:nvPr/>
        </p:nvSpPr>
        <p:spPr bwMode="auto">
          <a:xfrm>
            <a:off x="3408004" y="5203573"/>
            <a:ext cx="876300" cy="4763"/>
          </a:xfrm>
          <a:custGeom>
            <a:avLst/>
            <a:gdLst>
              <a:gd name="T0" fmla="*/ 0 w 552"/>
              <a:gd name="T1" fmla="*/ 0 h 3"/>
              <a:gd name="T2" fmla="*/ 876300 w 552"/>
              <a:gd name="T3" fmla="*/ 4763 h 3"/>
              <a:gd name="T4" fmla="*/ 0 60000 65536"/>
              <a:gd name="T5" fmla="*/ 0 60000 65536"/>
            </a:gdLst>
            <a:ahLst/>
            <a:cxnLst>
              <a:cxn ang="T4">
                <a:pos x="T0" y="T1"/>
              </a:cxn>
              <a:cxn ang="T5">
                <a:pos x="T2" y="T3"/>
              </a:cxn>
            </a:cxnLst>
            <a:rect l="0" t="0" r="r" b="b"/>
            <a:pathLst>
              <a:path w="552" h="3">
                <a:moveTo>
                  <a:pt x="0" y="0"/>
                </a:moveTo>
                <a:lnTo>
                  <a:pt x="552" y="3"/>
                </a:lnTo>
              </a:path>
            </a:pathLst>
          </a:cu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3">
            <a:extLst>
              <a:ext uri="{FF2B5EF4-FFF2-40B4-BE49-F238E27FC236}">
                <a16:creationId xmlns:a16="http://schemas.microsoft.com/office/drawing/2014/main" id="{3A83D851-8461-3D4F-3529-9093E9A3D46F}"/>
              </a:ext>
            </a:extLst>
          </p:cNvPr>
          <p:cNvSpPr>
            <a:spLocks noChangeShapeType="1"/>
          </p:cNvSpPr>
          <p:nvPr/>
        </p:nvSpPr>
        <p:spPr bwMode="auto">
          <a:xfrm>
            <a:off x="4660542" y="5575048"/>
            <a:ext cx="5397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4">
            <a:extLst>
              <a:ext uri="{FF2B5EF4-FFF2-40B4-BE49-F238E27FC236}">
                <a16:creationId xmlns:a16="http://schemas.microsoft.com/office/drawing/2014/main" id="{51105459-886F-42F5-4052-3DF60CC5CC1D}"/>
              </a:ext>
            </a:extLst>
          </p:cNvPr>
          <p:cNvSpPr>
            <a:spLocks noChangeShapeType="1"/>
          </p:cNvSpPr>
          <p:nvPr/>
        </p:nvSpPr>
        <p:spPr bwMode="auto">
          <a:xfrm>
            <a:off x="2503129" y="5965573"/>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5">
            <a:extLst>
              <a:ext uri="{FF2B5EF4-FFF2-40B4-BE49-F238E27FC236}">
                <a16:creationId xmlns:a16="http://schemas.microsoft.com/office/drawing/2014/main" id="{3603CCEA-9E44-4742-2909-3AF88EA12F25}"/>
              </a:ext>
            </a:extLst>
          </p:cNvPr>
          <p:cNvSpPr>
            <a:spLocks noChangeShapeType="1"/>
          </p:cNvSpPr>
          <p:nvPr/>
        </p:nvSpPr>
        <p:spPr bwMode="auto">
          <a:xfrm>
            <a:off x="2950804" y="596557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6">
            <a:extLst>
              <a:ext uri="{FF2B5EF4-FFF2-40B4-BE49-F238E27FC236}">
                <a16:creationId xmlns:a16="http://schemas.microsoft.com/office/drawing/2014/main" id="{76604D15-DA3D-6BD5-3993-15388C480465}"/>
              </a:ext>
            </a:extLst>
          </p:cNvPr>
          <p:cNvSpPr>
            <a:spLocks noChangeShapeType="1"/>
          </p:cNvSpPr>
          <p:nvPr/>
        </p:nvSpPr>
        <p:spPr bwMode="auto">
          <a:xfrm>
            <a:off x="2941279" y="6346573"/>
            <a:ext cx="4191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7">
            <a:extLst>
              <a:ext uri="{FF2B5EF4-FFF2-40B4-BE49-F238E27FC236}">
                <a16:creationId xmlns:a16="http://schemas.microsoft.com/office/drawing/2014/main" id="{B1B4F9D3-53B4-4DEE-926F-71C167ADA363}"/>
              </a:ext>
            </a:extLst>
          </p:cNvPr>
          <p:cNvSpPr>
            <a:spLocks noChangeShapeType="1"/>
          </p:cNvSpPr>
          <p:nvPr/>
        </p:nvSpPr>
        <p:spPr bwMode="auto">
          <a:xfrm flipV="1">
            <a:off x="4289067" y="5951286"/>
            <a:ext cx="0" cy="395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8">
            <a:extLst>
              <a:ext uri="{FF2B5EF4-FFF2-40B4-BE49-F238E27FC236}">
                <a16:creationId xmlns:a16="http://schemas.microsoft.com/office/drawing/2014/main" id="{8004C77F-0BED-142C-BF76-D3D6022861C9}"/>
              </a:ext>
            </a:extLst>
          </p:cNvPr>
          <p:cNvSpPr>
            <a:spLocks noChangeShapeType="1"/>
          </p:cNvSpPr>
          <p:nvPr/>
        </p:nvSpPr>
        <p:spPr bwMode="auto">
          <a:xfrm>
            <a:off x="4303354" y="5965573"/>
            <a:ext cx="4000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59">
            <a:extLst>
              <a:ext uri="{FF2B5EF4-FFF2-40B4-BE49-F238E27FC236}">
                <a16:creationId xmlns:a16="http://schemas.microsoft.com/office/drawing/2014/main" id="{E1E1F0D2-5B95-A31B-EB27-14A896540886}"/>
              </a:ext>
            </a:extLst>
          </p:cNvPr>
          <p:cNvSpPr>
            <a:spLocks noChangeShapeType="1"/>
          </p:cNvSpPr>
          <p:nvPr/>
        </p:nvSpPr>
        <p:spPr bwMode="auto">
          <a:xfrm>
            <a:off x="3317517" y="6346573"/>
            <a:ext cx="9715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3" name="Group 60">
            <a:extLst>
              <a:ext uri="{FF2B5EF4-FFF2-40B4-BE49-F238E27FC236}">
                <a16:creationId xmlns:a16="http://schemas.microsoft.com/office/drawing/2014/main" id="{53A4511C-6CE5-7901-B15B-74B42499D484}"/>
              </a:ext>
            </a:extLst>
          </p:cNvPr>
          <p:cNvGrpSpPr>
            <a:grpSpLocks/>
          </p:cNvGrpSpPr>
          <p:nvPr/>
        </p:nvGrpSpPr>
        <p:grpSpPr bwMode="auto">
          <a:xfrm>
            <a:off x="1922104" y="5794123"/>
            <a:ext cx="396875" cy="519113"/>
            <a:chOff x="444" y="3552"/>
            <a:chExt cx="250" cy="327"/>
          </a:xfrm>
        </p:grpSpPr>
        <p:sp>
          <p:nvSpPr>
            <p:cNvPr id="64" name="Text Box 61">
              <a:extLst>
                <a:ext uri="{FF2B5EF4-FFF2-40B4-BE49-F238E27FC236}">
                  <a16:creationId xmlns:a16="http://schemas.microsoft.com/office/drawing/2014/main" id="{0FF764B1-6686-4826-57DB-23B6E1046AFA}"/>
                </a:ext>
              </a:extLst>
            </p:cNvPr>
            <p:cNvSpPr txBox="1">
              <a:spLocks noChangeArrowheads="1"/>
            </p:cNvSpPr>
            <p:nvPr/>
          </p:nvSpPr>
          <p:spPr bwMode="auto">
            <a:xfrm>
              <a:off x="444" y="3552"/>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sp>
          <p:nvSpPr>
            <p:cNvPr id="65" name="Line 62">
              <a:extLst>
                <a:ext uri="{FF2B5EF4-FFF2-40B4-BE49-F238E27FC236}">
                  <a16:creationId xmlns:a16="http://schemas.microsoft.com/office/drawing/2014/main" id="{09C5A1CD-BAB6-92A4-AE57-F016811A2EA1}"/>
                </a:ext>
              </a:extLst>
            </p:cNvPr>
            <p:cNvSpPr>
              <a:spLocks noChangeShapeType="1"/>
            </p:cNvSpPr>
            <p:nvPr/>
          </p:nvSpPr>
          <p:spPr bwMode="auto">
            <a:xfrm>
              <a:off x="521" y="3612"/>
              <a:ext cx="159"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 name="Line 63">
            <a:extLst>
              <a:ext uri="{FF2B5EF4-FFF2-40B4-BE49-F238E27FC236}">
                <a16:creationId xmlns:a16="http://schemas.microsoft.com/office/drawing/2014/main" id="{1FF37363-BA7A-F75F-8FDB-1268185D3EF7}"/>
              </a:ext>
            </a:extLst>
          </p:cNvPr>
          <p:cNvSpPr>
            <a:spLocks noChangeShapeType="1"/>
          </p:cNvSpPr>
          <p:nvPr/>
        </p:nvSpPr>
        <p:spPr bwMode="auto">
          <a:xfrm>
            <a:off x="4665304" y="5965573"/>
            <a:ext cx="5397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7" name="Group 64">
            <a:extLst>
              <a:ext uri="{FF2B5EF4-FFF2-40B4-BE49-F238E27FC236}">
                <a16:creationId xmlns:a16="http://schemas.microsoft.com/office/drawing/2014/main" id="{7CA20806-ED9C-7B36-03A4-C0B0523C521D}"/>
              </a:ext>
            </a:extLst>
          </p:cNvPr>
          <p:cNvGrpSpPr>
            <a:grpSpLocks/>
          </p:cNvGrpSpPr>
          <p:nvPr/>
        </p:nvGrpSpPr>
        <p:grpSpPr bwMode="auto">
          <a:xfrm>
            <a:off x="5681304" y="3760536"/>
            <a:ext cx="233363" cy="457200"/>
            <a:chOff x="3064" y="2247"/>
            <a:chExt cx="147" cy="288"/>
          </a:xfrm>
        </p:grpSpPr>
        <p:sp>
          <p:nvSpPr>
            <p:cNvPr id="68" name="Rectangle 65">
              <a:extLst>
                <a:ext uri="{FF2B5EF4-FFF2-40B4-BE49-F238E27FC236}">
                  <a16:creationId xmlns:a16="http://schemas.microsoft.com/office/drawing/2014/main" id="{1EE6DAA5-7393-BF42-521A-E226D302DAB5}"/>
                </a:ext>
              </a:extLst>
            </p:cNvPr>
            <p:cNvSpPr>
              <a:spLocks noChangeArrowheads="1"/>
            </p:cNvSpPr>
            <p:nvPr/>
          </p:nvSpPr>
          <p:spPr bwMode="auto">
            <a:xfrm>
              <a:off x="3064" y="2247"/>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i="1">
                  <a:solidFill>
                    <a:srgbClr val="000000"/>
                  </a:solidFill>
                </a:rPr>
                <a:t>S</a:t>
              </a:r>
              <a:endParaRPr lang="en-US" altLang="zh-CN"/>
            </a:p>
          </p:txBody>
        </p:sp>
        <p:sp>
          <p:nvSpPr>
            <p:cNvPr id="69" name="Line 66">
              <a:extLst>
                <a:ext uri="{FF2B5EF4-FFF2-40B4-BE49-F238E27FC236}">
                  <a16:creationId xmlns:a16="http://schemas.microsoft.com/office/drawing/2014/main" id="{0D266C25-E10A-8832-1D55-BC915C7F793B}"/>
                </a:ext>
              </a:extLst>
            </p:cNvPr>
            <p:cNvSpPr>
              <a:spLocks noChangeShapeType="1"/>
            </p:cNvSpPr>
            <p:nvPr/>
          </p:nvSpPr>
          <p:spPr bwMode="auto">
            <a:xfrm>
              <a:off x="3066" y="2257"/>
              <a:ext cx="14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 name="Group 67">
            <a:extLst>
              <a:ext uri="{FF2B5EF4-FFF2-40B4-BE49-F238E27FC236}">
                <a16:creationId xmlns:a16="http://schemas.microsoft.com/office/drawing/2014/main" id="{EA23A7D8-A244-39B1-6608-9DC56BE32548}"/>
              </a:ext>
            </a:extLst>
          </p:cNvPr>
          <p:cNvGrpSpPr>
            <a:grpSpLocks/>
          </p:cNvGrpSpPr>
          <p:nvPr/>
        </p:nvGrpSpPr>
        <p:grpSpPr bwMode="auto">
          <a:xfrm>
            <a:off x="5630504" y="4420936"/>
            <a:ext cx="349250" cy="457200"/>
            <a:chOff x="3032" y="2663"/>
            <a:chExt cx="220" cy="288"/>
          </a:xfrm>
        </p:grpSpPr>
        <p:sp>
          <p:nvSpPr>
            <p:cNvPr id="71" name="Rectangle 68">
              <a:extLst>
                <a:ext uri="{FF2B5EF4-FFF2-40B4-BE49-F238E27FC236}">
                  <a16:creationId xmlns:a16="http://schemas.microsoft.com/office/drawing/2014/main" id="{7BE13208-EBC6-61B7-7864-563D7CAAB375}"/>
                </a:ext>
              </a:extLst>
            </p:cNvPr>
            <p:cNvSpPr>
              <a:spLocks noChangeArrowheads="1"/>
            </p:cNvSpPr>
            <p:nvPr/>
          </p:nvSpPr>
          <p:spPr bwMode="auto">
            <a:xfrm>
              <a:off x="3032" y="2663"/>
              <a:ext cx="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000" b="1" i="1">
                  <a:solidFill>
                    <a:srgbClr val="000000"/>
                  </a:solidFill>
                </a:rPr>
                <a:t>R</a:t>
              </a:r>
              <a:endParaRPr lang="en-US" altLang="zh-CN"/>
            </a:p>
          </p:txBody>
        </p:sp>
        <p:sp>
          <p:nvSpPr>
            <p:cNvPr id="72" name="Freeform 69">
              <a:extLst>
                <a:ext uri="{FF2B5EF4-FFF2-40B4-BE49-F238E27FC236}">
                  <a16:creationId xmlns:a16="http://schemas.microsoft.com/office/drawing/2014/main" id="{0C184C61-D01C-2162-9AE4-184EFE58D9EF}"/>
                </a:ext>
              </a:extLst>
            </p:cNvPr>
            <p:cNvSpPr>
              <a:spLocks/>
            </p:cNvSpPr>
            <p:nvPr/>
          </p:nvSpPr>
          <p:spPr bwMode="auto">
            <a:xfrm>
              <a:off x="3066" y="2673"/>
              <a:ext cx="145" cy="1"/>
            </a:xfrm>
            <a:custGeom>
              <a:avLst/>
              <a:gdLst>
                <a:gd name="T0" fmla="*/ 0 w 123"/>
                <a:gd name="T1" fmla="*/ 0 h 1"/>
                <a:gd name="T2" fmla="*/ 145 w 123"/>
                <a:gd name="T3" fmla="*/ 0 h 1"/>
                <a:gd name="T4" fmla="*/ 0 60000 65536"/>
                <a:gd name="T5" fmla="*/ 0 60000 65536"/>
              </a:gdLst>
              <a:ahLst/>
              <a:cxnLst>
                <a:cxn ang="T4">
                  <a:pos x="T0" y="T1"/>
                </a:cxn>
                <a:cxn ang="T5">
                  <a:pos x="T2" y="T3"/>
                </a:cxn>
              </a:cxnLst>
              <a:rect l="0" t="0" r="r" b="b"/>
              <a:pathLst>
                <a:path w="123" h="1">
                  <a:moveTo>
                    <a:pt x="0" y="0"/>
                  </a:moveTo>
                  <a:lnTo>
                    <a:pt x="123" y="0"/>
                  </a:lnTo>
                </a:path>
              </a:pathLst>
            </a:custGeom>
            <a:solidFill>
              <a:srgbClr val="FFFFFF"/>
            </a:solidFill>
            <a:ln w="28575" cmpd="sng">
              <a:solidFill>
                <a:srgbClr val="000000"/>
              </a:solidFill>
              <a:prstDash val="solid"/>
              <a:round/>
              <a:headEnd/>
              <a:tailEnd/>
            </a:ln>
          </p:spPr>
          <p:txBody>
            <a:bodyPr/>
            <a:lstStyle/>
            <a:p>
              <a:endParaRPr lang="zh-CN" altLang="en-US"/>
            </a:p>
          </p:txBody>
        </p:sp>
      </p:grpSp>
      <p:grpSp>
        <p:nvGrpSpPr>
          <p:cNvPr id="73" name="Group 70">
            <a:extLst>
              <a:ext uri="{FF2B5EF4-FFF2-40B4-BE49-F238E27FC236}">
                <a16:creationId xmlns:a16="http://schemas.microsoft.com/office/drawing/2014/main" id="{1E41D61D-DE3F-BD69-662A-E5BEBEAE4FF6}"/>
              </a:ext>
            </a:extLst>
          </p:cNvPr>
          <p:cNvGrpSpPr>
            <a:grpSpLocks/>
          </p:cNvGrpSpPr>
          <p:nvPr/>
        </p:nvGrpSpPr>
        <p:grpSpPr bwMode="auto">
          <a:xfrm>
            <a:off x="6141679" y="3771648"/>
            <a:ext cx="3759200" cy="360363"/>
            <a:chOff x="3102" y="2266"/>
            <a:chExt cx="2368" cy="227"/>
          </a:xfrm>
        </p:grpSpPr>
        <p:sp>
          <p:nvSpPr>
            <p:cNvPr id="74" name="Line 71">
              <a:extLst>
                <a:ext uri="{FF2B5EF4-FFF2-40B4-BE49-F238E27FC236}">
                  <a16:creationId xmlns:a16="http://schemas.microsoft.com/office/drawing/2014/main" id="{AD9C921F-B4EF-8FCB-90BD-3F758059DE10}"/>
                </a:ext>
              </a:extLst>
            </p:cNvPr>
            <p:cNvSpPr>
              <a:spLocks noChangeShapeType="1"/>
            </p:cNvSpPr>
            <p:nvPr/>
          </p:nvSpPr>
          <p:spPr bwMode="auto">
            <a:xfrm>
              <a:off x="3102" y="2278"/>
              <a:ext cx="28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72">
              <a:extLst>
                <a:ext uri="{FF2B5EF4-FFF2-40B4-BE49-F238E27FC236}">
                  <a16:creationId xmlns:a16="http://schemas.microsoft.com/office/drawing/2014/main" id="{5A740E63-8431-8CD5-8183-DAAA84A79B4B}"/>
                </a:ext>
              </a:extLst>
            </p:cNvPr>
            <p:cNvSpPr>
              <a:spLocks noChangeShapeType="1"/>
            </p:cNvSpPr>
            <p:nvPr/>
          </p:nvSpPr>
          <p:spPr bwMode="auto">
            <a:xfrm flipH="1">
              <a:off x="3391" y="2266"/>
              <a:ext cx="1" cy="22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73">
              <a:extLst>
                <a:ext uri="{FF2B5EF4-FFF2-40B4-BE49-F238E27FC236}">
                  <a16:creationId xmlns:a16="http://schemas.microsoft.com/office/drawing/2014/main" id="{A7F9C2A4-19D9-6D60-E865-E98EA5333646}"/>
                </a:ext>
              </a:extLst>
            </p:cNvPr>
            <p:cNvSpPr>
              <a:spLocks noChangeShapeType="1"/>
            </p:cNvSpPr>
            <p:nvPr/>
          </p:nvSpPr>
          <p:spPr bwMode="auto">
            <a:xfrm>
              <a:off x="3390" y="2479"/>
              <a:ext cx="3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74">
              <a:extLst>
                <a:ext uri="{FF2B5EF4-FFF2-40B4-BE49-F238E27FC236}">
                  <a16:creationId xmlns:a16="http://schemas.microsoft.com/office/drawing/2014/main" id="{46D45117-8D9E-7DF1-7B33-E2CE5753925E}"/>
                </a:ext>
              </a:extLst>
            </p:cNvPr>
            <p:cNvSpPr>
              <a:spLocks noChangeShapeType="1"/>
            </p:cNvSpPr>
            <p:nvPr/>
          </p:nvSpPr>
          <p:spPr bwMode="auto">
            <a:xfrm flipV="1">
              <a:off x="3710" y="2267"/>
              <a:ext cx="0" cy="2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75">
              <a:extLst>
                <a:ext uri="{FF2B5EF4-FFF2-40B4-BE49-F238E27FC236}">
                  <a16:creationId xmlns:a16="http://schemas.microsoft.com/office/drawing/2014/main" id="{3C95E68C-E4EE-D509-A018-1852D16268E7}"/>
                </a:ext>
              </a:extLst>
            </p:cNvPr>
            <p:cNvSpPr>
              <a:spLocks noChangeShapeType="1"/>
            </p:cNvSpPr>
            <p:nvPr/>
          </p:nvSpPr>
          <p:spPr bwMode="auto">
            <a:xfrm>
              <a:off x="3708" y="2278"/>
              <a:ext cx="354"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76">
              <a:extLst>
                <a:ext uri="{FF2B5EF4-FFF2-40B4-BE49-F238E27FC236}">
                  <a16:creationId xmlns:a16="http://schemas.microsoft.com/office/drawing/2014/main" id="{A714D356-1255-B0AF-D80C-5D694FA6E9A9}"/>
                </a:ext>
              </a:extLst>
            </p:cNvPr>
            <p:cNvSpPr>
              <a:spLocks noChangeShapeType="1"/>
            </p:cNvSpPr>
            <p:nvPr/>
          </p:nvSpPr>
          <p:spPr bwMode="auto">
            <a:xfrm>
              <a:off x="4063" y="2269"/>
              <a:ext cx="1" cy="21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77">
              <a:extLst>
                <a:ext uri="{FF2B5EF4-FFF2-40B4-BE49-F238E27FC236}">
                  <a16:creationId xmlns:a16="http://schemas.microsoft.com/office/drawing/2014/main" id="{D0E484BC-D7DC-45F5-88D4-B5E460A0942D}"/>
                </a:ext>
              </a:extLst>
            </p:cNvPr>
            <p:cNvSpPr>
              <a:spLocks noChangeShapeType="1"/>
            </p:cNvSpPr>
            <p:nvPr/>
          </p:nvSpPr>
          <p:spPr bwMode="auto">
            <a:xfrm>
              <a:off x="4061" y="2473"/>
              <a:ext cx="38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78">
              <a:extLst>
                <a:ext uri="{FF2B5EF4-FFF2-40B4-BE49-F238E27FC236}">
                  <a16:creationId xmlns:a16="http://schemas.microsoft.com/office/drawing/2014/main" id="{456CF344-0078-4726-A6E1-7CB51F7D17BA}"/>
                </a:ext>
              </a:extLst>
            </p:cNvPr>
            <p:cNvSpPr>
              <a:spLocks noChangeShapeType="1"/>
            </p:cNvSpPr>
            <p:nvPr/>
          </p:nvSpPr>
          <p:spPr bwMode="auto">
            <a:xfrm flipV="1">
              <a:off x="4447" y="2281"/>
              <a:ext cx="0" cy="19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79">
              <a:extLst>
                <a:ext uri="{FF2B5EF4-FFF2-40B4-BE49-F238E27FC236}">
                  <a16:creationId xmlns:a16="http://schemas.microsoft.com/office/drawing/2014/main" id="{A5DF287D-BEF4-9D43-E86C-BFEC4990CD49}"/>
                </a:ext>
              </a:extLst>
            </p:cNvPr>
            <p:cNvSpPr>
              <a:spLocks noChangeShapeType="1"/>
            </p:cNvSpPr>
            <p:nvPr/>
          </p:nvSpPr>
          <p:spPr bwMode="auto">
            <a:xfrm>
              <a:off x="4446" y="2281"/>
              <a:ext cx="352"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80">
              <a:extLst>
                <a:ext uri="{FF2B5EF4-FFF2-40B4-BE49-F238E27FC236}">
                  <a16:creationId xmlns:a16="http://schemas.microsoft.com/office/drawing/2014/main" id="{42C826AA-55B4-D832-1805-8C62C3815F52}"/>
                </a:ext>
              </a:extLst>
            </p:cNvPr>
            <p:cNvSpPr>
              <a:spLocks noChangeShapeType="1"/>
            </p:cNvSpPr>
            <p:nvPr/>
          </p:nvSpPr>
          <p:spPr bwMode="auto">
            <a:xfrm>
              <a:off x="4798" y="2281"/>
              <a:ext cx="1" cy="19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81">
              <a:extLst>
                <a:ext uri="{FF2B5EF4-FFF2-40B4-BE49-F238E27FC236}">
                  <a16:creationId xmlns:a16="http://schemas.microsoft.com/office/drawing/2014/main" id="{AA801DBB-7FF6-BB52-C009-63866B08A646}"/>
                </a:ext>
              </a:extLst>
            </p:cNvPr>
            <p:cNvSpPr>
              <a:spLocks noChangeShapeType="1"/>
            </p:cNvSpPr>
            <p:nvPr/>
          </p:nvSpPr>
          <p:spPr bwMode="auto">
            <a:xfrm>
              <a:off x="4789" y="2473"/>
              <a:ext cx="33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82">
              <a:extLst>
                <a:ext uri="{FF2B5EF4-FFF2-40B4-BE49-F238E27FC236}">
                  <a16:creationId xmlns:a16="http://schemas.microsoft.com/office/drawing/2014/main" id="{C00C6103-2A07-5976-8763-1493B190944E}"/>
                </a:ext>
              </a:extLst>
            </p:cNvPr>
            <p:cNvSpPr>
              <a:spLocks noChangeShapeType="1"/>
            </p:cNvSpPr>
            <p:nvPr/>
          </p:nvSpPr>
          <p:spPr bwMode="auto">
            <a:xfrm flipH="1" flipV="1">
              <a:off x="5118" y="2276"/>
              <a:ext cx="0" cy="19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83">
              <a:extLst>
                <a:ext uri="{FF2B5EF4-FFF2-40B4-BE49-F238E27FC236}">
                  <a16:creationId xmlns:a16="http://schemas.microsoft.com/office/drawing/2014/main" id="{A7CB4A0E-48D9-6F5F-C5C5-A7E23A3EE630}"/>
                </a:ext>
              </a:extLst>
            </p:cNvPr>
            <p:cNvSpPr>
              <a:spLocks noChangeShapeType="1"/>
            </p:cNvSpPr>
            <p:nvPr/>
          </p:nvSpPr>
          <p:spPr bwMode="auto">
            <a:xfrm>
              <a:off x="5118" y="2281"/>
              <a:ext cx="352"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 name="Group 84">
            <a:extLst>
              <a:ext uri="{FF2B5EF4-FFF2-40B4-BE49-F238E27FC236}">
                <a16:creationId xmlns:a16="http://schemas.microsoft.com/office/drawing/2014/main" id="{5C4F2EAB-7219-4255-634B-DE54AA680CD1}"/>
              </a:ext>
            </a:extLst>
          </p:cNvPr>
          <p:cNvGrpSpPr>
            <a:grpSpLocks/>
          </p:cNvGrpSpPr>
          <p:nvPr/>
        </p:nvGrpSpPr>
        <p:grpSpPr bwMode="auto">
          <a:xfrm>
            <a:off x="6178192" y="4409823"/>
            <a:ext cx="3722687" cy="350838"/>
            <a:chOff x="3125" y="2680"/>
            <a:chExt cx="2345" cy="221"/>
          </a:xfrm>
        </p:grpSpPr>
        <p:sp>
          <p:nvSpPr>
            <p:cNvPr id="88" name="Line 85">
              <a:extLst>
                <a:ext uri="{FF2B5EF4-FFF2-40B4-BE49-F238E27FC236}">
                  <a16:creationId xmlns:a16="http://schemas.microsoft.com/office/drawing/2014/main" id="{FB6A3F8F-D9FD-1FA3-AE3B-9FBB3BFAF15D}"/>
                </a:ext>
              </a:extLst>
            </p:cNvPr>
            <p:cNvSpPr>
              <a:spLocks noChangeShapeType="1"/>
            </p:cNvSpPr>
            <p:nvPr/>
          </p:nvSpPr>
          <p:spPr bwMode="auto">
            <a:xfrm>
              <a:off x="3125" y="2890"/>
              <a:ext cx="15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86">
              <a:extLst>
                <a:ext uri="{FF2B5EF4-FFF2-40B4-BE49-F238E27FC236}">
                  <a16:creationId xmlns:a16="http://schemas.microsoft.com/office/drawing/2014/main" id="{DF91A5AB-F286-5512-C5D6-9B83008873F8}"/>
                </a:ext>
              </a:extLst>
            </p:cNvPr>
            <p:cNvSpPr>
              <a:spLocks noChangeShapeType="1"/>
            </p:cNvSpPr>
            <p:nvPr/>
          </p:nvSpPr>
          <p:spPr bwMode="auto">
            <a:xfrm flipV="1">
              <a:off x="3268" y="2697"/>
              <a:ext cx="1" cy="19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87">
              <a:extLst>
                <a:ext uri="{FF2B5EF4-FFF2-40B4-BE49-F238E27FC236}">
                  <a16:creationId xmlns:a16="http://schemas.microsoft.com/office/drawing/2014/main" id="{6170BF5D-DF87-1CAE-4AB8-EBF59090BDF8}"/>
                </a:ext>
              </a:extLst>
            </p:cNvPr>
            <p:cNvSpPr>
              <a:spLocks noChangeShapeType="1"/>
            </p:cNvSpPr>
            <p:nvPr/>
          </p:nvSpPr>
          <p:spPr bwMode="auto">
            <a:xfrm>
              <a:off x="3260" y="2697"/>
              <a:ext cx="30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88">
              <a:extLst>
                <a:ext uri="{FF2B5EF4-FFF2-40B4-BE49-F238E27FC236}">
                  <a16:creationId xmlns:a16="http://schemas.microsoft.com/office/drawing/2014/main" id="{01133AF1-9433-43E3-5740-DA3CA746C7C1}"/>
                </a:ext>
              </a:extLst>
            </p:cNvPr>
            <p:cNvSpPr>
              <a:spLocks noChangeShapeType="1"/>
            </p:cNvSpPr>
            <p:nvPr/>
          </p:nvSpPr>
          <p:spPr bwMode="auto">
            <a:xfrm>
              <a:off x="3550" y="2694"/>
              <a:ext cx="1" cy="19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89">
              <a:extLst>
                <a:ext uri="{FF2B5EF4-FFF2-40B4-BE49-F238E27FC236}">
                  <a16:creationId xmlns:a16="http://schemas.microsoft.com/office/drawing/2014/main" id="{8D00D248-48F8-3675-1714-777180AA9010}"/>
                </a:ext>
              </a:extLst>
            </p:cNvPr>
            <p:cNvSpPr>
              <a:spLocks noChangeShapeType="1"/>
            </p:cNvSpPr>
            <p:nvPr/>
          </p:nvSpPr>
          <p:spPr bwMode="auto">
            <a:xfrm flipV="1">
              <a:off x="3542" y="2890"/>
              <a:ext cx="18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90">
              <a:extLst>
                <a:ext uri="{FF2B5EF4-FFF2-40B4-BE49-F238E27FC236}">
                  <a16:creationId xmlns:a16="http://schemas.microsoft.com/office/drawing/2014/main" id="{0928C0B7-6448-17DA-16AC-56484DF0AC8D}"/>
                </a:ext>
              </a:extLst>
            </p:cNvPr>
            <p:cNvSpPr>
              <a:spLocks noChangeShapeType="1"/>
            </p:cNvSpPr>
            <p:nvPr/>
          </p:nvSpPr>
          <p:spPr bwMode="auto">
            <a:xfrm flipV="1">
              <a:off x="3712" y="2680"/>
              <a:ext cx="1" cy="21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91">
              <a:extLst>
                <a:ext uri="{FF2B5EF4-FFF2-40B4-BE49-F238E27FC236}">
                  <a16:creationId xmlns:a16="http://schemas.microsoft.com/office/drawing/2014/main" id="{8905762F-61EE-F72D-956E-A0A3AA3F5016}"/>
                </a:ext>
              </a:extLst>
            </p:cNvPr>
            <p:cNvSpPr>
              <a:spLocks noChangeShapeType="1"/>
            </p:cNvSpPr>
            <p:nvPr/>
          </p:nvSpPr>
          <p:spPr bwMode="auto">
            <a:xfrm flipV="1">
              <a:off x="3710" y="2695"/>
              <a:ext cx="34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92">
              <a:extLst>
                <a:ext uri="{FF2B5EF4-FFF2-40B4-BE49-F238E27FC236}">
                  <a16:creationId xmlns:a16="http://schemas.microsoft.com/office/drawing/2014/main" id="{58D54A3B-3FE8-E2D3-2F73-3401962E9AA6}"/>
                </a:ext>
              </a:extLst>
            </p:cNvPr>
            <p:cNvSpPr>
              <a:spLocks noChangeShapeType="1"/>
            </p:cNvSpPr>
            <p:nvPr/>
          </p:nvSpPr>
          <p:spPr bwMode="auto">
            <a:xfrm flipH="1">
              <a:off x="4056" y="2697"/>
              <a:ext cx="0" cy="20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93">
              <a:extLst>
                <a:ext uri="{FF2B5EF4-FFF2-40B4-BE49-F238E27FC236}">
                  <a16:creationId xmlns:a16="http://schemas.microsoft.com/office/drawing/2014/main" id="{591662E9-DB95-456A-C9C3-285538701C96}"/>
                </a:ext>
              </a:extLst>
            </p:cNvPr>
            <p:cNvSpPr>
              <a:spLocks noChangeShapeType="1"/>
            </p:cNvSpPr>
            <p:nvPr/>
          </p:nvSpPr>
          <p:spPr bwMode="auto">
            <a:xfrm flipV="1">
              <a:off x="4053" y="2890"/>
              <a:ext cx="16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94">
              <a:extLst>
                <a:ext uri="{FF2B5EF4-FFF2-40B4-BE49-F238E27FC236}">
                  <a16:creationId xmlns:a16="http://schemas.microsoft.com/office/drawing/2014/main" id="{D42F62B5-D69C-0C19-0E9B-570D2018A42B}"/>
                </a:ext>
              </a:extLst>
            </p:cNvPr>
            <p:cNvSpPr>
              <a:spLocks noChangeShapeType="1"/>
            </p:cNvSpPr>
            <p:nvPr/>
          </p:nvSpPr>
          <p:spPr bwMode="auto">
            <a:xfrm flipV="1">
              <a:off x="4222" y="2683"/>
              <a:ext cx="1" cy="20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95">
              <a:extLst>
                <a:ext uri="{FF2B5EF4-FFF2-40B4-BE49-F238E27FC236}">
                  <a16:creationId xmlns:a16="http://schemas.microsoft.com/office/drawing/2014/main" id="{2EF0874E-2C26-33FB-85B2-7AA0F57174E0}"/>
                </a:ext>
              </a:extLst>
            </p:cNvPr>
            <p:cNvSpPr>
              <a:spLocks noChangeShapeType="1"/>
            </p:cNvSpPr>
            <p:nvPr/>
          </p:nvSpPr>
          <p:spPr bwMode="auto">
            <a:xfrm flipV="1">
              <a:off x="4222" y="2697"/>
              <a:ext cx="583"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Line 96">
              <a:extLst>
                <a:ext uri="{FF2B5EF4-FFF2-40B4-BE49-F238E27FC236}">
                  <a16:creationId xmlns:a16="http://schemas.microsoft.com/office/drawing/2014/main" id="{8847B93A-CA6C-7867-BABC-9AA855ECFF59}"/>
                </a:ext>
              </a:extLst>
            </p:cNvPr>
            <p:cNvSpPr>
              <a:spLocks noChangeShapeType="1"/>
            </p:cNvSpPr>
            <p:nvPr/>
          </p:nvSpPr>
          <p:spPr bwMode="auto">
            <a:xfrm>
              <a:off x="4792" y="2697"/>
              <a:ext cx="1" cy="19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97">
              <a:extLst>
                <a:ext uri="{FF2B5EF4-FFF2-40B4-BE49-F238E27FC236}">
                  <a16:creationId xmlns:a16="http://schemas.microsoft.com/office/drawing/2014/main" id="{F443797D-5A8E-8CC1-366B-AEBD62FF7E73}"/>
                </a:ext>
              </a:extLst>
            </p:cNvPr>
            <p:cNvSpPr>
              <a:spLocks noChangeShapeType="1"/>
            </p:cNvSpPr>
            <p:nvPr/>
          </p:nvSpPr>
          <p:spPr bwMode="auto">
            <a:xfrm>
              <a:off x="4786" y="2889"/>
              <a:ext cx="53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98">
              <a:extLst>
                <a:ext uri="{FF2B5EF4-FFF2-40B4-BE49-F238E27FC236}">
                  <a16:creationId xmlns:a16="http://schemas.microsoft.com/office/drawing/2014/main" id="{544DBC9C-8867-64BB-4F90-D31AFBA5F674}"/>
                </a:ext>
              </a:extLst>
            </p:cNvPr>
            <p:cNvSpPr>
              <a:spLocks noChangeShapeType="1"/>
            </p:cNvSpPr>
            <p:nvPr/>
          </p:nvSpPr>
          <p:spPr bwMode="auto">
            <a:xfrm flipV="1">
              <a:off x="5310" y="2685"/>
              <a:ext cx="0" cy="20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99">
              <a:extLst>
                <a:ext uri="{FF2B5EF4-FFF2-40B4-BE49-F238E27FC236}">
                  <a16:creationId xmlns:a16="http://schemas.microsoft.com/office/drawing/2014/main" id="{FC5FFF6E-A9E7-EDE2-798C-5E2EEBB4E61E}"/>
                </a:ext>
              </a:extLst>
            </p:cNvPr>
            <p:cNvSpPr>
              <a:spLocks noChangeShapeType="1"/>
            </p:cNvSpPr>
            <p:nvPr/>
          </p:nvSpPr>
          <p:spPr bwMode="auto">
            <a:xfrm flipV="1">
              <a:off x="5310" y="2697"/>
              <a:ext cx="16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 name="Group 100">
            <a:extLst>
              <a:ext uri="{FF2B5EF4-FFF2-40B4-BE49-F238E27FC236}">
                <a16:creationId xmlns:a16="http://schemas.microsoft.com/office/drawing/2014/main" id="{6203FEA4-C5C6-6181-5C7E-B50930606188}"/>
              </a:ext>
            </a:extLst>
          </p:cNvPr>
          <p:cNvGrpSpPr>
            <a:grpSpLocks/>
          </p:cNvGrpSpPr>
          <p:nvPr/>
        </p:nvGrpSpPr>
        <p:grpSpPr bwMode="auto">
          <a:xfrm>
            <a:off x="6408379" y="4106611"/>
            <a:ext cx="3248025" cy="2590800"/>
            <a:chOff x="3270" y="2465"/>
            <a:chExt cx="2046" cy="1632"/>
          </a:xfrm>
        </p:grpSpPr>
        <p:sp>
          <p:nvSpPr>
            <p:cNvPr id="104" name="Line 101">
              <a:extLst>
                <a:ext uri="{FF2B5EF4-FFF2-40B4-BE49-F238E27FC236}">
                  <a16:creationId xmlns:a16="http://schemas.microsoft.com/office/drawing/2014/main" id="{2B17768A-EA02-0B4C-30F8-7449F4D3F14C}"/>
                </a:ext>
              </a:extLst>
            </p:cNvPr>
            <p:cNvSpPr>
              <a:spLocks noChangeShapeType="1"/>
            </p:cNvSpPr>
            <p:nvPr/>
          </p:nvSpPr>
          <p:spPr bwMode="auto">
            <a:xfrm>
              <a:off x="3396" y="2465"/>
              <a:ext cx="0" cy="1584"/>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102">
              <a:extLst>
                <a:ext uri="{FF2B5EF4-FFF2-40B4-BE49-F238E27FC236}">
                  <a16:creationId xmlns:a16="http://schemas.microsoft.com/office/drawing/2014/main" id="{A11D30DC-520A-E9A1-E4AB-78483453D996}"/>
                </a:ext>
              </a:extLst>
            </p:cNvPr>
            <p:cNvSpPr>
              <a:spLocks noChangeShapeType="1"/>
            </p:cNvSpPr>
            <p:nvPr/>
          </p:nvSpPr>
          <p:spPr bwMode="auto">
            <a:xfrm>
              <a:off x="3540" y="2849"/>
              <a:ext cx="0" cy="1200"/>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Line 103">
              <a:extLst>
                <a:ext uri="{FF2B5EF4-FFF2-40B4-BE49-F238E27FC236}">
                  <a16:creationId xmlns:a16="http://schemas.microsoft.com/office/drawing/2014/main" id="{33B3B075-0222-E47D-4365-490AA8D7F4BE}"/>
                </a:ext>
              </a:extLst>
            </p:cNvPr>
            <p:cNvSpPr>
              <a:spLocks noChangeShapeType="1"/>
            </p:cNvSpPr>
            <p:nvPr/>
          </p:nvSpPr>
          <p:spPr bwMode="auto">
            <a:xfrm>
              <a:off x="3708" y="2465"/>
              <a:ext cx="0" cy="1584"/>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104">
              <a:extLst>
                <a:ext uri="{FF2B5EF4-FFF2-40B4-BE49-F238E27FC236}">
                  <a16:creationId xmlns:a16="http://schemas.microsoft.com/office/drawing/2014/main" id="{7CD48CF1-5A0B-2890-92E1-21CAD355A506}"/>
                </a:ext>
              </a:extLst>
            </p:cNvPr>
            <p:cNvSpPr>
              <a:spLocks noChangeShapeType="1"/>
            </p:cNvSpPr>
            <p:nvPr/>
          </p:nvSpPr>
          <p:spPr bwMode="auto">
            <a:xfrm>
              <a:off x="4056" y="2465"/>
              <a:ext cx="0" cy="1584"/>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105">
              <a:extLst>
                <a:ext uri="{FF2B5EF4-FFF2-40B4-BE49-F238E27FC236}">
                  <a16:creationId xmlns:a16="http://schemas.microsoft.com/office/drawing/2014/main" id="{FB0E4E0D-CA0B-2F7D-848E-A270426EEE0C}"/>
                </a:ext>
              </a:extLst>
            </p:cNvPr>
            <p:cNvSpPr>
              <a:spLocks noChangeShapeType="1"/>
            </p:cNvSpPr>
            <p:nvPr/>
          </p:nvSpPr>
          <p:spPr bwMode="auto">
            <a:xfrm>
              <a:off x="4224" y="2849"/>
              <a:ext cx="0" cy="1200"/>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106">
              <a:extLst>
                <a:ext uri="{FF2B5EF4-FFF2-40B4-BE49-F238E27FC236}">
                  <a16:creationId xmlns:a16="http://schemas.microsoft.com/office/drawing/2014/main" id="{7F6B2F4F-1DF7-DE2A-F41C-011D16FC113D}"/>
                </a:ext>
              </a:extLst>
            </p:cNvPr>
            <p:cNvSpPr>
              <a:spLocks noChangeShapeType="1"/>
            </p:cNvSpPr>
            <p:nvPr/>
          </p:nvSpPr>
          <p:spPr bwMode="auto">
            <a:xfrm>
              <a:off x="4788" y="2465"/>
              <a:ext cx="0" cy="1584"/>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107">
              <a:extLst>
                <a:ext uri="{FF2B5EF4-FFF2-40B4-BE49-F238E27FC236}">
                  <a16:creationId xmlns:a16="http://schemas.microsoft.com/office/drawing/2014/main" id="{41BC4592-6E92-6F1F-4ADA-39EA97F6F9B3}"/>
                </a:ext>
              </a:extLst>
            </p:cNvPr>
            <p:cNvSpPr>
              <a:spLocks noChangeShapeType="1"/>
            </p:cNvSpPr>
            <p:nvPr/>
          </p:nvSpPr>
          <p:spPr bwMode="auto">
            <a:xfrm>
              <a:off x="5124" y="2465"/>
              <a:ext cx="0" cy="1584"/>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108">
              <a:extLst>
                <a:ext uri="{FF2B5EF4-FFF2-40B4-BE49-F238E27FC236}">
                  <a16:creationId xmlns:a16="http://schemas.microsoft.com/office/drawing/2014/main" id="{4283CC9C-801B-9CD8-B0AC-E386EF60F343}"/>
                </a:ext>
              </a:extLst>
            </p:cNvPr>
            <p:cNvSpPr>
              <a:spLocks noChangeShapeType="1"/>
            </p:cNvSpPr>
            <p:nvPr/>
          </p:nvSpPr>
          <p:spPr bwMode="auto">
            <a:xfrm>
              <a:off x="3270" y="2849"/>
              <a:ext cx="0" cy="1080"/>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109">
              <a:extLst>
                <a:ext uri="{FF2B5EF4-FFF2-40B4-BE49-F238E27FC236}">
                  <a16:creationId xmlns:a16="http://schemas.microsoft.com/office/drawing/2014/main" id="{4BF0AEE6-7E14-F532-8BAE-9AFCDC16969C}"/>
                </a:ext>
              </a:extLst>
            </p:cNvPr>
            <p:cNvSpPr>
              <a:spLocks noChangeShapeType="1"/>
            </p:cNvSpPr>
            <p:nvPr/>
          </p:nvSpPr>
          <p:spPr bwMode="auto">
            <a:xfrm>
              <a:off x="4452" y="2465"/>
              <a:ext cx="0" cy="1584"/>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110">
              <a:extLst>
                <a:ext uri="{FF2B5EF4-FFF2-40B4-BE49-F238E27FC236}">
                  <a16:creationId xmlns:a16="http://schemas.microsoft.com/office/drawing/2014/main" id="{A2C43C5C-E9BA-1D6F-FE8F-1C4819564D1E}"/>
                </a:ext>
              </a:extLst>
            </p:cNvPr>
            <p:cNvSpPr>
              <a:spLocks noChangeShapeType="1"/>
            </p:cNvSpPr>
            <p:nvPr/>
          </p:nvSpPr>
          <p:spPr bwMode="auto">
            <a:xfrm>
              <a:off x="5316" y="2849"/>
              <a:ext cx="0" cy="1248"/>
            </a:xfrm>
            <a:prstGeom prst="line">
              <a:avLst/>
            </a:prstGeom>
            <a:noFill/>
            <a:ln w="127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 name="Text Box 111">
            <a:extLst>
              <a:ext uri="{FF2B5EF4-FFF2-40B4-BE49-F238E27FC236}">
                <a16:creationId xmlns:a16="http://schemas.microsoft.com/office/drawing/2014/main" id="{D42C266D-6411-D3B9-3185-55B858B103C1}"/>
              </a:ext>
            </a:extLst>
          </p:cNvPr>
          <p:cNvSpPr txBox="1">
            <a:spLocks noChangeArrowheads="1"/>
          </p:cNvSpPr>
          <p:nvPr/>
        </p:nvSpPr>
        <p:spPr bwMode="auto">
          <a:xfrm>
            <a:off x="5503504" y="5032123"/>
            <a:ext cx="51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grpSp>
        <p:nvGrpSpPr>
          <p:cNvPr id="115" name="Group 112">
            <a:extLst>
              <a:ext uri="{FF2B5EF4-FFF2-40B4-BE49-F238E27FC236}">
                <a16:creationId xmlns:a16="http://schemas.microsoft.com/office/drawing/2014/main" id="{48BED8D4-371E-9D53-5BCC-B4FB2C7D4257}"/>
              </a:ext>
            </a:extLst>
          </p:cNvPr>
          <p:cNvGrpSpPr>
            <a:grpSpLocks/>
          </p:cNvGrpSpPr>
          <p:nvPr/>
        </p:nvGrpSpPr>
        <p:grpSpPr bwMode="auto">
          <a:xfrm>
            <a:off x="5503504" y="5786186"/>
            <a:ext cx="549275" cy="519112"/>
            <a:chOff x="2700" y="3523"/>
            <a:chExt cx="346" cy="327"/>
          </a:xfrm>
        </p:grpSpPr>
        <p:sp>
          <p:nvSpPr>
            <p:cNvPr id="116" name="Text Box 113">
              <a:extLst>
                <a:ext uri="{FF2B5EF4-FFF2-40B4-BE49-F238E27FC236}">
                  <a16:creationId xmlns:a16="http://schemas.microsoft.com/office/drawing/2014/main" id="{8F1B6444-9183-2547-6228-3BF69EF41466}"/>
                </a:ext>
              </a:extLst>
            </p:cNvPr>
            <p:cNvSpPr txBox="1">
              <a:spLocks noChangeArrowheads="1"/>
            </p:cNvSpPr>
            <p:nvPr/>
          </p:nvSpPr>
          <p:spPr bwMode="auto">
            <a:xfrm>
              <a:off x="2700" y="3523"/>
              <a:ext cx="3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66"/>
                  </a:solidFill>
                </a:rPr>
                <a:t>Q</a:t>
              </a:r>
            </a:p>
          </p:txBody>
        </p:sp>
        <p:sp>
          <p:nvSpPr>
            <p:cNvPr id="117" name="Line 114">
              <a:extLst>
                <a:ext uri="{FF2B5EF4-FFF2-40B4-BE49-F238E27FC236}">
                  <a16:creationId xmlns:a16="http://schemas.microsoft.com/office/drawing/2014/main" id="{7B5394A7-D0EA-5B79-AA71-62C0E4C65EFB}"/>
                </a:ext>
              </a:extLst>
            </p:cNvPr>
            <p:cNvSpPr>
              <a:spLocks noChangeShapeType="1"/>
            </p:cNvSpPr>
            <p:nvPr/>
          </p:nvSpPr>
          <p:spPr bwMode="auto">
            <a:xfrm>
              <a:off x="2796" y="3564"/>
              <a:ext cx="14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8" name="Line 115">
            <a:extLst>
              <a:ext uri="{FF2B5EF4-FFF2-40B4-BE49-F238E27FC236}">
                <a16:creationId xmlns:a16="http://schemas.microsoft.com/office/drawing/2014/main" id="{47F86F71-2C0B-0ED2-A450-70CD80F492CB}"/>
              </a:ext>
            </a:extLst>
          </p:cNvPr>
          <p:cNvSpPr>
            <a:spLocks noChangeShapeType="1"/>
          </p:cNvSpPr>
          <p:nvPr/>
        </p:nvSpPr>
        <p:spPr bwMode="auto">
          <a:xfrm>
            <a:off x="6837004" y="5887786"/>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9" name="Group 116">
            <a:extLst>
              <a:ext uri="{FF2B5EF4-FFF2-40B4-BE49-F238E27FC236}">
                <a16:creationId xmlns:a16="http://schemas.microsoft.com/office/drawing/2014/main" id="{D13C7E92-FD49-FCDB-2684-2BDE1E64ACAA}"/>
              </a:ext>
            </a:extLst>
          </p:cNvPr>
          <p:cNvGrpSpPr>
            <a:grpSpLocks/>
          </p:cNvGrpSpPr>
          <p:nvPr/>
        </p:nvGrpSpPr>
        <p:grpSpPr bwMode="auto">
          <a:xfrm>
            <a:off x="6113104" y="5497261"/>
            <a:ext cx="320675" cy="381000"/>
            <a:chOff x="3084" y="3365"/>
            <a:chExt cx="190" cy="240"/>
          </a:xfrm>
        </p:grpSpPr>
        <p:sp>
          <p:nvSpPr>
            <p:cNvPr id="120" name="Line 117">
              <a:extLst>
                <a:ext uri="{FF2B5EF4-FFF2-40B4-BE49-F238E27FC236}">
                  <a16:creationId xmlns:a16="http://schemas.microsoft.com/office/drawing/2014/main" id="{91FBB144-58A0-5930-1970-EFF2356745DE}"/>
                </a:ext>
              </a:extLst>
            </p:cNvPr>
            <p:cNvSpPr>
              <a:spLocks noChangeShapeType="1"/>
            </p:cNvSpPr>
            <p:nvPr/>
          </p:nvSpPr>
          <p:spPr bwMode="auto">
            <a:xfrm>
              <a:off x="3084" y="3605"/>
              <a:ext cx="1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Line 118">
              <a:extLst>
                <a:ext uri="{FF2B5EF4-FFF2-40B4-BE49-F238E27FC236}">
                  <a16:creationId xmlns:a16="http://schemas.microsoft.com/office/drawing/2014/main" id="{C0C8B4E7-2B4C-09A4-3E84-E7E3374930F4}"/>
                </a:ext>
              </a:extLst>
            </p:cNvPr>
            <p:cNvSpPr>
              <a:spLocks noChangeShapeType="1"/>
            </p:cNvSpPr>
            <p:nvPr/>
          </p:nvSpPr>
          <p:spPr bwMode="auto">
            <a:xfrm>
              <a:off x="3084" y="3365"/>
              <a:ext cx="1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 name="Group 119">
            <a:extLst>
              <a:ext uri="{FF2B5EF4-FFF2-40B4-BE49-F238E27FC236}">
                <a16:creationId xmlns:a16="http://schemas.microsoft.com/office/drawing/2014/main" id="{C4492936-05A8-2BA3-422C-6B70532253D8}"/>
              </a:ext>
            </a:extLst>
          </p:cNvPr>
          <p:cNvGrpSpPr>
            <a:grpSpLocks/>
          </p:cNvGrpSpPr>
          <p:nvPr/>
        </p:nvGrpSpPr>
        <p:grpSpPr bwMode="auto">
          <a:xfrm flipH="1">
            <a:off x="6573839" y="5097518"/>
            <a:ext cx="42862" cy="1238250"/>
            <a:chOff x="3276" y="3125"/>
            <a:chExt cx="0" cy="762"/>
          </a:xfrm>
        </p:grpSpPr>
        <p:sp>
          <p:nvSpPr>
            <p:cNvPr id="123" name="Line 120">
              <a:extLst>
                <a:ext uri="{FF2B5EF4-FFF2-40B4-BE49-F238E27FC236}">
                  <a16:creationId xmlns:a16="http://schemas.microsoft.com/office/drawing/2014/main" id="{78BC48FC-54FE-50BE-545C-517EEBD65278}"/>
                </a:ext>
              </a:extLst>
            </p:cNvPr>
            <p:cNvSpPr>
              <a:spLocks noChangeShapeType="1"/>
            </p:cNvSpPr>
            <p:nvPr/>
          </p:nvSpPr>
          <p:spPr bwMode="auto">
            <a:xfrm>
              <a:off x="3276" y="3599"/>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121">
              <a:extLst>
                <a:ext uri="{FF2B5EF4-FFF2-40B4-BE49-F238E27FC236}">
                  <a16:creationId xmlns:a16="http://schemas.microsoft.com/office/drawing/2014/main" id="{924B724E-98CC-E9F4-FFE1-6D204F9C3096}"/>
                </a:ext>
              </a:extLst>
            </p:cNvPr>
            <p:cNvSpPr>
              <a:spLocks noChangeShapeType="1"/>
            </p:cNvSpPr>
            <p:nvPr/>
          </p:nvSpPr>
          <p:spPr bwMode="auto">
            <a:xfrm flipV="1">
              <a:off x="3276" y="3125"/>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5" name="Group 122">
            <a:extLst>
              <a:ext uri="{FF2B5EF4-FFF2-40B4-BE49-F238E27FC236}">
                <a16:creationId xmlns:a16="http://schemas.microsoft.com/office/drawing/2014/main" id="{A38774F3-ACC3-89D8-F245-E19C1E18B9FD}"/>
              </a:ext>
            </a:extLst>
          </p:cNvPr>
          <p:cNvGrpSpPr>
            <a:grpSpLocks/>
          </p:cNvGrpSpPr>
          <p:nvPr/>
        </p:nvGrpSpPr>
        <p:grpSpPr bwMode="auto">
          <a:xfrm>
            <a:off x="6617929" y="5116261"/>
            <a:ext cx="219075" cy="1219200"/>
            <a:chOff x="3270" y="3125"/>
            <a:chExt cx="150" cy="768"/>
          </a:xfrm>
        </p:grpSpPr>
        <p:sp>
          <p:nvSpPr>
            <p:cNvPr id="126" name="Line 123">
              <a:extLst>
                <a:ext uri="{FF2B5EF4-FFF2-40B4-BE49-F238E27FC236}">
                  <a16:creationId xmlns:a16="http://schemas.microsoft.com/office/drawing/2014/main" id="{905CB25B-0ECA-DB08-0BF5-FF804CE3D1D6}"/>
                </a:ext>
              </a:extLst>
            </p:cNvPr>
            <p:cNvSpPr>
              <a:spLocks noChangeShapeType="1"/>
            </p:cNvSpPr>
            <p:nvPr/>
          </p:nvSpPr>
          <p:spPr bwMode="auto">
            <a:xfrm>
              <a:off x="3270" y="3893"/>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Line 124">
              <a:extLst>
                <a:ext uri="{FF2B5EF4-FFF2-40B4-BE49-F238E27FC236}">
                  <a16:creationId xmlns:a16="http://schemas.microsoft.com/office/drawing/2014/main" id="{E1FA0113-6745-51E5-A469-CAF42F8D9FF0}"/>
                </a:ext>
              </a:extLst>
            </p:cNvPr>
            <p:cNvSpPr>
              <a:spLocks noChangeShapeType="1"/>
            </p:cNvSpPr>
            <p:nvPr/>
          </p:nvSpPr>
          <p:spPr bwMode="auto">
            <a:xfrm>
              <a:off x="3276" y="3125"/>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8" name="Group 125">
            <a:extLst>
              <a:ext uri="{FF2B5EF4-FFF2-40B4-BE49-F238E27FC236}">
                <a16:creationId xmlns:a16="http://schemas.microsoft.com/office/drawing/2014/main" id="{A3435441-6A73-5179-5303-2B60B3FC25E3}"/>
              </a:ext>
            </a:extLst>
          </p:cNvPr>
          <p:cNvGrpSpPr>
            <a:grpSpLocks/>
          </p:cNvGrpSpPr>
          <p:nvPr/>
        </p:nvGrpSpPr>
        <p:grpSpPr bwMode="auto">
          <a:xfrm>
            <a:off x="6822717" y="5113086"/>
            <a:ext cx="280987" cy="765175"/>
            <a:chOff x="3531" y="3123"/>
            <a:chExt cx="177" cy="482"/>
          </a:xfrm>
        </p:grpSpPr>
        <p:sp>
          <p:nvSpPr>
            <p:cNvPr id="129" name="Line 126">
              <a:extLst>
                <a:ext uri="{FF2B5EF4-FFF2-40B4-BE49-F238E27FC236}">
                  <a16:creationId xmlns:a16="http://schemas.microsoft.com/office/drawing/2014/main" id="{D9646306-E85C-F49C-AEEC-F302A96B443D}"/>
                </a:ext>
              </a:extLst>
            </p:cNvPr>
            <p:cNvSpPr>
              <a:spLocks noChangeShapeType="1"/>
            </p:cNvSpPr>
            <p:nvPr/>
          </p:nvSpPr>
          <p:spPr bwMode="auto">
            <a:xfrm>
              <a:off x="3531" y="3605"/>
              <a:ext cx="1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Line 127">
              <a:extLst>
                <a:ext uri="{FF2B5EF4-FFF2-40B4-BE49-F238E27FC236}">
                  <a16:creationId xmlns:a16="http://schemas.microsoft.com/office/drawing/2014/main" id="{F9BE2F60-4DB4-5C75-C75B-477DB0CD643F}"/>
                </a:ext>
              </a:extLst>
            </p:cNvPr>
            <p:cNvSpPr>
              <a:spLocks noChangeShapeType="1"/>
            </p:cNvSpPr>
            <p:nvPr/>
          </p:nvSpPr>
          <p:spPr bwMode="auto">
            <a:xfrm>
              <a:off x="3540" y="3123"/>
              <a:ext cx="168"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 name="Group 128">
            <a:extLst>
              <a:ext uri="{FF2B5EF4-FFF2-40B4-BE49-F238E27FC236}">
                <a16:creationId xmlns:a16="http://schemas.microsoft.com/office/drawing/2014/main" id="{87AF3E34-582B-2C13-37C7-83B28723F607}"/>
              </a:ext>
            </a:extLst>
          </p:cNvPr>
          <p:cNvGrpSpPr>
            <a:grpSpLocks/>
          </p:cNvGrpSpPr>
          <p:nvPr/>
        </p:nvGrpSpPr>
        <p:grpSpPr bwMode="auto">
          <a:xfrm>
            <a:off x="7094179" y="5111498"/>
            <a:ext cx="552450" cy="771525"/>
            <a:chOff x="3702" y="3119"/>
            <a:chExt cx="348" cy="486"/>
          </a:xfrm>
        </p:grpSpPr>
        <p:sp>
          <p:nvSpPr>
            <p:cNvPr id="132" name="Line 129">
              <a:extLst>
                <a:ext uri="{FF2B5EF4-FFF2-40B4-BE49-F238E27FC236}">
                  <a16:creationId xmlns:a16="http://schemas.microsoft.com/office/drawing/2014/main" id="{BEDC460B-F0F3-9C1B-1043-83D77768AEC3}"/>
                </a:ext>
              </a:extLst>
            </p:cNvPr>
            <p:cNvSpPr>
              <a:spLocks noChangeShapeType="1"/>
            </p:cNvSpPr>
            <p:nvPr/>
          </p:nvSpPr>
          <p:spPr bwMode="auto">
            <a:xfrm>
              <a:off x="3702" y="3371"/>
              <a:ext cx="348" cy="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Line 130">
              <a:extLst>
                <a:ext uri="{FF2B5EF4-FFF2-40B4-BE49-F238E27FC236}">
                  <a16:creationId xmlns:a16="http://schemas.microsoft.com/office/drawing/2014/main" id="{985134ED-5802-562B-EDB5-BC4AA095D37B}"/>
                </a:ext>
              </a:extLst>
            </p:cNvPr>
            <p:cNvSpPr>
              <a:spLocks noChangeShapeType="1"/>
            </p:cNvSpPr>
            <p:nvPr/>
          </p:nvSpPr>
          <p:spPr bwMode="auto">
            <a:xfrm>
              <a:off x="3708" y="3605"/>
              <a:ext cx="342" cy="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Line 131">
              <a:extLst>
                <a:ext uri="{FF2B5EF4-FFF2-40B4-BE49-F238E27FC236}">
                  <a16:creationId xmlns:a16="http://schemas.microsoft.com/office/drawing/2014/main" id="{8DBA9B5D-56E4-2A35-D8CB-67BD7A16FBC8}"/>
                </a:ext>
              </a:extLst>
            </p:cNvPr>
            <p:cNvSpPr>
              <a:spLocks noChangeShapeType="1"/>
            </p:cNvSpPr>
            <p:nvPr/>
          </p:nvSpPr>
          <p:spPr bwMode="auto">
            <a:xfrm>
              <a:off x="3708" y="3119"/>
              <a:ext cx="0" cy="240"/>
            </a:xfrm>
            <a:prstGeom prst="line">
              <a:avLst/>
            </a:prstGeom>
            <a:noFill/>
            <a:ln w="38100">
              <a:solidFill>
                <a:srgbClr val="FF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5" name="Group 132">
            <a:extLst>
              <a:ext uri="{FF2B5EF4-FFF2-40B4-BE49-F238E27FC236}">
                <a16:creationId xmlns:a16="http://schemas.microsoft.com/office/drawing/2014/main" id="{F24120D4-2101-6426-FB92-4948A7CC8AF8}"/>
              </a:ext>
            </a:extLst>
          </p:cNvPr>
          <p:cNvGrpSpPr>
            <a:grpSpLocks/>
          </p:cNvGrpSpPr>
          <p:nvPr/>
        </p:nvGrpSpPr>
        <p:grpSpPr bwMode="auto">
          <a:xfrm>
            <a:off x="7103704" y="5109911"/>
            <a:ext cx="581025" cy="1257300"/>
            <a:chOff x="3708" y="3125"/>
            <a:chExt cx="366" cy="780"/>
          </a:xfrm>
        </p:grpSpPr>
        <p:sp>
          <p:nvSpPr>
            <p:cNvPr id="136" name="Line 133">
              <a:extLst>
                <a:ext uri="{FF2B5EF4-FFF2-40B4-BE49-F238E27FC236}">
                  <a16:creationId xmlns:a16="http://schemas.microsoft.com/office/drawing/2014/main" id="{0E13B3BC-4134-D234-92E8-E369CC668030}"/>
                </a:ext>
              </a:extLst>
            </p:cNvPr>
            <p:cNvSpPr>
              <a:spLocks noChangeShapeType="1"/>
            </p:cNvSpPr>
            <p:nvPr/>
          </p:nvSpPr>
          <p:spPr bwMode="auto">
            <a:xfrm>
              <a:off x="3708" y="3125"/>
              <a:ext cx="354" cy="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Line 134">
              <a:extLst>
                <a:ext uri="{FF2B5EF4-FFF2-40B4-BE49-F238E27FC236}">
                  <a16:creationId xmlns:a16="http://schemas.microsoft.com/office/drawing/2014/main" id="{2DC9F528-58AA-45D7-E487-B5D09439EB0B}"/>
                </a:ext>
              </a:extLst>
            </p:cNvPr>
            <p:cNvSpPr>
              <a:spLocks noChangeShapeType="1"/>
            </p:cNvSpPr>
            <p:nvPr/>
          </p:nvSpPr>
          <p:spPr bwMode="auto">
            <a:xfrm flipV="1">
              <a:off x="3708" y="3893"/>
              <a:ext cx="366" cy="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Line 135">
              <a:extLst>
                <a:ext uri="{FF2B5EF4-FFF2-40B4-BE49-F238E27FC236}">
                  <a16:creationId xmlns:a16="http://schemas.microsoft.com/office/drawing/2014/main" id="{73F48E93-A217-0570-FE2A-7C5EDB7A6D3E}"/>
                </a:ext>
              </a:extLst>
            </p:cNvPr>
            <p:cNvSpPr>
              <a:spLocks noChangeShapeType="1"/>
            </p:cNvSpPr>
            <p:nvPr/>
          </p:nvSpPr>
          <p:spPr bwMode="auto">
            <a:xfrm>
              <a:off x="3708" y="3617"/>
              <a:ext cx="0" cy="288"/>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9" name="Line 136">
            <a:extLst>
              <a:ext uri="{FF2B5EF4-FFF2-40B4-BE49-F238E27FC236}">
                <a16:creationId xmlns:a16="http://schemas.microsoft.com/office/drawing/2014/main" id="{A32A7031-6633-08B3-9115-04206810EE11}"/>
              </a:ext>
            </a:extLst>
          </p:cNvPr>
          <p:cNvSpPr>
            <a:spLocks noChangeShapeType="1"/>
          </p:cNvSpPr>
          <p:nvPr/>
        </p:nvSpPr>
        <p:spPr bwMode="auto">
          <a:xfrm flipV="1">
            <a:off x="7656154" y="5868736"/>
            <a:ext cx="0" cy="4667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0" name="Group 137">
            <a:extLst>
              <a:ext uri="{FF2B5EF4-FFF2-40B4-BE49-F238E27FC236}">
                <a16:creationId xmlns:a16="http://schemas.microsoft.com/office/drawing/2014/main" id="{E60D58D8-1A73-829E-AF0A-4A1EFDA1D1D7}"/>
              </a:ext>
            </a:extLst>
          </p:cNvPr>
          <p:cNvGrpSpPr>
            <a:grpSpLocks/>
          </p:cNvGrpSpPr>
          <p:nvPr/>
        </p:nvGrpSpPr>
        <p:grpSpPr bwMode="auto">
          <a:xfrm>
            <a:off x="7643454" y="5105148"/>
            <a:ext cx="280988" cy="785813"/>
            <a:chOff x="4048" y="3078"/>
            <a:chExt cx="177" cy="495"/>
          </a:xfrm>
        </p:grpSpPr>
        <p:sp>
          <p:nvSpPr>
            <p:cNvPr id="141" name="Line 138">
              <a:extLst>
                <a:ext uri="{FF2B5EF4-FFF2-40B4-BE49-F238E27FC236}">
                  <a16:creationId xmlns:a16="http://schemas.microsoft.com/office/drawing/2014/main" id="{3C93DC8A-E971-292D-E4FD-FB1A28E3284E}"/>
                </a:ext>
              </a:extLst>
            </p:cNvPr>
            <p:cNvSpPr>
              <a:spLocks noChangeShapeType="1"/>
            </p:cNvSpPr>
            <p:nvPr/>
          </p:nvSpPr>
          <p:spPr bwMode="auto">
            <a:xfrm flipV="1">
              <a:off x="4048" y="3573"/>
              <a:ext cx="17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Line 139">
              <a:extLst>
                <a:ext uri="{FF2B5EF4-FFF2-40B4-BE49-F238E27FC236}">
                  <a16:creationId xmlns:a16="http://schemas.microsoft.com/office/drawing/2014/main" id="{28CAF4C9-283B-6E95-BBEB-6AA089BB53AF}"/>
                </a:ext>
              </a:extLst>
            </p:cNvPr>
            <p:cNvSpPr>
              <a:spLocks noChangeShapeType="1"/>
            </p:cNvSpPr>
            <p:nvPr/>
          </p:nvSpPr>
          <p:spPr bwMode="auto">
            <a:xfrm>
              <a:off x="4057" y="3078"/>
              <a:ext cx="162" cy="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 name="Line 140">
            <a:extLst>
              <a:ext uri="{FF2B5EF4-FFF2-40B4-BE49-F238E27FC236}">
                <a16:creationId xmlns:a16="http://schemas.microsoft.com/office/drawing/2014/main" id="{719B2C64-EB83-98EE-D4D9-F3824FFE26FE}"/>
              </a:ext>
            </a:extLst>
          </p:cNvPr>
          <p:cNvSpPr>
            <a:spLocks noChangeShapeType="1"/>
          </p:cNvSpPr>
          <p:nvPr/>
        </p:nvSpPr>
        <p:spPr bwMode="auto">
          <a:xfrm>
            <a:off x="7922854" y="5106736"/>
            <a:ext cx="885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Line 141">
            <a:extLst>
              <a:ext uri="{FF2B5EF4-FFF2-40B4-BE49-F238E27FC236}">
                <a16:creationId xmlns:a16="http://schemas.microsoft.com/office/drawing/2014/main" id="{1A4E681D-5E9A-9EEB-694B-DCE8A35405D4}"/>
              </a:ext>
            </a:extLst>
          </p:cNvPr>
          <p:cNvSpPr>
            <a:spLocks noChangeShapeType="1"/>
          </p:cNvSpPr>
          <p:nvPr/>
        </p:nvSpPr>
        <p:spPr bwMode="auto">
          <a:xfrm>
            <a:off x="7926029" y="5887786"/>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142">
            <a:extLst>
              <a:ext uri="{FF2B5EF4-FFF2-40B4-BE49-F238E27FC236}">
                <a16:creationId xmlns:a16="http://schemas.microsoft.com/office/drawing/2014/main" id="{2F2DDD95-E56F-C0C2-166B-940A9F4B5173}"/>
              </a:ext>
            </a:extLst>
          </p:cNvPr>
          <p:cNvSpPr>
            <a:spLocks noChangeShapeType="1"/>
          </p:cNvSpPr>
          <p:nvPr/>
        </p:nvSpPr>
        <p:spPr bwMode="auto">
          <a:xfrm>
            <a:off x="7903804" y="6329111"/>
            <a:ext cx="9271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Line 143">
            <a:extLst>
              <a:ext uri="{FF2B5EF4-FFF2-40B4-BE49-F238E27FC236}">
                <a16:creationId xmlns:a16="http://schemas.microsoft.com/office/drawing/2014/main" id="{20D33721-C0CB-AD47-66B7-93C7FC45631A}"/>
              </a:ext>
            </a:extLst>
          </p:cNvPr>
          <p:cNvSpPr>
            <a:spLocks noChangeShapeType="1"/>
          </p:cNvSpPr>
          <p:nvPr/>
        </p:nvSpPr>
        <p:spPr bwMode="auto">
          <a:xfrm>
            <a:off x="8799154" y="5106736"/>
            <a:ext cx="5461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Line 144">
            <a:extLst>
              <a:ext uri="{FF2B5EF4-FFF2-40B4-BE49-F238E27FC236}">
                <a16:creationId xmlns:a16="http://schemas.microsoft.com/office/drawing/2014/main" id="{D05AABF5-3653-B4BC-C014-5A00DEE8EF6B}"/>
              </a:ext>
            </a:extLst>
          </p:cNvPr>
          <p:cNvSpPr>
            <a:spLocks noChangeShapeType="1"/>
          </p:cNvSpPr>
          <p:nvPr/>
        </p:nvSpPr>
        <p:spPr bwMode="auto">
          <a:xfrm>
            <a:off x="8808679" y="5878261"/>
            <a:ext cx="5524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145">
            <a:extLst>
              <a:ext uri="{FF2B5EF4-FFF2-40B4-BE49-F238E27FC236}">
                <a16:creationId xmlns:a16="http://schemas.microsoft.com/office/drawing/2014/main" id="{D522C369-B19C-3233-2115-AD2BDE80B3BC}"/>
              </a:ext>
            </a:extLst>
          </p:cNvPr>
          <p:cNvSpPr>
            <a:spLocks noChangeShapeType="1"/>
          </p:cNvSpPr>
          <p:nvPr/>
        </p:nvSpPr>
        <p:spPr bwMode="auto">
          <a:xfrm>
            <a:off x="8827729" y="5897311"/>
            <a:ext cx="0" cy="428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146">
            <a:extLst>
              <a:ext uri="{FF2B5EF4-FFF2-40B4-BE49-F238E27FC236}">
                <a16:creationId xmlns:a16="http://schemas.microsoft.com/office/drawing/2014/main" id="{F5F60620-B6C9-D165-400C-3AD7F6D6D1C8}"/>
              </a:ext>
            </a:extLst>
          </p:cNvPr>
          <p:cNvSpPr>
            <a:spLocks noChangeShapeType="1"/>
          </p:cNvSpPr>
          <p:nvPr/>
        </p:nvSpPr>
        <p:spPr bwMode="auto">
          <a:xfrm flipH="1">
            <a:off x="9340492" y="5087686"/>
            <a:ext cx="1587" cy="4429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Line 147">
            <a:extLst>
              <a:ext uri="{FF2B5EF4-FFF2-40B4-BE49-F238E27FC236}">
                <a16:creationId xmlns:a16="http://schemas.microsoft.com/office/drawing/2014/main" id="{B22B679F-31B9-0634-535D-9EE8853D9310}"/>
              </a:ext>
            </a:extLst>
          </p:cNvPr>
          <p:cNvSpPr>
            <a:spLocks noChangeShapeType="1"/>
          </p:cNvSpPr>
          <p:nvPr/>
        </p:nvSpPr>
        <p:spPr bwMode="auto">
          <a:xfrm>
            <a:off x="9332554" y="5506786"/>
            <a:ext cx="6715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Line 148">
            <a:extLst>
              <a:ext uri="{FF2B5EF4-FFF2-40B4-BE49-F238E27FC236}">
                <a16:creationId xmlns:a16="http://schemas.microsoft.com/office/drawing/2014/main" id="{4B1E674A-A2F1-3E29-DC4A-ABBDFFF25FFB}"/>
              </a:ext>
            </a:extLst>
          </p:cNvPr>
          <p:cNvSpPr>
            <a:spLocks noChangeShapeType="1"/>
          </p:cNvSpPr>
          <p:nvPr/>
        </p:nvSpPr>
        <p:spPr bwMode="auto">
          <a:xfrm flipV="1">
            <a:off x="9332554" y="5876673"/>
            <a:ext cx="695325" cy="3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Line 149">
            <a:extLst>
              <a:ext uri="{FF2B5EF4-FFF2-40B4-BE49-F238E27FC236}">
                <a16:creationId xmlns:a16="http://schemas.microsoft.com/office/drawing/2014/main" id="{8F8BC880-87DD-9D03-65AE-65C9E68EA607}"/>
              </a:ext>
            </a:extLst>
          </p:cNvPr>
          <p:cNvSpPr>
            <a:spLocks noChangeShapeType="1"/>
          </p:cNvSpPr>
          <p:nvPr/>
        </p:nvSpPr>
        <p:spPr bwMode="auto">
          <a:xfrm>
            <a:off x="7103704" y="3470023"/>
            <a:ext cx="0" cy="3219450"/>
          </a:xfrm>
          <a:prstGeom prst="line">
            <a:avLst/>
          </a:prstGeom>
          <a:noFill/>
          <a:ln w="28575">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 name="AutoShape 150">
            <a:extLst>
              <a:ext uri="{FF2B5EF4-FFF2-40B4-BE49-F238E27FC236}">
                <a16:creationId xmlns:a16="http://schemas.microsoft.com/office/drawing/2014/main" id="{B9DB403D-B627-2552-BEB5-D1A0BC0249FE}"/>
              </a:ext>
            </a:extLst>
          </p:cNvPr>
          <p:cNvSpPr>
            <a:spLocks noChangeArrowheads="1"/>
          </p:cNvSpPr>
          <p:nvPr/>
        </p:nvSpPr>
        <p:spPr bwMode="auto">
          <a:xfrm>
            <a:off x="7084654" y="2517523"/>
            <a:ext cx="3028950" cy="1104900"/>
          </a:xfrm>
          <a:prstGeom prst="wedgeRoundRectCallout">
            <a:avLst>
              <a:gd name="adj1" fmla="val -47852"/>
              <a:gd name="adj2" fmla="val 89366"/>
              <a:gd name="adj3" fmla="val 16667"/>
            </a:avLst>
          </a:prstGeom>
          <a:solidFill>
            <a:srgbClr val="FFFFCC"/>
          </a:solidFill>
          <a:ln w="2857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993300"/>
                </a:solidFill>
              </a:rPr>
              <a:t>信号同时撤消</a:t>
            </a:r>
            <a:r>
              <a:rPr lang="en-US" altLang="zh-CN" sz="2800" b="1">
                <a:solidFill>
                  <a:srgbClr val="993300"/>
                </a:solidFill>
              </a:rPr>
              <a:t>,</a:t>
            </a:r>
            <a:r>
              <a:rPr lang="zh-CN" altLang="en-US" sz="2800" b="1">
                <a:solidFill>
                  <a:srgbClr val="993300"/>
                </a:solidFill>
              </a:rPr>
              <a:t>出现不确定状态</a:t>
            </a:r>
          </a:p>
        </p:txBody>
      </p:sp>
      <p:sp>
        <p:nvSpPr>
          <p:cNvPr id="154" name="Line 151">
            <a:extLst>
              <a:ext uri="{FF2B5EF4-FFF2-40B4-BE49-F238E27FC236}">
                <a16:creationId xmlns:a16="http://schemas.microsoft.com/office/drawing/2014/main" id="{3A7BAF0D-D59A-E67B-EBDC-0283487AC412}"/>
              </a:ext>
            </a:extLst>
          </p:cNvPr>
          <p:cNvSpPr>
            <a:spLocks noChangeShapeType="1"/>
          </p:cNvSpPr>
          <p:nvPr/>
        </p:nvSpPr>
        <p:spPr bwMode="auto">
          <a:xfrm>
            <a:off x="7922854" y="3793873"/>
            <a:ext cx="0" cy="2895600"/>
          </a:xfrm>
          <a:prstGeom prst="line">
            <a:avLst/>
          </a:prstGeom>
          <a:noFill/>
          <a:ln w="28575">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5" name="Line 152">
            <a:extLst>
              <a:ext uri="{FF2B5EF4-FFF2-40B4-BE49-F238E27FC236}">
                <a16:creationId xmlns:a16="http://schemas.microsoft.com/office/drawing/2014/main" id="{6952DAA9-0014-6D74-7E25-695255F55C44}"/>
              </a:ext>
            </a:extLst>
          </p:cNvPr>
          <p:cNvSpPr>
            <a:spLocks noChangeShapeType="1"/>
          </p:cNvSpPr>
          <p:nvPr/>
        </p:nvSpPr>
        <p:spPr bwMode="auto">
          <a:xfrm>
            <a:off x="9351604" y="3650998"/>
            <a:ext cx="0" cy="2895600"/>
          </a:xfrm>
          <a:prstGeom prst="line">
            <a:avLst/>
          </a:prstGeom>
          <a:noFill/>
          <a:ln w="28575">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6" name="Group 153">
            <a:extLst>
              <a:ext uri="{FF2B5EF4-FFF2-40B4-BE49-F238E27FC236}">
                <a16:creationId xmlns:a16="http://schemas.microsoft.com/office/drawing/2014/main" id="{F4A4049A-1749-293F-227E-53FADF9AEA8C}"/>
              </a:ext>
            </a:extLst>
          </p:cNvPr>
          <p:cNvGrpSpPr>
            <a:grpSpLocks/>
          </p:cNvGrpSpPr>
          <p:nvPr/>
        </p:nvGrpSpPr>
        <p:grpSpPr bwMode="auto">
          <a:xfrm>
            <a:off x="7351354" y="2498473"/>
            <a:ext cx="2552700" cy="1562100"/>
            <a:chOff x="3864" y="1476"/>
            <a:chExt cx="1608" cy="984"/>
          </a:xfrm>
        </p:grpSpPr>
        <p:sp>
          <p:nvSpPr>
            <p:cNvPr id="157" name="AutoShape 154">
              <a:extLst>
                <a:ext uri="{FF2B5EF4-FFF2-40B4-BE49-F238E27FC236}">
                  <a16:creationId xmlns:a16="http://schemas.microsoft.com/office/drawing/2014/main" id="{186960B4-A17A-538E-AC5C-DF0A4453664B}"/>
                </a:ext>
              </a:extLst>
            </p:cNvPr>
            <p:cNvSpPr>
              <a:spLocks noChangeArrowheads="1"/>
            </p:cNvSpPr>
            <p:nvPr/>
          </p:nvSpPr>
          <p:spPr bwMode="auto">
            <a:xfrm>
              <a:off x="3864" y="1476"/>
              <a:ext cx="1608" cy="696"/>
            </a:xfrm>
            <a:prstGeom prst="wedgeRoundRectCallout">
              <a:avLst>
                <a:gd name="adj1" fmla="val -29292"/>
                <a:gd name="adj2" fmla="val 47991"/>
                <a:gd name="adj3" fmla="val 16667"/>
              </a:avLst>
            </a:prstGeom>
            <a:solidFill>
              <a:srgbClr val="FFFFCC"/>
            </a:solidFill>
            <a:ln w="2857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993300"/>
                  </a:solidFill>
                </a:rPr>
                <a:t>信号不同时撤消，状态确定</a:t>
              </a:r>
            </a:p>
          </p:txBody>
        </p:sp>
        <p:sp>
          <p:nvSpPr>
            <p:cNvPr id="158" name="Line 155">
              <a:extLst>
                <a:ext uri="{FF2B5EF4-FFF2-40B4-BE49-F238E27FC236}">
                  <a16:creationId xmlns:a16="http://schemas.microsoft.com/office/drawing/2014/main" id="{EC3B2DF5-9F1D-677E-46B5-C2E439EE899E}"/>
                </a:ext>
              </a:extLst>
            </p:cNvPr>
            <p:cNvSpPr>
              <a:spLocks noChangeShapeType="1"/>
            </p:cNvSpPr>
            <p:nvPr/>
          </p:nvSpPr>
          <p:spPr bwMode="auto">
            <a:xfrm>
              <a:off x="4224" y="2160"/>
              <a:ext cx="0" cy="276"/>
            </a:xfrm>
            <a:prstGeom prst="line">
              <a:avLst/>
            </a:prstGeom>
            <a:noFill/>
            <a:ln w="76200">
              <a:solidFill>
                <a:srgbClr val="99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 name="Line 156">
              <a:extLst>
                <a:ext uri="{FF2B5EF4-FFF2-40B4-BE49-F238E27FC236}">
                  <a16:creationId xmlns:a16="http://schemas.microsoft.com/office/drawing/2014/main" id="{9BA736F0-3F25-D063-DDDB-5BC5FCAEF3AF}"/>
                </a:ext>
              </a:extLst>
            </p:cNvPr>
            <p:cNvSpPr>
              <a:spLocks noChangeShapeType="1"/>
            </p:cNvSpPr>
            <p:nvPr/>
          </p:nvSpPr>
          <p:spPr bwMode="auto">
            <a:xfrm>
              <a:off x="5112" y="2184"/>
              <a:ext cx="0" cy="276"/>
            </a:xfrm>
            <a:prstGeom prst="line">
              <a:avLst/>
            </a:prstGeom>
            <a:noFill/>
            <a:ln w="76200">
              <a:solidFill>
                <a:srgbClr val="99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0" name="Group 161">
            <a:extLst>
              <a:ext uri="{FF2B5EF4-FFF2-40B4-BE49-F238E27FC236}">
                <a16:creationId xmlns:a16="http://schemas.microsoft.com/office/drawing/2014/main" id="{26D86C1C-189B-132B-B07D-0C646288AAF7}"/>
              </a:ext>
            </a:extLst>
          </p:cNvPr>
          <p:cNvGrpSpPr>
            <a:grpSpLocks/>
          </p:cNvGrpSpPr>
          <p:nvPr/>
        </p:nvGrpSpPr>
        <p:grpSpPr bwMode="auto">
          <a:xfrm>
            <a:off x="6379804" y="5497261"/>
            <a:ext cx="215900" cy="381000"/>
            <a:chOff x="3084" y="3365"/>
            <a:chExt cx="190" cy="240"/>
          </a:xfrm>
        </p:grpSpPr>
        <p:sp>
          <p:nvSpPr>
            <p:cNvPr id="161" name="Line 162">
              <a:extLst>
                <a:ext uri="{FF2B5EF4-FFF2-40B4-BE49-F238E27FC236}">
                  <a16:creationId xmlns:a16="http://schemas.microsoft.com/office/drawing/2014/main" id="{9E4EFED2-6010-78E9-01E2-8C704B7648A0}"/>
                </a:ext>
              </a:extLst>
            </p:cNvPr>
            <p:cNvSpPr>
              <a:spLocks noChangeShapeType="1"/>
            </p:cNvSpPr>
            <p:nvPr/>
          </p:nvSpPr>
          <p:spPr bwMode="auto">
            <a:xfrm>
              <a:off x="3084" y="3605"/>
              <a:ext cx="1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Line 163">
              <a:extLst>
                <a:ext uri="{FF2B5EF4-FFF2-40B4-BE49-F238E27FC236}">
                  <a16:creationId xmlns:a16="http://schemas.microsoft.com/office/drawing/2014/main" id="{CF201DA0-1B69-1EBF-1DD8-2CB616684E03}"/>
                </a:ext>
              </a:extLst>
            </p:cNvPr>
            <p:cNvSpPr>
              <a:spLocks noChangeShapeType="1"/>
            </p:cNvSpPr>
            <p:nvPr/>
          </p:nvSpPr>
          <p:spPr bwMode="auto">
            <a:xfrm>
              <a:off x="3084" y="3365"/>
              <a:ext cx="19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灯片编号占位符 2">
            <a:extLst>
              <a:ext uri="{FF2B5EF4-FFF2-40B4-BE49-F238E27FC236}">
                <a16:creationId xmlns:a16="http://schemas.microsoft.com/office/drawing/2014/main" id="{5FC20437-554F-5CA2-7603-9A950949BD5A}"/>
              </a:ext>
            </a:extLst>
          </p:cNvPr>
          <p:cNvSpPr>
            <a:spLocks noGrp="1"/>
          </p:cNvSpPr>
          <p:nvPr>
            <p:ph type="sldNum" sz="quarter" idx="12"/>
          </p:nvPr>
        </p:nvSpPr>
        <p:spPr/>
        <p:txBody>
          <a:bodyPr/>
          <a:lstStyle/>
          <a:p>
            <a:fld id="{392CBAA0-59E6-204E-8F03-85E5040D48B8}" type="slidenum">
              <a:rPr kumimoji="1" lang="zh-CN" altLang="en-US" smtClean="0"/>
              <a:t>8</a:t>
            </a:fld>
            <a:r>
              <a:rPr kumimoji="1" lang="en-US" altLang="zh-CN"/>
              <a:t>/70</a:t>
            </a:r>
            <a:endParaRPr kumimoji="1" lang="zh-CN" altLang="en-US" dirty="0"/>
          </a:p>
        </p:txBody>
      </p:sp>
    </p:spTree>
    <p:extLst>
      <p:ext uri="{BB962C8B-B14F-4D97-AF65-F5344CB8AC3E}">
        <p14:creationId xmlns:p14="http://schemas.microsoft.com/office/powerpoint/2010/main" val="293035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0-#ppt_w/2"/>
                                          </p:val>
                                        </p:tav>
                                        <p:tav tm="100000">
                                          <p:val>
                                            <p:strVal val="#ppt_x"/>
                                          </p:val>
                                        </p:tav>
                                      </p:tavLst>
                                    </p:anim>
                                    <p:anim calcmode="lin" valueType="num">
                                      <p:cBhvr additive="base">
                                        <p:cTn id="48" dur="500" fill="hold"/>
                                        <p:tgtEl>
                                          <p:spTgt spid="41"/>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0-#ppt_w/2"/>
                                          </p:val>
                                        </p:tav>
                                        <p:tav tm="100000">
                                          <p:val>
                                            <p:strVal val="#ppt_x"/>
                                          </p:val>
                                        </p:tav>
                                      </p:tavLst>
                                    </p:anim>
                                    <p:anim calcmode="lin" valueType="num">
                                      <p:cBhvr additive="base">
                                        <p:cTn id="58" dur="500" fill="hold"/>
                                        <p:tgtEl>
                                          <p:spTgt spid="43"/>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up)">
                                      <p:cBhvr>
                                        <p:cTn id="67" dur="500"/>
                                        <p:tgtEl>
                                          <p:spTgt spid="45"/>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up)">
                                      <p:cBhvr>
                                        <p:cTn id="71" dur="500"/>
                                        <p:tgtEl>
                                          <p:spTgt spid="46"/>
                                        </p:tgtEl>
                                      </p:cBhvr>
                                    </p:animEffect>
                                  </p:childTnLst>
                                </p:cTn>
                              </p:par>
                            </p:childTnLst>
                          </p:cTn>
                        </p:par>
                        <p:par>
                          <p:cTn id="72" fill="hold">
                            <p:stCondLst>
                              <p:cond delay="1000"/>
                            </p:stCondLst>
                            <p:childTnLst>
                              <p:par>
                                <p:cTn id="73" presetID="22" presetClass="entr" presetSubtype="1" fill="hold"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up)">
                                      <p:cBhvr>
                                        <p:cTn id="75" dur="500"/>
                                        <p:tgtEl>
                                          <p:spTgt spid="47"/>
                                        </p:tgtEl>
                                      </p:cBhvr>
                                    </p:animEffect>
                                  </p:childTnLst>
                                </p:cTn>
                              </p:par>
                            </p:childTnLst>
                          </p:cTn>
                        </p:par>
                        <p:par>
                          <p:cTn id="76" fill="hold">
                            <p:stCondLst>
                              <p:cond delay="1500"/>
                            </p:stCondLst>
                            <p:childTnLst>
                              <p:par>
                                <p:cTn id="77" presetID="22" presetClass="entr" presetSubtype="1" fill="hold" nodeType="after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up)">
                                      <p:cBhvr>
                                        <p:cTn id="79" dur="50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49">
                                            <p:txEl>
                                              <p:pRg st="0" end="0"/>
                                            </p:txEl>
                                          </p:spTgt>
                                        </p:tgtEl>
                                        <p:attrNameLst>
                                          <p:attrName>style.visibility</p:attrName>
                                        </p:attrNameLst>
                                      </p:cBhvr>
                                      <p:to>
                                        <p:strVal val="visible"/>
                                      </p:to>
                                    </p:set>
                                    <p:animEffect transition="in" filter="wipe(left)">
                                      <p:cBhvr>
                                        <p:cTn id="84" dur="500"/>
                                        <p:tgtEl>
                                          <p:spTgt spid="49">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wipe(left)">
                                      <p:cBhvr>
                                        <p:cTn id="89" dur="500"/>
                                        <p:tgtEl>
                                          <p:spTgt spid="50"/>
                                        </p:tgtEl>
                                      </p:cBhvr>
                                    </p:animEffect>
                                  </p:childTnLst>
                                </p:cTn>
                              </p:par>
                            </p:childTnLst>
                          </p:cTn>
                        </p:par>
                        <p:par>
                          <p:cTn id="90" fill="hold">
                            <p:stCondLst>
                              <p:cond delay="500"/>
                            </p:stCondLst>
                            <p:childTnLst>
                              <p:par>
                                <p:cTn id="91" presetID="22" presetClass="entr" presetSubtype="4" fill="hold" nodeType="afterEffect">
                                  <p:stCondLst>
                                    <p:cond delay="2000"/>
                                  </p:stCondLst>
                                  <p:childTnLst>
                                    <p:set>
                                      <p:cBhvr>
                                        <p:cTn id="92" dur="1" fill="hold">
                                          <p:stCondLst>
                                            <p:cond delay="0"/>
                                          </p:stCondLst>
                                        </p:cTn>
                                        <p:tgtEl>
                                          <p:spTgt spid="51"/>
                                        </p:tgtEl>
                                        <p:attrNameLst>
                                          <p:attrName>style.visibility</p:attrName>
                                        </p:attrNameLst>
                                      </p:cBhvr>
                                      <p:to>
                                        <p:strVal val="visible"/>
                                      </p:to>
                                    </p:set>
                                    <p:animEffect transition="in" filter="wipe(down)">
                                      <p:cBhvr>
                                        <p:cTn id="93" dur="500"/>
                                        <p:tgtEl>
                                          <p:spTgt spid="51"/>
                                        </p:tgtEl>
                                      </p:cBhvr>
                                    </p:animEffect>
                                  </p:childTnLst>
                                </p:cTn>
                              </p:par>
                            </p:childTnLst>
                          </p:cTn>
                        </p:par>
                        <p:par>
                          <p:cTn id="94" fill="hold">
                            <p:stCondLst>
                              <p:cond delay="3000"/>
                            </p:stCondLst>
                            <p:childTnLst>
                              <p:par>
                                <p:cTn id="95" presetID="22" presetClass="entr" presetSubtype="8" fill="hold" nodeType="after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wipe(left)">
                                      <p:cBhvr>
                                        <p:cTn id="97" dur="500"/>
                                        <p:tgtEl>
                                          <p:spTgt spid="52"/>
                                        </p:tgtEl>
                                      </p:cBhvr>
                                    </p:animEffect>
                                  </p:childTnLst>
                                </p:cTn>
                              </p:par>
                            </p:childTnLst>
                          </p:cTn>
                        </p:par>
                        <p:par>
                          <p:cTn id="98" fill="hold">
                            <p:stCondLst>
                              <p:cond delay="3500"/>
                            </p:stCondLst>
                            <p:childTnLst>
                              <p:par>
                                <p:cTn id="99" presetID="22" presetClass="entr" presetSubtype="8" fill="hold" nodeType="afterEffect">
                                  <p:stCondLst>
                                    <p:cond delay="1000"/>
                                  </p:stCondLst>
                                  <p:childTnLst>
                                    <p:set>
                                      <p:cBhvr>
                                        <p:cTn id="100" dur="1" fill="hold">
                                          <p:stCondLst>
                                            <p:cond delay="0"/>
                                          </p:stCondLst>
                                        </p:cTn>
                                        <p:tgtEl>
                                          <p:spTgt spid="55"/>
                                        </p:tgtEl>
                                        <p:attrNameLst>
                                          <p:attrName>style.visibility</p:attrName>
                                        </p:attrNameLst>
                                      </p:cBhvr>
                                      <p:to>
                                        <p:strVal val="visible"/>
                                      </p:to>
                                    </p:set>
                                    <p:animEffect transition="in" filter="wipe(left)">
                                      <p:cBhvr>
                                        <p:cTn id="101" dur="500"/>
                                        <p:tgtEl>
                                          <p:spTgt spid="55"/>
                                        </p:tgtEl>
                                      </p:cBhvr>
                                    </p:animEffect>
                                  </p:childTnLst>
                                </p:cTn>
                              </p:par>
                            </p:childTnLst>
                          </p:cTn>
                        </p:par>
                        <p:par>
                          <p:cTn id="102" fill="hold">
                            <p:stCondLst>
                              <p:cond delay="5000"/>
                            </p:stCondLst>
                            <p:childTnLst>
                              <p:par>
                                <p:cTn id="103" presetID="22" presetClass="entr" presetSubtype="1" fill="hold" nodeType="afterEffect">
                                  <p:stCondLst>
                                    <p:cond delay="2000"/>
                                  </p:stCondLst>
                                  <p:childTnLst>
                                    <p:set>
                                      <p:cBhvr>
                                        <p:cTn id="104" dur="1" fill="hold">
                                          <p:stCondLst>
                                            <p:cond delay="0"/>
                                          </p:stCondLst>
                                        </p:cTn>
                                        <p:tgtEl>
                                          <p:spTgt spid="53"/>
                                        </p:tgtEl>
                                        <p:attrNameLst>
                                          <p:attrName>style.visibility</p:attrName>
                                        </p:attrNameLst>
                                      </p:cBhvr>
                                      <p:to>
                                        <p:strVal val="visible"/>
                                      </p:to>
                                    </p:set>
                                    <p:animEffect transition="in" filter="wipe(up)">
                                      <p:cBhvr>
                                        <p:cTn id="105" dur="500"/>
                                        <p:tgtEl>
                                          <p:spTgt spid="53"/>
                                        </p:tgtEl>
                                      </p:cBhvr>
                                    </p:animEffect>
                                  </p:childTnLst>
                                </p:cTn>
                              </p:par>
                            </p:childTnLst>
                          </p:cTn>
                        </p:par>
                        <p:par>
                          <p:cTn id="106" fill="hold">
                            <p:stCondLst>
                              <p:cond delay="7500"/>
                            </p:stCondLst>
                            <p:childTnLst>
                              <p:par>
                                <p:cTn id="107" presetID="22" presetClass="entr" presetSubtype="8" fill="hold"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wipe(left)">
                                      <p:cBhvr>
                                        <p:cTn id="109" dur="500"/>
                                        <p:tgtEl>
                                          <p:spTgt spid="54"/>
                                        </p:tgtEl>
                                      </p:cBhvr>
                                    </p:animEffect>
                                  </p:childTnLst>
                                </p:cTn>
                              </p:par>
                            </p:childTnLst>
                          </p:cTn>
                        </p:par>
                        <p:par>
                          <p:cTn id="110" fill="hold">
                            <p:stCondLst>
                              <p:cond delay="8000"/>
                            </p:stCondLst>
                            <p:childTnLst>
                              <p:par>
                                <p:cTn id="111" presetID="22" presetClass="entr" presetSubtype="8" fill="hold" nodeType="afterEffect">
                                  <p:stCondLst>
                                    <p:cond delay="100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8" fill="hold" nodeType="clickEffect">
                                  <p:stCondLst>
                                    <p:cond delay="0"/>
                                  </p:stCondLst>
                                  <p:childTnLst>
                                    <p:set>
                                      <p:cBhvr>
                                        <p:cTn id="117" dur="1" fill="hold">
                                          <p:stCondLst>
                                            <p:cond delay="0"/>
                                          </p:stCondLst>
                                        </p:cTn>
                                        <p:tgtEl>
                                          <p:spTgt spid="63"/>
                                        </p:tgtEl>
                                        <p:attrNameLst>
                                          <p:attrName>style.visibility</p:attrName>
                                        </p:attrNameLst>
                                      </p:cBhvr>
                                      <p:to>
                                        <p:strVal val="visible"/>
                                      </p:to>
                                    </p:set>
                                    <p:anim calcmode="lin" valueType="num">
                                      <p:cBhvr additive="base">
                                        <p:cTn id="118" dur="500" fill="hold"/>
                                        <p:tgtEl>
                                          <p:spTgt spid="63"/>
                                        </p:tgtEl>
                                        <p:attrNameLst>
                                          <p:attrName>ppt_x</p:attrName>
                                        </p:attrNameLst>
                                      </p:cBhvr>
                                      <p:tavLst>
                                        <p:tav tm="0">
                                          <p:val>
                                            <p:strVal val="0-#ppt_w/2"/>
                                          </p:val>
                                        </p:tav>
                                        <p:tav tm="100000">
                                          <p:val>
                                            <p:strVal val="#ppt_x"/>
                                          </p:val>
                                        </p:tav>
                                      </p:tavLst>
                                    </p:anim>
                                    <p:anim calcmode="lin" valueType="num">
                                      <p:cBhvr additive="base">
                                        <p:cTn id="119"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57"/>
                                        </p:tgtEl>
                                        <p:attrNameLst>
                                          <p:attrName>style.visibility</p:attrName>
                                        </p:attrNameLst>
                                      </p:cBhvr>
                                      <p:to>
                                        <p:strVal val="visible"/>
                                      </p:to>
                                    </p:set>
                                    <p:animEffect transition="in" filter="wipe(left)">
                                      <p:cBhvr>
                                        <p:cTn id="124" dur="500"/>
                                        <p:tgtEl>
                                          <p:spTgt spid="57"/>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nodeType="click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wipe(up)">
                                      <p:cBhvr>
                                        <p:cTn id="129" dur="500"/>
                                        <p:tgtEl>
                                          <p:spTgt spid="5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59"/>
                                        </p:tgtEl>
                                        <p:attrNameLst>
                                          <p:attrName>style.visibility</p:attrName>
                                        </p:attrNameLst>
                                      </p:cBhvr>
                                      <p:to>
                                        <p:strVal val="visible"/>
                                      </p:to>
                                    </p:set>
                                    <p:animEffect transition="in" filter="wipe(left)">
                                      <p:cBhvr>
                                        <p:cTn id="133" dur="500"/>
                                        <p:tgtEl>
                                          <p:spTgt spid="59"/>
                                        </p:tgtEl>
                                      </p:cBhvr>
                                    </p:animEffect>
                                  </p:childTnLst>
                                </p:cTn>
                              </p:par>
                            </p:childTnLst>
                          </p:cTn>
                        </p:par>
                        <p:par>
                          <p:cTn id="134" fill="hold">
                            <p:stCondLst>
                              <p:cond delay="1000"/>
                            </p:stCondLst>
                            <p:childTnLst>
                              <p:par>
                                <p:cTn id="135" presetID="22" presetClass="entr" presetSubtype="8" fill="hold" nodeType="afterEffect">
                                  <p:stCondLst>
                                    <p:cond delay="0"/>
                                  </p:stCondLst>
                                  <p:childTnLst>
                                    <p:set>
                                      <p:cBhvr>
                                        <p:cTn id="136" dur="1" fill="hold">
                                          <p:stCondLst>
                                            <p:cond delay="0"/>
                                          </p:stCondLst>
                                        </p:cTn>
                                        <p:tgtEl>
                                          <p:spTgt spid="62"/>
                                        </p:tgtEl>
                                        <p:attrNameLst>
                                          <p:attrName>style.visibility</p:attrName>
                                        </p:attrNameLst>
                                      </p:cBhvr>
                                      <p:to>
                                        <p:strVal val="visible"/>
                                      </p:to>
                                    </p:set>
                                    <p:animEffect transition="in" filter="wipe(left)">
                                      <p:cBhvr>
                                        <p:cTn id="137" dur="500"/>
                                        <p:tgtEl>
                                          <p:spTgt spid="62"/>
                                        </p:tgtEl>
                                      </p:cBhvr>
                                    </p:animEffect>
                                  </p:childTnLst>
                                </p:cTn>
                              </p:par>
                            </p:childTnLst>
                          </p:cTn>
                        </p:par>
                        <p:par>
                          <p:cTn id="138" fill="hold">
                            <p:stCondLst>
                              <p:cond delay="1500"/>
                            </p:stCondLst>
                            <p:childTnLst>
                              <p:par>
                                <p:cTn id="139" presetID="22" presetClass="entr" presetSubtype="4" fill="hold" nodeType="afterEffect">
                                  <p:stCondLst>
                                    <p:cond delay="0"/>
                                  </p:stCondLst>
                                  <p:childTnLst>
                                    <p:set>
                                      <p:cBhvr>
                                        <p:cTn id="140" dur="1" fill="hold">
                                          <p:stCondLst>
                                            <p:cond delay="0"/>
                                          </p:stCondLst>
                                        </p:cTn>
                                        <p:tgtEl>
                                          <p:spTgt spid="60"/>
                                        </p:tgtEl>
                                        <p:attrNameLst>
                                          <p:attrName>style.visibility</p:attrName>
                                        </p:attrNameLst>
                                      </p:cBhvr>
                                      <p:to>
                                        <p:strVal val="visible"/>
                                      </p:to>
                                    </p:set>
                                    <p:animEffect transition="in" filter="wipe(down)">
                                      <p:cBhvr>
                                        <p:cTn id="141" dur="500"/>
                                        <p:tgtEl>
                                          <p:spTgt spid="60"/>
                                        </p:tgtEl>
                                      </p:cBhvr>
                                    </p:animEffect>
                                  </p:childTnLst>
                                </p:cTn>
                              </p:par>
                            </p:childTnLst>
                          </p:cTn>
                        </p:par>
                        <p:par>
                          <p:cTn id="142" fill="hold">
                            <p:stCondLst>
                              <p:cond delay="2000"/>
                            </p:stCondLst>
                            <p:childTnLst>
                              <p:par>
                                <p:cTn id="143" presetID="22" presetClass="entr" presetSubtype="8" fill="hold" nodeType="after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wipe(left)">
                                      <p:cBhvr>
                                        <p:cTn id="145" dur="500"/>
                                        <p:tgtEl>
                                          <p:spTgt spid="61"/>
                                        </p:tgtEl>
                                      </p:cBhvr>
                                    </p:animEffect>
                                  </p:childTnLst>
                                </p:cTn>
                              </p:par>
                            </p:childTnLst>
                          </p:cTn>
                        </p:par>
                        <p:par>
                          <p:cTn id="146" fill="hold">
                            <p:stCondLst>
                              <p:cond delay="2500"/>
                            </p:stCondLst>
                            <p:childTnLst>
                              <p:par>
                                <p:cTn id="147" presetID="22" presetClass="entr" presetSubtype="8" fill="hold" nodeType="afterEffect">
                                  <p:stCondLst>
                                    <p:cond delay="0"/>
                                  </p:stCondLst>
                                  <p:childTnLst>
                                    <p:set>
                                      <p:cBhvr>
                                        <p:cTn id="148" dur="1" fill="hold">
                                          <p:stCondLst>
                                            <p:cond delay="0"/>
                                          </p:stCondLst>
                                        </p:cTn>
                                        <p:tgtEl>
                                          <p:spTgt spid="66"/>
                                        </p:tgtEl>
                                        <p:attrNameLst>
                                          <p:attrName>style.visibility</p:attrName>
                                        </p:attrNameLst>
                                      </p:cBhvr>
                                      <p:to>
                                        <p:strVal val="visible"/>
                                      </p:to>
                                    </p:set>
                                    <p:animEffect transition="in" filter="wipe(left)">
                                      <p:cBhvr>
                                        <p:cTn id="149" dur="500"/>
                                        <p:tgtEl>
                                          <p:spTgt spid="66"/>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67"/>
                                        </p:tgtEl>
                                        <p:attrNameLst>
                                          <p:attrName>style.visibility</p:attrName>
                                        </p:attrNameLst>
                                      </p:cBhvr>
                                      <p:to>
                                        <p:strVal val="visible"/>
                                      </p:to>
                                    </p:set>
                                    <p:animEffect transition="in" filter="wipe(left)">
                                      <p:cBhvr>
                                        <p:cTn id="154" dur="500"/>
                                        <p:tgtEl>
                                          <p:spTgt spid="67"/>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70"/>
                                        </p:tgtEl>
                                        <p:attrNameLst>
                                          <p:attrName>style.visibility</p:attrName>
                                        </p:attrNameLst>
                                      </p:cBhvr>
                                      <p:to>
                                        <p:strVal val="visible"/>
                                      </p:to>
                                    </p:set>
                                    <p:animEffect transition="in" filter="wipe(left)">
                                      <p:cBhvr>
                                        <p:cTn id="159" dur="500"/>
                                        <p:tgtEl>
                                          <p:spTgt spid="70"/>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left)">
                                      <p:cBhvr>
                                        <p:cTn id="164" dur="500"/>
                                        <p:tgtEl>
                                          <p:spTgt spid="73"/>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87"/>
                                        </p:tgtEl>
                                        <p:attrNameLst>
                                          <p:attrName>style.visibility</p:attrName>
                                        </p:attrNameLst>
                                      </p:cBhvr>
                                      <p:to>
                                        <p:strVal val="visible"/>
                                      </p:to>
                                    </p:set>
                                    <p:animEffect transition="in" filter="wipe(left)">
                                      <p:cBhvr>
                                        <p:cTn id="169" dur="500"/>
                                        <p:tgtEl>
                                          <p:spTgt spid="87"/>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1" fill="hold" nodeType="clickEffect">
                                  <p:stCondLst>
                                    <p:cond delay="0"/>
                                  </p:stCondLst>
                                  <p:childTnLst>
                                    <p:set>
                                      <p:cBhvr>
                                        <p:cTn id="173" dur="1" fill="hold">
                                          <p:stCondLst>
                                            <p:cond delay="0"/>
                                          </p:stCondLst>
                                        </p:cTn>
                                        <p:tgtEl>
                                          <p:spTgt spid="103"/>
                                        </p:tgtEl>
                                        <p:attrNameLst>
                                          <p:attrName>style.visibility</p:attrName>
                                        </p:attrNameLst>
                                      </p:cBhvr>
                                      <p:to>
                                        <p:strVal val="visible"/>
                                      </p:to>
                                    </p:set>
                                    <p:animEffect transition="in" filter="wipe(up)">
                                      <p:cBhvr>
                                        <p:cTn id="174" dur="500"/>
                                        <p:tgtEl>
                                          <p:spTgt spid="103"/>
                                        </p:tgtEl>
                                      </p:cBhvr>
                                    </p:animEffect>
                                  </p:childTnLst>
                                </p:cTn>
                              </p:par>
                            </p:childTnLst>
                          </p:cTn>
                        </p:par>
                      </p:childTnLst>
                    </p:cTn>
                  </p:par>
                  <p:par>
                    <p:cTn id="175" fill="hold">
                      <p:stCondLst>
                        <p:cond delay="indefinite"/>
                      </p:stCondLst>
                      <p:childTnLst>
                        <p:par>
                          <p:cTn id="176" fill="hold">
                            <p:stCondLst>
                              <p:cond delay="0"/>
                            </p:stCondLst>
                            <p:childTnLst>
                              <p:par>
                                <p:cTn id="177" presetID="12" presetClass="entr" presetSubtype="8" fill="hold" grpId="0" nodeType="clickEffect">
                                  <p:stCondLst>
                                    <p:cond delay="0"/>
                                  </p:stCondLst>
                                  <p:childTnLst>
                                    <p:set>
                                      <p:cBhvr>
                                        <p:cTn id="178" dur="1" fill="hold">
                                          <p:stCondLst>
                                            <p:cond delay="0"/>
                                          </p:stCondLst>
                                        </p:cTn>
                                        <p:tgtEl>
                                          <p:spTgt spid="114"/>
                                        </p:tgtEl>
                                        <p:attrNameLst>
                                          <p:attrName>style.visibility</p:attrName>
                                        </p:attrNameLst>
                                      </p:cBhvr>
                                      <p:to>
                                        <p:strVal val="visible"/>
                                      </p:to>
                                    </p:set>
                                    <p:animEffect transition="in" filter="slide(fromLeft)">
                                      <p:cBhvr>
                                        <p:cTn id="179" dur="500"/>
                                        <p:tgtEl>
                                          <p:spTgt spid="114"/>
                                        </p:tgtEl>
                                      </p:cBhvr>
                                    </p:animEffect>
                                  </p:childTnLst>
                                </p:cTn>
                              </p:par>
                            </p:childTnLst>
                          </p:cTn>
                        </p:par>
                      </p:childTnLst>
                    </p:cTn>
                  </p:par>
                  <p:par>
                    <p:cTn id="180" fill="hold">
                      <p:stCondLst>
                        <p:cond delay="indefinite"/>
                      </p:stCondLst>
                      <p:childTnLst>
                        <p:par>
                          <p:cTn id="181" fill="hold">
                            <p:stCondLst>
                              <p:cond delay="0"/>
                            </p:stCondLst>
                            <p:childTnLst>
                              <p:par>
                                <p:cTn id="182" presetID="12" presetClass="entr" presetSubtype="8" fill="hold" nodeType="clickEffect">
                                  <p:stCondLst>
                                    <p:cond delay="0"/>
                                  </p:stCondLst>
                                  <p:childTnLst>
                                    <p:set>
                                      <p:cBhvr>
                                        <p:cTn id="183" dur="1" fill="hold">
                                          <p:stCondLst>
                                            <p:cond delay="0"/>
                                          </p:stCondLst>
                                        </p:cTn>
                                        <p:tgtEl>
                                          <p:spTgt spid="115"/>
                                        </p:tgtEl>
                                        <p:attrNameLst>
                                          <p:attrName>style.visibility</p:attrName>
                                        </p:attrNameLst>
                                      </p:cBhvr>
                                      <p:to>
                                        <p:strVal val="visible"/>
                                      </p:to>
                                    </p:set>
                                    <p:animEffect transition="in" filter="slide(fromLeft)">
                                      <p:cBhvr>
                                        <p:cTn id="184" dur="500"/>
                                        <p:tgtEl>
                                          <p:spTgt spid="115"/>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nodeType="clickEffect">
                                  <p:stCondLst>
                                    <p:cond delay="0"/>
                                  </p:stCondLst>
                                  <p:childTnLst>
                                    <p:set>
                                      <p:cBhvr>
                                        <p:cTn id="188" dur="1" fill="hold">
                                          <p:stCondLst>
                                            <p:cond delay="0"/>
                                          </p:stCondLst>
                                        </p:cTn>
                                        <p:tgtEl>
                                          <p:spTgt spid="119"/>
                                        </p:tgtEl>
                                        <p:attrNameLst>
                                          <p:attrName>style.visibility</p:attrName>
                                        </p:attrNameLst>
                                      </p:cBhvr>
                                      <p:to>
                                        <p:strVal val="visible"/>
                                      </p:to>
                                    </p:set>
                                    <p:animEffect transition="in" filter="wipe(left)">
                                      <p:cBhvr>
                                        <p:cTn id="189" dur="500"/>
                                        <p:tgtEl>
                                          <p:spTgt spid="119"/>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nodeType="clickEffect">
                                  <p:stCondLst>
                                    <p:cond delay="0"/>
                                  </p:stCondLst>
                                  <p:childTnLst>
                                    <p:set>
                                      <p:cBhvr>
                                        <p:cTn id="193" dur="1" fill="hold">
                                          <p:stCondLst>
                                            <p:cond delay="0"/>
                                          </p:stCondLst>
                                        </p:cTn>
                                        <p:tgtEl>
                                          <p:spTgt spid="160"/>
                                        </p:tgtEl>
                                        <p:attrNameLst>
                                          <p:attrName>style.visibility</p:attrName>
                                        </p:attrNameLst>
                                      </p:cBhvr>
                                      <p:to>
                                        <p:strVal val="visible"/>
                                      </p:to>
                                    </p:set>
                                    <p:animEffect transition="in" filter="wipe(left)">
                                      <p:cBhvr>
                                        <p:cTn id="194" dur="500"/>
                                        <p:tgtEl>
                                          <p:spTgt spid="160"/>
                                        </p:tgtEl>
                                      </p:cBhvr>
                                    </p:animEffect>
                                  </p:childTnLst>
                                </p:cTn>
                              </p:par>
                            </p:childTnLst>
                          </p:cTn>
                        </p:par>
                      </p:childTnLst>
                    </p:cTn>
                  </p:par>
                  <p:par>
                    <p:cTn id="195" fill="hold">
                      <p:stCondLst>
                        <p:cond delay="indefinite"/>
                      </p:stCondLst>
                      <p:childTnLst>
                        <p:par>
                          <p:cTn id="196" fill="hold">
                            <p:stCondLst>
                              <p:cond delay="0"/>
                            </p:stCondLst>
                            <p:childTnLst>
                              <p:par>
                                <p:cTn id="197" presetID="16" presetClass="entr" presetSubtype="42" fill="hold" nodeType="clickEffect">
                                  <p:stCondLst>
                                    <p:cond delay="0"/>
                                  </p:stCondLst>
                                  <p:childTnLst>
                                    <p:set>
                                      <p:cBhvr>
                                        <p:cTn id="198" dur="1" fill="hold">
                                          <p:stCondLst>
                                            <p:cond delay="0"/>
                                          </p:stCondLst>
                                        </p:cTn>
                                        <p:tgtEl>
                                          <p:spTgt spid="122"/>
                                        </p:tgtEl>
                                        <p:attrNameLst>
                                          <p:attrName>style.visibility</p:attrName>
                                        </p:attrNameLst>
                                      </p:cBhvr>
                                      <p:to>
                                        <p:strVal val="visible"/>
                                      </p:to>
                                    </p:set>
                                    <p:animEffect transition="in" filter="barn(outHorizontal)">
                                      <p:cBhvr>
                                        <p:cTn id="199" dur="500"/>
                                        <p:tgtEl>
                                          <p:spTgt spid="122"/>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nodeType="clickEffect">
                                  <p:stCondLst>
                                    <p:cond delay="0"/>
                                  </p:stCondLst>
                                  <p:childTnLst>
                                    <p:set>
                                      <p:cBhvr>
                                        <p:cTn id="203" dur="1" fill="hold">
                                          <p:stCondLst>
                                            <p:cond delay="0"/>
                                          </p:stCondLst>
                                        </p:cTn>
                                        <p:tgtEl>
                                          <p:spTgt spid="125"/>
                                        </p:tgtEl>
                                        <p:attrNameLst>
                                          <p:attrName>style.visibility</p:attrName>
                                        </p:attrNameLst>
                                      </p:cBhvr>
                                      <p:to>
                                        <p:strVal val="visible"/>
                                      </p:to>
                                    </p:set>
                                    <p:animEffect transition="in" filter="wipe(left)">
                                      <p:cBhvr>
                                        <p:cTn id="204" dur="500"/>
                                        <p:tgtEl>
                                          <p:spTgt spid="125"/>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4" fill="hold" nodeType="clickEffect">
                                  <p:stCondLst>
                                    <p:cond delay="0"/>
                                  </p:stCondLst>
                                  <p:childTnLst>
                                    <p:set>
                                      <p:cBhvr>
                                        <p:cTn id="208" dur="1" fill="hold">
                                          <p:stCondLst>
                                            <p:cond delay="0"/>
                                          </p:stCondLst>
                                        </p:cTn>
                                        <p:tgtEl>
                                          <p:spTgt spid="118"/>
                                        </p:tgtEl>
                                        <p:attrNameLst>
                                          <p:attrName>style.visibility</p:attrName>
                                        </p:attrNameLst>
                                      </p:cBhvr>
                                      <p:to>
                                        <p:strVal val="visible"/>
                                      </p:to>
                                    </p:set>
                                    <p:animEffect transition="in" filter="wipe(down)">
                                      <p:cBhvr>
                                        <p:cTn id="209" dur="500"/>
                                        <p:tgtEl>
                                          <p:spTgt spid="118"/>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nodeType="clickEffect">
                                  <p:stCondLst>
                                    <p:cond delay="0"/>
                                  </p:stCondLst>
                                  <p:childTnLst>
                                    <p:set>
                                      <p:cBhvr>
                                        <p:cTn id="213" dur="1" fill="hold">
                                          <p:stCondLst>
                                            <p:cond delay="0"/>
                                          </p:stCondLst>
                                        </p:cTn>
                                        <p:tgtEl>
                                          <p:spTgt spid="128"/>
                                        </p:tgtEl>
                                        <p:attrNameLst>
                                          <p:attrName>style.visibility</p:attrName>
                                        </p:attrNameLst>
                                      </p:cBhvr>
                                      <p:to>
                                        <p:strVal val="visible"/>
                                      </p:to>
                                    </p:set>
                                    <p:animEffect transition="in" filter="wipe(left)">
                                      <p:cBhvr>
                                        <p:cTn id="214" dur="500"/>
                                        <p:tgtEl>
                                          <p:spTgt spid="128"/>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nodeType="clickEffect">
                                  <p:stCondLst>
                                    <p:cond delay="0"/>
                                  </p:stCondLst>
                                  <p:childTnLst>
                                    <p:set>
                                      <p:cBhvr>
                                        <p:cTn id="218" dur="1" fill="hold">
                                          <p:stCondLst>
                                            <p:cond delay="0"/>
                                          </p:stCondLst>
                                        </p:cTn>
                                        <p:tgtEl>
                                          <p:spTgt spid="131"/>
                                        </p:tgtEl>
                                        <p:attrNameLst>
                                          <p:attrName>style.visibility</p:attrName>
                                        </p:attrNameLst>
                                      </p:cBhvr>
                                      <p:to>
                                        <p:strVal val="visible"/>
                                      </p:to>
                                    </p:set>
                                    <p:animEffect transition="in" filter="wipe(left)">
                                      <p:cBhvr>
                                        <p:cTn id="219" dur="500"/>
                                        <p:tgtEl>
                                          <p:spTgt spid="131"/>
                                        </p:tgtEl>
                                      </p:cBhvr>
                                    </p:animEffect>
                                  </p:childTnLst>
                                </p:cTn>
                              </p:par>
                            </p:childTnLst>
                          </p:cTn>
                        </p:par>
                        <p:par>
                          <p:cTn id="220" fill="hold">
                            <p:stCondLst>
                              <p:cond delay="500"/>
                            </p:stCondLst>
                            <p:childTnLst>
                              <p:par>
                                <p:cTn id="221" presetID="22" presetClass="entr" presetSubtype="8" fill="hold" nodeType="afterEffect">
                                  <p:stCondLst>
                                    <p:cond delay="1000"/>
                                  </p:stCondLst>
                                  <p:childTnLst>
                                    <p:set>
                                      <p:cBhvr>
                                        <p:cTn id="222" dur="1" fill="hold">
                                          <p:stCondLst>
                                            <p:cond delay="0"/>
                                          </p:stCondLst>
                                        </p:cTn>
                                        <p:tgtEl>
                                          <p:spTgt spid="135"/>
                                        </p:tgtEl>
                                        <p:attrNameLst>
                                          <p:attrName>style.visibility</p:attrName>
                                        </p:attrNameLst>
                                      </p:cBhvr>
                                      <p:to>
                                        <p:strVal val="visible"/>
                                      </p:to>
                                    </p:set>
                                    <p:animEffect transition="in" filter="wipe(left)">
                                      <p:cBhvr>
                                        <p:cTn id="223" dur="500"/>
                                        <p:tgtEl>
                                          <p:spTgt spid="135"/>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139"/>
                                        </p:tgtEl>
                                        <p:attrNameLst>
                                          <p:attrName>style.visibility</p:attrName>
                                        </p:attrNameLst>
                                      </p:cBhvr>
                                      <p:to>
                                        <p:strVal val="visible"/>
                                      </p:to>
                                    </p:set>
                                    <p:animEffect transition="in" filter="wipe(down)">
                                      <p:cBhvr>
                                        <p:cTn id="228" dur="500"/>
                                        <p:tgtEl>
                                          <p:spTgt spid="139"/>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140"/>
                                        </p:tgtEl>
                                        <p:attrNameLst>
                                          <p:attrName>style.visibility</p:attrName>
                                        </p:attrNameLst>
                                      </p:cBhvr>
                                      <p:to>
                                        <p:strVal val="visible"/>
                                      </p:to>
                                    </p:set>
                                    <p:animEffect transition="in" filter="wipe(left)">
                                      <p:cBhvr>
                                        <p:cTn id="233" dur="500"/>
                                        <p:tgtEl>
                                          <p:spTgt spid="140"/>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8" fill="hold" nodeType="clickEffect">
                                  <p:stCondLst>
                                    <p:cond delay="0"/>
                                  </p:stCondLst>
                                  <p:childTnLst>
                                    <p:set>
                                      <p:cBhvr>
                                        <p:cTn id="237" dur="1" fill="hold">
                                          <p:stCondLst>
                                            <p:cond delay="0"/>
                                          </p:stCondLst>
                                        </p:cTn>
                                        <p:tgtEl>
                                          <p:spTgt spid="143"/>
                                        </p:tgtEl>
                                        <p:attrNameLst>
                                          <p:attrName>style.visibility</p:attrName>
                                        </p:attrNameLst>
                                      </p:cBhvr>
                                      <p:to>
                                        <p:strVal val="visible"/>
                                      </p:to>
                                    </p:set>
                                    <p:animEffect transition="in" filter="wipe(left)">
                                      <p:cBhvr>
                                        <p:cTn id="238" dur="500"/>
                                        <p:tgtEl>
                                          <p:spTgt spid="143"/>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1" fill="hold" nodeType="clickEffect">
                                  <p:stCondLst>
                                    <p:cond delay="0"/>
                                  </p:stCondLst>
                                  <p:childTnLst>
                                    <p:set>
                                      <p:cBhvr>
                                        <p:cTn id="242" dur="1" fill="hold">
                                          <p:stCondLst>
                                            <p:cond delay="0"/>
                                          </p:stCondLst>
                                        </p:cTn>
                                        <p:tgtEl>
                                          <p:spTgt spid="144"/>
                                        </p:tgtEl>
                                        <p:attrNameLst>
                                          <p:attrName>style.visibility</p:attrName>
                                        </p:attrNameLst>
                                      </p:cBhvr>
                                      <p:to>
                                        <p:strVal val="visible"/>
                                      </p:to>
                                    </p:set>
                                    <p:animEffect transition="in" filter="wipe(up)">
                                      <p:cBhvr>
                                        <p:cTn id="243" dur="500"/>
                                        <p:tgtEl>
                                          <p:spTgt spid="144"/>
                                        </p:tgtEl>
                                      </p:cBhvr>
                                    </p:animEffect>
                                  </p:childTnLst>
                                </p:cTn>
                              </p:par>
                            </p:childTnLst>
                          </p:cTn>
                        </p:par>
                        <p:par>
                          <p:cTn id="244" fill="hold">
                            <p:stCondLst>
                              <p:cond delay="500"/>
                            </p:stCondLst>
                            <p:childTnLst>
                              <p:par>
                                <p:cTn id="245" presetID="22" presetClass="entr" presetSubtype="8" fill="hold" nodeType="afterEffect">
                                  <p:stCondLst>
                                    <p:cond delay="0"/>
                                  </p:stCondLst>
                                  <p:childTnLst>
                                    <p:set>
                                      <p:cBhvr>
                                        <p:cTn id="246" dur="1" fill="hold">
                                          <p:stCondLst>
                                            <p:cond delay="0"/>
                                          </p:stCondLst>
                                        </p:cTn>
                                        <p:tgtEl>
                                          <p:spTgt spid="145"/>
                                        </p:tgtEl>
                                        <p:attrNameLst>
                                          <p:attrName>style.visibility</p:attrName>
                                        </p:attrNameLst>
                                      </p:cBhvr>
                                      <p:to>
                                        <p:strVal val="visible"/>
                                      </p:to>
                                    </p:set>
                                    <p:animEffect transition="in" filter="wipe(left)">
                                      <p:cBhvr>
                                        <p:cTn id="247" dur="500"/>
                                        <p:tgtEl>
                                          <p:spTgt spid="145"/>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nodeType="clickEffect">
                                  <p:stCondLst>
                                    <p:cond delay="0"/>
                                  </p:stCondLst>
                                  <p:childTnLst>
                                    <p:set>
                                      <p:cBhvr>
                                        <p:cTn id="251" dur="1" fill="hold">
                                          <p:stCondLst>
                                            <p:cond delay="0"/>
                                          </p:stCondLst>
                                        </p:cTn>
                                        <p:tgtEl>
                                          <p:spTgt spid="146"/>
                                        </p:tgtEl>
                                        <p:attrNameLst>
                                          <p:attrName>style.visibility</p:attrName>
                                        </p:attrNameLst>
                                      </p:cBhvr>
                                      <p:to>
                                        <p:strVal val="visible"/>
                                      </p:to>
                                    </p:set>
                                    <p:animEffect transition="in" filter="wipe(left)">
                                      <p:cBhvr>
                                        <p:cTn id="252" dur="500"/>
                                        <p:tgtEl>
                                          <p:spTgt spid="146"/>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4" fill="hold" nodeType="clickEffect">
                                  <p:stCondLst>
                                    <p:cond delay="0"/>
                                  </p:stCondLst>
                                  <p:childTnLst>
                                    <p:set>
                                      <p:cBhvr>
                                        <p:cTn id="256" dur="1" fill="hold">
                                          <p:stCondLst>
                                            <p:cond delay="0"/>
                                          </p:stCondLst>
                                        </p:cTn>
                                        <p:tgtEl>
                                          <p:spTgt spid="148"/>
                                        </p:tgtEl>
                                        <p:attrNameLst>
                                          <p:attrName>style.visibility</p:attrName>
                                        </p:attrNameLst>
                                      </p:cBhvr>
                                      <p:to>
                                        <p:strVal val="visible"/>
                                      </p:to>
                                    </p:set>
                                    <p:animEffect transition="in" filter="wipe(down)">
                                      <p:cBhvr>
                                        <p:cTn id="257" dur="500"/>
                                        <p:tgtEl>
                                          <p:spTgt spid="148"/>
                                        </p:tgtEl>
                                      </p:cBhvr>
                                    </p:animEffect>
                                  </p:childTnLst>
                                </p:cTn>
                              </p:par>
                            </p:childTnLst>
                          </p:cTn>
                        </p:par>
                        <p:par>
                          <p:cTn id="258" fill="hold">
                            <p:stCondLst>
                              <p:cond delay="500"/>
                            </p:stCondLst>
                            <p:childTnLst>
                              <p:par>
                                <p:cTn id="259" presetID="22" presetClass="entr" presetSubtype="8" fill="hold" nodeType="afterEffect">
                                  <p:stCondLst>
                                    <p:cond delay="0"/>
                                  </p:stCondLst>
                                  <p:childTnLst>
                                    <p:set>
                                      <p:cBhvr>
                                        <p:cTn id="260" dur="1" fill="hold">
                                          <p:stCondLst>
                                            <p:cond delay="0"/>
                                          </p:stCondLst>
                                        </p:cTn>
                                        <p:tgtEl>
                                          <p:spTgt spid="147"/>
                                        </p:tgtEl>
                                        <p:attrNameLst>
                                          <p:attrName>style.visibility</p:attrName>
                                        </p:attrNameLst>
                                      </p:cBhvr>
                                      <p:to>
                                        <p:strVal val="visible"/>
                                      </p:to>
                                    </p:set>
                                    <p:animEffect transition="in" filter="wipe(left)">
                                      <p:cBhvr>
                                        <p:cTn id="261" dur="500"/>
                                        <p:tgtEl>
                                          <p:spTgt spid="147"/>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1" fill="hold" nodeType="clickEffect">
                                  <p:stCondLst>
                                    <p:cond delay="0"/>
                                  </p:stCondLst>
                                  <p:childTnLst>
                                    <p:set>
                                      <p:cBhvr>
                                        <p:cTn id="265" dur="1" fill="hold">
                                          <p:stCondLst>
                                            <p:cond delay="0"/>
                                          </p:stCondLst>
                                        </p:cTn>
                                        <p:tgtEl>
                                          <p:spTgt spid="149"/>
                                        </p:tgtEl>
                                        <p:attrNameLst>
                                          <p:attrName>style.visibility</p:attrName>
                                        </p:attrNameLst>
                                      </p:cBhvr>
                                      <p:to>
                                        <p:strVal val="visible"/>
                                      </p:to>
                                    </p:set>
                                    <p:animEffect transition="in" filter="wipe(up)">
                                      <p:cBhvr>
                                        <p:cTn id="266" dur="500"/>
                                        <p:tgtEl>
                                          <p:spTgt spid="149"/>
                                        </p:tgtEl>
                                      </p:cBhvr>
                                    </p:animEffect>
                                  </p:childTnLst>
                                </p:cTn>
                              </p:par>
                            </p:childTnLst>
                          </p:cTn>
                        </p:par>
                        <p:par>
                          <p:cTn id="267" fill="hold">
                            <p:stCondLst>
                              <p:cond delay="500"/>
                            </p:stCondLst>
                            <p:childTnLst>
                              <p:par>
                                <p:cTn id="268" presetID="22" presetClass="entr" presetSubtype="8" fill="hold" nodeType="afterEffect">
                                  <p:stCondLst>
                                    <p:cond delay="1000"/>
                                  </p:stCondLst>
                                  <p:childTnLst>
                                    <p:set>
                                      <p:cBhvr>
                                        <p:cTn id="269" dur="1" fill="hold">
                                          <p:stCondLst>
                                            <p:cond delay="0"/>
                                          </p:stCondLst>
                                        </p:cTn>
                                        <p:tgtEl>
                                          <p:spTgt spid="150"/>
                                        </p:tgtEl>
                                        <p:attrNameLst>
                                          <p:attrName>style.visibility</p:attrName>
                                        </p:attrNameLst>
                                      </p:cBhvr>
                                      <p:to>
                                        <p:strVal val="visible"/>
                                      </p:to>
                                    </p:set>
                                    <p:animEffect transition="in" filter="wipe(left)">
                                      <p:cBhvr>
                                        <p:cTn id="270" dur="500"/>
                                        <p:tgtEl>
                                          <p:spTgt spid="150"/>
                                        </p:tgtEl>
                                      </p:cBhvr>
                                    </p:animEffect>
                                  </p:childTnLst>
                                </p:cTn>
                              </p:par>
                            </p:childTnLst>
                          </p:cTn>
                        </p:par>
                        <p:par>
                          <p:cTn id="271" fill="hold">
                            <p:stCondLst>
                              <p:cond delay="2000"/>
                            </p:stCondLst>
                            <p:childTnLst>
                              <p:par>
                                <p:cTn id="272" presetID="22" presetClass="entr" presetSubtype="8" fill="hold" nodeType="afterEffect">
                                  <p:stCondLst>
                                    <p:cond delay="0"/>
                                  </p:stCondLst>
                                  <p:childTnLst>
                                    <p:set>
                                      <p:cBhvr>
                                        <p:cTn id="273" dur="1" fill="hold">
                                          <p:stCondLst>
                                            <p:cond delay="0"/>
                                          </p:stCondLst>
                                        </p:cTn>
                                        <p:tgtEl>
                                          <p:spTgt spid="151"/>
                                        </p:tgtEl>
                                        <p:attrNameLst>
                                          <p:attrName>style.visibility</p:attrName>
                                        </p:attrNameLst>
                                      </p:cBhvr>
                                      <p:to>
                                        <p:strVal val="visible"/>
                                      </p:to>
                                    </p:set>
                                    <p:animEffect transition="in" filter="wipe(left)">
                                      <p:cBhvr>
                                        <p:cTn id="274" dur="500"/>
                                        <p:tgtEl>
                                          <p:spTgt spid="151"/>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ntr" presetSubtype="1" fill="hold" nodeType="clickEffect">
                                  <p:stCondLst>
                                    <p:cond delay="0"/>
                                  </p:stCondLst>
                                  <p:childTnLst>
                                    <p:set>
                                      <p:cBhvr>
                                        <p:cTn id="278" dur="1" fill="hold">
                                          <p:stCondLst>
                                            <p:cond delay="0"/>
                                          </p:stCondLst>
                                        </p:cTn>
                                        <p:tgtEl>
                                          <p:spTgt spid="152"/>
                                        </p:tgtEl>
                                        <p:attrNameLst>
                                          <p:attrName>style.visibility</p:attrName>
                                        </p:attrNameLst>
                                      </p:cBhvr>
                                      <p:to>
                                        <p:strVal val="visible"/>
                                      </p:to>
                                    </p:set>
                                    <p:animEffect transition="in" filter="wipe(up)">
                                      <p:cBhvr>
                                        <p:cTn id="279" dur="500"/>
                                        <p:tgtEl>
                                          <p:spTgt spid="152"/>
                                        </p:tgtEl>
                                      </p:cBhvr>
                                    </p:animEffect>
                                  </p:childTnLst>
                                </p:cTn>
                              </p:par>
                            </p:childTnLst>
                          </p:cTn>
                        </p:par>
                        <p:par>
                          <p:cTn id="280" fill="hold">
                            <p:stCondLst>
                              <p:cond delay="500"/>
                            </p:stCondLst>
                            <p:childTnLst>
                              <p:par>
                                <p:cTn id="281" presetID="22" presetClass="entr" presetSubtype="8" fill="hold" grpId="0" nodeType="afterEffect">
                                  <p:stCondLst>
                                    <p:cond delay="0"/>
                                  </p:stCondLst>
                                  <p:childTnLst>
                                    <p:set>
                                      <p:cBhvr>
                                        <p:cTn id="282" dur="1" fill="hold">
                                          <p:stCondLst>
                                            <p:cond delay="0"/>
                                          </p:stCondLst>
                                        </p:cTn>
                                        <p:tgtEl>
                                          <p:spTgt spid="153"/>
                                        </p:tgtEl>
                                        <p:attrNameLst>
                                          <p:attrName>style.visibility</p:attrName>
                                        </p:attrNameLst>
                                      </p:cBhvr>
                                      <p:to>
                                        <p:strVal val="visible"/>
                                      </p:to>
                                    </p:set>
                                    <p:animEffect transition="in" filter="wipe(left)">
                                      <p:cBhvr>
                                        <p:cTn id="283" dur="500"/>
                                        <p:tgtEl>
                                          <p:spTgt spid="153"/>
                                        </p:tgtEl>
                                      </p:cBhvr>
                                    </p:animEffec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284" fill="hold">
                      <p:stCondLst>
                        <p:cond delay="indefinite"/>
                      </p:stCondLst>
                      <p:childTnLst>
                        <p:par>
                          <p:cTn id="285" fill="hold">
                            <p:stCondLst>
                              <p:cond delay="0"/>
                            </p:stCondLst>
                            <p:childTnLst>
                              <p:par>
                                <p:cTn id="286" presetID="22" presetClass="entr" presetSubtype="1" fill="hold" nodeType="clickEffect">
                                  <p:stCondLst>
                                    <p:cond delay="0"/>
                                  </p:stCondLst>
                                  <p:childTnLst>
                                    <p:set>
                                      <p:cBhvr>
                                        <p:cTn id="287" dur="1" fill="hold">
                                          <p:stCondLst>
                                            <p:cond delay="0"/>
                                          </p:stCondLst>
                                        </p:cTn>
                                        <p:tgtEl>
                                          <p:spTgt spid="154"/>
                                        </p:tgtEl>
                                        <p:attrNameLst>
                                          <p:attrName>style.visibility</p:attrName>
                                        </p:attrNameLst>
                                      </p:cBhvr>
                                      <p:to>
                                        <p:strVal val="visible"/>
                                      </p:to>
                                    </p:set>
                                    <p:animEffect transition="in" filter="wipe(up)">
                                      <p:cBhvr>
                                        <p:cTn id="288" dur="500"/>
                                        <p:tgtEl>
                                          <p:spTgt spid="154"/>
                                        </p:tgtEl>
                                      </p:cBhvr>
                                    </p:animEffect>
                                  </p:childTnLst>
                                </p:cTn>
                              </p:par>
                            </p:childTnLst>
                          </p:cTn>
                        </p:par>
                        <p:par>
                          <p:cTn id="289" fill="hold">
                            <p:stCondLst>
                              <p:cond delay="500"/>
                            </p:stCondLst>
                            <p:childTnLst>
                              <p:par>
                                <p:cTn id="290" presetID="22" presetClass="entr" presetSubtype="1" fill="hold" nodeType="afterEffect">
                                  <p:stCondLst>
                                    <p:cond delay="0"/>
                                  </p:stCondLst>
                                  <p:childTnLst>
                                    <p:set>
                                      <p:cBhvr>
                                        <p:cTn id="291" dur="1" fill="hold">
                                          <p:stCondLst>
                                            <p:cond delay="0"/>
                                          </p:stCondLst>
                                        </p:cTn>
                                        <p:tgtEl>
                                          <p:spTgt spid="155"/>
                                        </p:tgtEl>
                                        <p:attrNameLst>
                                          <p:attrName>style.visibility</p:attrName>
                                        </p:attrNameLst>
                                      </p:cBhvr>
                                      <p:to>
                                        <p:strVal val="visible"/>
                                      </p:to>
                                    </p:set>
                                    <p:animEffect transition="in" filter="wipe(up)">
                                      <p:cBhvr>
                                        <p:cTn id="292" dur="500"/>
                                        <p:tgtEl>
                                          <p:spTgt spid="155"/>
                                        </p:tgtEl>
                                      </p:cBhvr>
                                    </p:animEffect>
                                  </p:childTnLst>
                                </p:cTn>
                              </p:par>
                            </p:childTnLst>
                          </p:cTn>
                        </p:par>
                        <p:par>
                          <p:cTn id="293" fill="hold">
                            <p:stCondLst>
                              <p:cond delay="1000"/>
                            </p:stCondLst>
                            <p:childTnLst>
                              <p:par>
                                <p:cTn id="294" presetID="12" presetClass="entr" presetSubtype="1" fill="hold" nodeType="afterEffect">
                                  <p:stCondLst>
                                    <p:cond delay="0"/>
                                  </p:stCondLst>
                                  <p:childTnLst>
                                    <p:set>
                                      <p:cBhvr>
                                        <p:cTn id="295" dur="1" fill="hold">
                                          <p:stCondLst>
                                            <p:cond delay="0"/>
                                          </p:stCondLst>
                                        </p:cTn>
                                        <p:tgtEl>
                                          <p:spTgt spid="156"/>
                                        </p:tgtEl>
                                        <p:attrNameLst>
                                          <p:attrName>style.visibility</p:attrName>
                                        </p:attrNameLst>
                                      </p:cBhvr>
                                      <p:to>
                                        <p:strVal val="visible"/>
                                      </p:to>
                                    </p:set>
                                    <p:animEffect transition="in" filter="slide(fromTop)">
                                      <p:cBhvr>
                                        <p:cTn id="296"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40" grpId="0" autoUpdateAnimBg="0"/>
      <p:bldP spid="49" grpId="0" build="p" autoUpdateAnimBg="0"/>
      <p:bldP spid="114" grpId="0" autoUpdateAnimBg="0"/>
      <p:bldP spid="15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用与非门组成的基本触发器</a:t>
            </a:r>
          </a:p>
        </p:txBody>
      </p:sp>
      <p:sp>
        <p:nvSpPr>
          <p:cNvPr id="5" name="Text Box 4">
            <a:extLst>
              <a:ext uri="{FF2B5EF4-FFF2-40B4-BE49-F238E27FC236}">
                <a16:creationId xmlns:a16="http://schemas.microsoft.com/office/drawing/2014/main" id="{49D7E69B-6BE3-458E-55A9-807260DAC722}"/>
              </a:ext>
            </a:extLst>
          </p:cNvPr>
          <p:cNvSpPr txBox="1">
            <a:spLocks noChangeArrowheads="1"/>
          </p:cNvSpPr>
          <p:nvPr/>
        </p:nvSpPr>
        <p:spPr bwMode="auto">
          <a:xfrm>
            <a:off x="1368323" y="619124"/>
            <a:ext cx="675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33CC"/>
                </a:solidFill>
              </a:rPr>
              <a:t>三、现态、次态、特性表和特性方程</a:t>
            </a:r>
          </a:p>
        </p:txBody>
      </p:sp>
      <p:sp>
        <p:nvSpPr>
          <p:cNvPr id="6" name="Text Box 5">
            <a:extLst>
              <a:ext uri="{FF2B5EF4-FFF2-40B4-BE49-F238E27FC236}">
                <a16:creationId xmlns:a16="http://schemas.microsoft.com/office/drawing/2014/main" id="{0864B811-2F8D-6143-1A7B-9B3E531D54A0}"/>
              </a:ext>
            </a:extLst>
          </p:cNvPr>
          <p:cNvSpPr txBox="1">
            <a:spLocks noChangeArrowheads="1"/>
          </p:cNvSpPr>
          <p:nvPr/>
        </p:nvSpPr>
        <p:spPr bwMode="auto">
          <a:xfrm>
            <a:off x="1400073" y="1138237"/>
            <a:ext cx="3065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1. </a:t>
            </a:r>
            <a:r>
              <a:rPr lang="zh-CN" altLang="en-US" sz="2800" b="1"/>
              <a:t>现态和次态</a:t>
            </a:r>
          </a:p>
        </p:txBody>
      </p:sp>
      <p:sp>
        <p:nvSpPr>
          <p:cNvPr id="7" name="Rectangle 6">
            <a:extLst>
              <a:ext uri="{FF2B5EF4-FFF2-40B4-BE49-F238E27FC236}">
                <a16:creationId xmlns:a16="http://schemas.microsoft.com/office/drawing/2014/main" id="{A4116832-7ACE-CED5-87A5-03BB15EB319F}"/>
              </a:ext>
            </a:extLst>
          </p:cNvPr>
          <p:cNvSpPr>
            <a:spLocks noChangeArrowheads="1"/>
          </p:cNvSpPr>
          <p:nvPr/>
        </p:nvSpPr>
        <p:spPr bwMode="auto">
          <a:xfrm>
            <a:off x="1966811" y="1639887"/>
            <a:ext cx="76295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dirty="0">
                <a:solidFill>
                  <a:srgbClr val="FF0066"/>
                </a:solidFill>
              </a:rPr>
              <a:t>现态</a:t>
            </a:r>
            <a:r>
              <a:rPr lang="en-US" altLang="zh-CN" sz="2600" b="1" i="1" dirty="0" err="1">
                <a:solidFill>
                  <a:srgbClr val="FF0066"/>
                </a:solidFill>
              </a:rPr>
              <a:t>Q</a:t>
            </a:r>
            <a:r>
              <a:rPr lang="en-US" altLang="zh-CN" sz="2600" b="1" i="1" baseline="30000" dirty="0" err="1">
                <a:solidFill>
                  <a:srgbClr val="FF0066"/>
                </a:solidFill>
              </a:rPr>
              <a:t>n</a:t>
            </a:r>
            <a:r>
              <a:rPr lang="zh-CN" altLang="en-US" sz="2600" b="1" dirty="0">
                <a:solidFill>
                  <a:srgbClr val="FF0066"/>
                </a:solidFill>
              </a:rPr>
              <a:t>：</a:t>
            </a:r>
            <a:r>
              <a:rPr lang="zh-CN" altLang="en-US" sz="2600" b="1" dirty="0"/>
              <a:t>触发器接收</a:t>
            </a:r>
            <a:r>
              <a:rPr lang="zh-CN" altLang="en-US" sz="2600" b="1" dirty="0">
                <a:solidFill>
                  <a:srgbClr val="FF0000"/>
                </a:solidFill>
              </a:rPr>
              <a:t>触发信号</a:t>
            </a:r>
            <a:r>
              <a:rPr lang="zh-CN" altLang="en-US" sz="2600" b="1" dirty="0"/>
              <a:t>之前的状态。</a:t>
            </a:r>
            <a:endParaRPr lang="zh-CN" altLang="en-US" sz="2600" b="1" dirty="0">
              <a:solidFill>
                <a:srgbClr val="FF0066"/>
              </a:solidFill>
            </a:endParaRPr>
          </a:p>
        </p:txBody>
      </p:sp>
      <p:sp>
        <p:nvSpPr>
          <p:cNvPr id="8" name="Rectangle 7">
            <a:extLst>
              <a:ext uri="{FF2B5EF4-FFF2-40B4-BE49-F238E27FC236}">
                <a16:creationId xmlns:a16="http://schemas.microsoft.com/office/drawing/2014/main" id="{034EBDF0-44C2-CC87-B3BC-29876E506EAA}"/>
              </a:ext>
            </a:extLst>
          </p:cNvPr>
          <p:cNvSpPr>
            <a:spLocks noChangeArrowheads="1"/>
          </p:cNvSpPr>
          <p:nvPr/>
        </p:nvSpPr>
        <p:spPr bwMode="auto">
          <a:xfrm>
            <a:off x="1981098" y="2133599"/>
            <a:ext cx="8312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dirty="0">
                <a:solidFill>
                  <a:srgbClr val="FF0066"/>
                </a:solidFill>
              </a:rPr>
              <a:t>次态</a:t>
            </a:r>
            <a:r>
              <a:rPr lang="en-US" altLang="zh-CN" sz="2600" b="1" i="1" dirty="0">
                <a:solidFill>
                  <a:srgbClr val="FF0066"/>
                </a:solidFill>
              </a:rPr>
              <a:t>Q</a:t>
            </a:r>
            <a:r>
              <a:rPr lang="en-US" altLang="zh-CN" sz="2600" b="1" i="1" baseline="30000" dirty="0">
                <a:solidFill>
                  <a:srgbClr val="FF0066"/>
                </a:solidFill>
              </a:rPr>
              <a:t>n+</a:t>
            </a:r>
            <a:r>
              <a:rPr lang="en-US" altLang="zh-CN" sz="2600" b="1" baseline="30000" dirty="0">
                <a:solidFill>
                  <a:srgbClr val="FF0066"/>
                </a:solidFill>
              </a:rPr>
              <a:t>1</a:t>
            </a:r>
            <a:r>
              <a:rPr lang="zh-CN" altLang="en-US" sz="2600" b="1" dirty="0">
                <a:solidFill>
                  <a:srgbClr val="FF0066"/>
                </a:solidFill>
              </a:rPr>
              <a:t>：</a:t>
            </a:r>
            <a:r>
              <a:rPr lang="zh-CN" altLang="en-US" sz="2600" b="1" dirty="0"/>
              <a:t>触发器接收</a:t>
            </a:r>
            <a:r>
              <a:rPr lang="zh-CN" altLang="en-US" sz="2600" b="1" dirty="0">
                <a:solidFill>
                  <a:srgbClr val="FF0000"/>
                </a:solidFill>
              </a:rPr>
              <a:t>触发信号</a:t>
            </a:r>
            <a:r>
              <a:rPr lang="zh-CN" altLang="en-US" sz="2600" b="1" dirty="0"/>
              <a:t>之后的新状态。</a:t>
            </a:r>
            <a:endParaRPr lang="zh-CN" altLang="en-US" sz="2600" b="1" dirty="0">
              <a:solidFill>
                <a:srgbClr val="FF0066"/>
              </a:solidFill>
            </a:endParaRPr>
          </a:p>
        </p:txBody>
      </p:sp>
      <p:sp>
        <p:nvSpPr>
          <p:cNvPr id="9" name="Text Box 8">
            <a:extLst>
              <a:ext uri="{FF2B5EF4-FFF2-40B4-BE49-F238E27FC236}">
                <a16:creationId xmlns:a16="http://schemas.microsoft.com/office/drawing/2014/main" id="{20C3452A-5A77-F873-4477-502E86C73E5A}"/>
              </a:ext>
            </a:extLst>
          </p:cNvPr>
          <p:cNvSpPr txBox="1">
            <a:spLocks noChangeArrowheads="1"/>
          </p:cNvSpPr>
          <p:nvPr/>
        </p:nvSpPr>
        <p:spPr bwMode="auto">
          <a:xfrm>
            <a:off x="1396898" y="2646362"/>
            <a:ext cx="3617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t>2. </a:t>
            </a:r>
            <a:r>
              <a:rPr lang="zh-CN" altLang="en-US" sz="2800" b="1"/>
              <a:t>特性表和特性方程</a:t>
            </a:r>
          </a:p>
        </p:txBody>
      </p:sp>
      <p:sp>
        <p:nvSpPr>
          <p:cNvPr id="10" name="Line 9">
            <a:extLst>
              <a:ext uri="{FF2B5EF4-FFF2-40B4-BE49-F238E27FC236}">
                <a16:creationId xmlns:a16="http://schemas.microsoft.com/office/drawing/2014/main" id="{76AA5C32-33DA-B09C-2B2A-55952B1712FC}"/>
              </a:ext>
            </a:extLst>
          </p:cNvPr>
          <p:cNvSpPr>
            <a:spLocks noChangeShapeType="1"/>
          </p:cNvSpPr>
          <p:nvPr/>
        </p:nvSpPr>
        <p:spPr bwMode="auto">
          <a:xfrm>
            <a:off x="1496911" y="3571874"/>
            <a:ext cx="25193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0">
            <a:extLst>
              <a:ext uri="{FF2B5EF4-FFF2-40B4-BE49-F238E27FC236}">
                <a16:creationId xmlns:a16="http://schemas.microsoft.com/office/drawing/2014/main" id="{BECC7598-F52B-900D-D4D7-F3AD55F6D1CD}"/>
              </a:ext>
            </a:extLst>
          </p:cNvPr>
          <p:cNvSpPr>
            <a:spLocks noChangeShapeType="1"/>
          </p:cNvSpPr>
          <p:nvPr/>
        </p:nvSpPr>
        <p:spPr bwMode="auto">
          <a:xfrm>
            <a:off x="3025673" y="3559174"/>
            <a:ext cx="14288" cy="3048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11">
            <a:extLst>
              <a:ext uri="{FF2B5EF4-FFF2-40B4-BE49-F238E27FC236}">
                <a16:creationId xmlns:a16="http://schemas.microsoft.com/office/drawing/2014/main" id="{AC84E55D-47EC-1B57-929A-DC16F09F43E5}"/>
              </a:ext>
            </a:extLst>
          </p:cNvPr>
          <p:cNvSpPr txBox="1">
            <a:spLocks noChangeArrowheads="1"/>
          </p:cNvSpPr>
          <p:nvPr/>
        </p:nvSpPr>
        <p:spPr bwMode="auto">
          <a:xfrm>
            <a:off x="1531836" y="3546474"/>
            <a:ext cx="16922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i="1">
                <a:ea typeface="楷体_GB2312" pitchFamily="49" charset="-122"/>
              </a:rPr>
              <a:t>R  S  Q</a:t>
            </a:r>
            <a:r>
              <a:rPr lang="en-US" altLang="zh-CN" sz="2600" b="1" i="1" baseline="30000">
                <a:ea typeface="楷体_GB2312" pitchFamily="49" charset="-122"/>
              </a:rPr>
              <a:t>n</a:t>
            </a:r>
          </a:p>
        </p:txBody>
      </p:sp>
      <p:sp>
        <p:nvSpPr>
          <p:cNvPr id="13" name="Text Box 12">
            <a:extLst>
              <a:ext uri="{FF2B5EF4-FFF2-40B4-BE49-F238E27FC236}">
                <a16:creationId xmlns:a16="http://schemas.microsoft.com/office/drawing/2014/main" id="{0E6DC68E-FFF2-78FF-C31C-96F17CC3777F}"/>
              </a:ext>
            </a:extLst>
          </p:cNvPr>
          <p:cNvSpPr txBox="1">
            <a:spLocks noChangeArrowheads="1"/>
          </p:cNvSpPr>
          <p:nvPr/>
        </p:nvSpPr>
        <p:spPr bwMode="auto">
          <a:xfrm>
            <a:off x="3081236" y="3530599"/>
            <a:ext cx="1482725" cy="4889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i="1">
                <a:solidFill>
                  <a:srgbClr val="FF0066"/>
                </a:solidFill>
              </a:rPr>
              <a:t>Q</a:t>
            </a:r>
            <a:r>
              <a:rPr lang="en-US" altLang="zh-CN" sz="2600" b="1" baseline="50000">
                <a:solidFill>
                  <a:srgbClr val="FF0066"/>
                </a:solidFill>
              </a:rPr>
              <a:t> </a:t>
            </a:r>
            <a:r>
              <a:rPr lang="en-US" altLang="zh-CN" sz="2600" b="1" i="1" baseline="50000">
                <a:solidFill>
                  <a:srgbClr val="FF0066"/>
                </a:solidFill>
              </a:rPr>
              <a:t>n</a:t>
            </a:r>
            <a:r>
              <a:rPr lang="en-US" altLang="zh-CN" sz="2600" b="1" baseline="50000">
                <a:solidFill>
                  <a:srgbClr val="FF0066"/>
                </a:solidFill>
              </a:rPr>
              <a:t>+1</a:t>
            </a:r>
          </a:p>
        </p:txBody>
      </p:sp>
      <p:sp>
        <p:nvSpPr>
          <p:cNvPr id="14" name="Line 13">
            <a:extLst>
              <a:ext uri="{FF2B5EF4-FFF2-40B4-BE49-F238E27FC236}">
                <a16:creationId xmlns:a16="http://schemas.microsoft.com/office/drawing/2014/main" id="{836C83AD-A5F1-5293-0398-8B1246073709}"/>
              </a:ext>
            </a:extLst>
          </p:cNvPr>
          <p:cNvSpPr>
            <a:spLocks noChangeShapeType="1"/>
          </p:cNvSpPr>
          <p:nvPr/>
        </p:nvSpPr>
        <p:spPr bwMode="auto">
          <a:xfrm>
            <a:off x="1438173" y="4016374"/>
            <a:ext cx="251936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
            <a:extLst>
              <a:ext uri="{FF2B5EF4-FFF2-40B4-BE49-F238E27FC236}">
                <a16:creationId xmlns:a16="http://schemas.microsoft.com/office/drawing/2014/main" id="{38FB04CD-3D46-BA1D-8174-4637105FA8DC}"/>
              </a:ext>
            </a:extLst>
          </p:cNvPr>
          <p:cNvSpPr>
            <a:spLocks noChangeShapeType="1"/>
          </p:cNvSpPr>
          <p:nvPr/>
        </p:nvSpPr>
        <p:spPr bwMode="auto">
          <a:xfrm>
            <a:off x="1515961" y="6608762"/>
            <a:ext cx="25193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5">
            <a:extLst>
              <a:ext uri="{FF2B5EF4-FFF2-40B4-BE49-F238E27FC236}">
                <a16:creationId xmlns:a16="http://schemas.microsoft.com/office/drawing/2014/main" id="{C60D63C9-F091-F7D8-EE14-4F6BD49BC693}"/>
              </a:ext>
            </a:extLst>
          </p:cNvPr>
          <p:cNvSpPr txBox="1">
            <a:spLocks noChangeArrowheads="1"/>
          </p:cNvSpPr>
          <p:nvPr/>
        </p:nvSpPr>
        <p:spPr bwMode="auto">
          <a:xfrm>
            <a:off x="1592161" y="3989387"/>
            <a:ext cx="1689100"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600" b="1" dirty="0">
                <a:ea typeface="楷体_GB2312" pitchFamily="49" charset="-122"/>
              </a:rPr>
              <a:t>0  0   0</a:t>
            </a:r>
          </a:p>
          <a:p>
            <a:pPr eaLnBrk="1" hangingPunct="1">
              <a:lnSpc>
                <a:spcPct val="80000"/>
              </a:lnSpc>
            </a:pPr>
            <a:r>
              <a:rPr lang="en-US" altLang="zh-CN" sz="2600" b="1" dirty="0">
                <a:ea typeface="楷体_GB2312" pitchFamily="49" charset="-122"/>
              </a:rPr>
              <a:t>0  0   1</a:t>
            </a:r>
          </a:p>
          <a:p>
            <a:pPr eaLnBrk="1" hangingPunct="1">
              <a:lnSpc>
                <a:spcPct val="80000"/>
              </a:lnSpc>
            </a:pPr>
            <a:r>
              <a:rPr lang="en-US" altLang="zh-CN" sz="2600" b="1" dirty="0">
                <a:ea typeface="楷体_GB2312" pitchFamily="49" charset="-122"/>
              </a:rPr>
              <a:t>0  </a:t>
            </a:r>
            <a:r>
              <a:rPr lang="en-US" altLang="zh-CN" sz="2600" b="1" dirty="0">
                <a:solidFill>
                  <a:srgbClr val="FF0066"/>
                </a:solidFill>
                <a:ea typeface="楷体_GB2312" pitchFamily="49" charset="-122"/>
              </a:rPr>
              <a:t>1</a:t>
            </a:r>
            <a:r>
              <a:rPr lang="en-US" altLang="zh-CN" sz="2600" b="1" dirty="0">
                <a:ea typeface="楷体_GB2312" pitchFamily="49" charset="-122"/>
              </a:rPr>
              <a:t>   0</a:t>
            </a:r>
          </a:p>
          <a:p>
            <a:pPr eaLnBrk="1" hangingPunct="1">
              <a:lnSpc>
                <a:spcPct val="80000"/>
              </a:lnSpc>
            </a:pPr>
            <a:r>
              <a:rPr lang="en-US" altLang="zh-CN" sz="2600" b="1" dirty="0">
                <a:ea typeface="楷体_GB2312" pitchFamily="49" charset="-122"/>
              </a:rPr>
              <a:t>0  </a:t>
            </a:r>
            <a:r>
              <a:rPr lang="en-US" altLang="zh-CN" sz="2600" b="1" dirty="0">
                <a:solidFill>
                  <a:srgbClr val="FF0066"/>
                </a:solidFill>
                <a:ea typeface="楷体_GB2312" pitchFamily="49" charset="-122"/>
              </a:rPr>
              <a:t>1  </a:t>
            </a:r>
            <a:r>
              <a:rPr lang="en-US" altLang="zh-CN" sz="2600" b="1" dirty="0">
                <a:ea typeface="楷体_GB2312" pitchFamily="49" charset="-122"/>
              </a:rPr>
              <a:t> 1</a:t>
            </a:r>
          </a:p>
          <a:p>
            <a:pPr eaLnBrk="1" hangingPunct="1">
              <a:lnSpc>
                <a:spcPct val="80000"/>
              </a:lnSpc>
            </a:pPr>
            <a:r>
              <a:rPr lang="en-US" altLang="zh-CN" sz="2600" b="1" dirty="0">
                <a:ea typeface="楷体_GB2312" pitchFamily="49" charset="-122"/>
              </a:rPr>
              <a:t>1  </a:t>
            </a:r>
            <a:r>
              <a:rPr lang="en-US" altLang="zh-CN" sz="2600" b="1" dirty="0">
                <a:solidFill>
                  <a:srgbClr val="0033CC"/>
                </a:solidFill>
                <a:ea typeface="楷体_GB2312" pitchFamily="49" charset="-122"/>
              </a:rPr>
              <a:t>0 </a:t>
            </a:r>
            <a:r>
              <a:rPr lang="en-US" altLang="zh-CN" sz="2600" b="1" dirty="0">
                <a:ea typeface="楷体_GB2312" pitchFamily="49" charset="-122"/>
              </a:rPr>
              <a:t>  0</a:t>
            </a:r>
          </a:p>
          <a:p>
            <a:pPr eaLnBrk="1" hangingPunct="1">
              <a:lnSpc>
                <a:spcPct val="80000"/>
              </a:lnSpc>
            </a:pPr>
            <a:r>
              <a:rPr lang="en-US" altLang="zh-CN" sz="2600" b="1" dirty="0">
                <a:ea typeface="楷体_GB2312" pitchFamily="49" charset="-122"/>
              </a:rPr>
              <a:t>1  </a:t>
            </a:r>
            <a:r>
              <a:rPr lang="en-US" altLang="zh-CN" sz="2600" b="1" dirty="0">
                <a:solidFill>
                  <a:srgbClr val="0033CC"/>
                </a:solidFill>
                <a:ea typeface="楷体_GB2312" pitchFamily="49" charset="-122"/>
              </a:rPr>
              <a:t>0 </a:t>
            </a:r>
            <a:r>
              <a:rPr lang="en-US" altLang="zh-CN" sz="2600" b="1" dirty="0">
                <a:ea typeface="楷体_GB2312" pitchFamily="49" charset="-122"/>
              </a:rPr>
              <a:t>  1</a:t>
            </a:r>
          </a:p>
          <a:p>
            <a:pPr eaLnBrk="1" hangingPunct="1">
              <a:lnSpc>
                <a:spcPct val="80000"/>
              </a:lnSpc>
            </a:pPr>
            <a:r>
              <a:rPr lang="en-US" altLang="zh-CN" sz="2600" b="1" dirty="0">
                <a:solidFill>
                  <a:srgbClr val="FF0000"/>
                </a:solidFill>
                <a:ea typeface="楷体_GB2312" pitchFamily="49" charset="-122"/>
              </a:rPr>
              <a:t>1  1</a:t>
            </a:r>
            <a:r>
              <a:rPr lang="en-US" altLang="zh-CN" sz="2600" b="1" dirty="0">
                <a:ea typeface="楷体_GB2312" pitchFamily="49" charset="-122"/>
              </a:rPr>
              <a:t>   0</a:t>
            </a:r>
          </a:p>
          <a:p>
            <a:pPr eaLnBrk="1" hangingPunct="1">
              <a:lnSpc>
                <a:spcPct val="80000"/>
              </a:lnSpc>
            </a:pPr>
            <a:r>
              <a:rPr lang="en-US" altLang="zh-CN" sz="2600" b="1" dirty="0">
                <a:solidFill>
                  <a:srgbClr val="FF0000"/>
                </a:solidFill>
                <a:ea typeface="楷体_GB2312" pitchFamily="49" charset="-122"/>
              </a:rPr>
              <a:t>1  1</a:t>
            </a:r>
            <a:r>
              <a:rPr lang="en-US" altLang="zh-CN" sz="2600" b="1" dirty="0">
                <a:ea typeface="楷体_GB2312" pitchFamily="49" charset="-122"/>
              </a:rPr>
              <a:t>   1</a:t>
            </a:r>
          </a:p>
        </p:txBody>
      </p:sp>
      <p:sp>
        <p:nvSpPr>
          <p:cNvPr id="17" name="Text Box 16">
            <a:extLst>
              <a:ext uri="{FF2B5EF4-FFF2-40B4-BE49-F238E27FC236}">
                <a16:creationId xmlns:a16="http://schemas.microsoft.com/office/drawing/2014/main" id="{FC798385-A6F6-0C63-FB6F-92853A939C7F}"/>
              </a:ext>
            </a:extLst>
          </p:cNvPr>
          <p:cNvSpPr txBox="1">
            <a:spLocks noChangeArrowheads="1"/>
          </p:cNvSpPr>
          <p:nvPr/>
        </p:nvSpPr>
        <p:spPr bwMode="auto">
          <a:xfrm>
            <a:off x="3244748" y="3976687"/>
            <a:ext cx="51435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600" b="1"/>
              <a:t>0</a:t>
            </a:r>
          </a:p>
          <a:p>
            <a:pPr eaLnBrk="1" hangingPunct="1">
              <a:lnSpc>
                <a:spcPct val="80000"/>
              </a:lnSpc>
            </a:pPr>
            <a:r>
              <a:rPr lang="en-US" altLang="zh-CN" sz="2600" b="1"/>
              <a:t>1</a:t>
            </a:r>
          </a:p>
          <a:p>
            <a:pPr eaLnBrk="1" hangingPunct="1">
              <a:lnSpc>
                <a:spcPct val="80000"/>
              </a:lnSpc>
            </a:pPr>
            <a:r>
              <a:rPr lang="en-US" altLang="zh-CN" sz="2600" b="1">
                <a:solidFill>
                  <a:srgbClr val="FF0066"/>
                </a:solidFill>
              </a:rPr>
              <a:t>1</a:t>
            </a:r>
          </a:p>
          <a:p>
            <a:pPr eaLnBrk="1" hangingPunct="1">
              <a:lnSpc>
                <a:spcPct val="80000"/>
              </a:lnSpc>
            </a:pPr>
            <a:r>
              <a:rPr lang="en-US" altLang="zh-CN" sz="2600" b="1">
                <a:solidFill>
                  <a:srgbClr val="FF0066"/>
                </a:solidFill>
              </a:rPr>
              <a:t>1</a:t>
            </a:r>
          </a:p>
          <a:p>
            <a:pPr eaLnBrk="1" hangingPunct="1">
              <a:lnSpc>
                <a:spcPct val="80000"/>
              </a:lnSpc>
            </a:pPr>
            <a:r>
              <a:rPr lang="en-US" altLang="zh-CN" sz="2600" b="1">
                <a:solidFill>
                  <a:srgbClr val="0033CC"/>
                </a:solidFill>
              </a:rPr>
              <a:t>0</a:t>
            </a:r>
          </a:p>
          <a:p>
            <a:pPr eaLnBrk="1" hangingPunct="1">
              <a:lnSpc>
                <a:spcPct val="80000"/>
              </a:lnSpc>
            </a:pPr>
            <a:r>
              <a:rPr lang="en-US" altLang="zh-CN" sz="2600" b="1">
                <a:solidFill>
                  <a:srgbClr val="0033CC"/>
                </a:solidFill>
              </a:rPr>
              <a:t>0</a:t>
            </a:r>
          </a:p>
        </p:txBody>
      </p:sp>
      <p:sp>
        <p:nvSpPr>
          <p:cNvPr id="18" name="Text Box 17">
            <a:extLst>
              <a:ext uri="{FF2B5EF4-FFF2-40B4-BE49-F238E27FC236}">
                <a16:creationId xmlns:a16="http://schemas.microsoft.com/office/drawing/2014/main" id="{9317CBCB-DBC3-014D-3787-09B1C0A609F1}"/>
              </a:ext>
            </a:extLst>
          </p:cNvPr>
          <p:cNvSpPr txBox="1">
            <a:spLocks noChangeArrowheads="1"/>
          </p:cNvSpPr>
          <p:nvPr/>
        </p:nvSpPr>
        <p:spPr bwMode="auto">
          <a:xfrm>
            <a:off x="2997098" y="6156324"/>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不用</a:t>
            </a:r>
          </a:p>
        </p:txBody>
      </p:sp>
      <p:sp>
        <p:nvSpPr>
          <p:cNvPr id="19" name="Text Box 18">
            <a:extLst>
              <a:ext uri="{FF2B5EF4-FFF2-40B4-BE49-F238E27FC236}">
                <a16:creationId xmlns:a16="http://schemas.microsoft.com/office/drawing/2014/main" id="{2D6B94AC-FEC3-A79A-D809-1B27D6A0CB68}"/>
              </a:ext>
            </a:extLst>
          </p:cNvPr>
          <p:cNvSpPr txBox="1">
            <a:spLocks noChangeArrowheads="1"/>
          </p:cNvSpPr>
          <p:nvPr/>
        </p:nvSpPr>
        <p:spPr bwMode="auto">
          <a:xfrm>
            <a:off x="2997098" y="5813424"/>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不用</a:t>
            </a:r>
          </a:p>
        </p:txBody>
      </p:sp>
      <p:sp>
        <p:nvSpPr>
          <p:cNvPr id="20" name="Rectangle 19">
            <a:extLst>
              <a:ext uri="{FF2B5EF4-FFF2-40B4-BE49-F238E27FC236}">
                <a16:creationId xmlns:a16="http://schemas.microsoft.com/office/drawing/2014/main" id="{517A3D97-EFDC-FEF4-6461-FAA48AD14E79}"/>
              </a:ext>
            </a:extLst>
          </p:cNvPr>
          <p:cNvSpPr>
            <a:spLocks noChangeArrowheads="1"/>
          </p:cNvSpPr>
          <p:nvPr/>
        </p:nvSpPr>
        <p:spPr bwMode="auto">
          <a:xfrm>
            <a:off x="1469923" y="3079749"/>
            <a:ext cx="156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ea typeface="黑体" panose="02010609060101010101" pitchFamily="49" charset="-122"/>
              </a:rPr>
              <a:t>特性表</a:t>
            </a:r>
          </a:p>
        </p:txBody>
      </p:sp>
      <p:sp>
        <p:nvSpPr>
          <p:cNvPr id="21" name="Rectangle 20">
            <a:extLst>
              <a:ext uri="{FF2B5EF4-FFF2-40B4-BE49-F238E27FC236}">
                <a16:creationId xmlns:a16="http://schemas.microsoft.com/office/drawing/2014/main" id="{9BEF57B2-BC91-A28B-C995-19D2EDEDC408}"/>
              </a:ext>
            </a:extLst>
          </p:cNvPr>
          <p:cNvSpPr>
            <a:spLocks noChangeArrowheads="1"/>
          </p:cNvSpPr>
          <p:nvPr/>
        </p:nvSpPr>
        <p:spPr bwMode="auto">
          <a:xfrm>
            <a:off x="4100411" y="3079749"/>
            <a:ext cx="2659062"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b="1">
                <a:solidFill>
                  <a:srgbClr val="0033CC"/>
                </a:solidFill>
                <a:ea typeface="黑体" panose="02010609060101010101" pitchFamily="49" charset="-122"/>
              </a:rPr>
              <a:t>简化特性表</a:t>
            </a:r>
          </a:p>
        </p:txBody>
      </p:sp>
      <p:sp>
        <p:nvSpPr>
          <p:cNvPr id="22" name="Line 21">
            <a:extLst>
              <a:ext uri="{FF2B5EF4-FFF2-40B4-BE49-F238E27FC236}">
                <a16:creationId xmlns:a16="http://schemas.microsoft.com/office/drawing/2014/main" id="{DC608B44-298C-A097-18C3-9838D3C91E82}"/>
              </a:ext>
            </a:extLst>
          </p:cNvPr>
          <p:cNvSpPr>
            <a:spLocks noChangeShapeType="1"/>
          </p:cNvSpPr>
          <p:nvPr/>
        </p:nvSpPr>
        <p:spPr bwMode="auto">
          <a:xfrm>
            <a:off x="4144861" y="3579812"/>
            <a:ext cx="26908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2">
            <a:extLst>
              <a:ext uri="{FF2B5EF4-FFF2-40B4-BE49-F238E27FC236}">
                <a16:creationId xmlns:a16="http://schemas.microsoft.com/office/drawing/2014/main" id="{DD23F9AA-63B0-91CD-ED74-5B2C154AC03F}"/>
              </a:ext>
            </a:extLst>
          </p:cNvPr>
          <p:cNvSpPr>
            <a:spLocks noChangeShapeType="1"/>
          </p:cNvSpPr>
          <p:nvPr/>
        </p:nvSpPr>
        <p:spPr bwMode="auto">
          <a:xfrm>
            <a:off x="5102123" y="3595687"/>
            <a:ext cx="0" cy="18970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23">
            <a:extLst>
              <a:ext uri="{FF2B5EF4-FFF2-40B4-BE49-F238E27FC236}">
                <a16:creationId xmlns:a16="http://schemas.microsoft.com/office/drawing/2014/main" id="{38202A57-4530-3790-AF34-47F125640A85}"/>
              </a:ext>
            </a:extLst>
          </p:cNvPr>
          <p:cNvSpPr txBox="1">
            <a:spLocks noChangeArrowheads="1"/>
          </p:cNvSpPr>
          <p:nvPr/>
        </p:nvSpPr>
        <p:spPr bwMode="auto">
          <a:xfrm>
            <a:off x="4198836" y="3551237"/>
            <a:ext cx="12350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i="1">
                <a:ea typeface="楷体_GB2312" pitchFamily="49" charset="-122"/>
              </a:rPr>
              <a:t>R  S</a:t>
            </a:r>
          </a:p>
        </p:txBody>
      </p:sp>
      <p:sp>
        <p:nvSpPr>
          <p:cNvPr id="25" name="Text Box 24">
            <a:extLst>
              <a:ext uri="{FF2B5EF4-FFF2-40B4-BE49-F238E27FC236}">
                <a16:creationId xmlns:a16="http://schemas.microsoft.com/office/drawing/2014/main" id="{C78DD4A7-416A-A391-CC9D-8E54EF8469E6}"/>
              </a:ext>
            </a:extLst>
          </p:cNvPr>
          <p:cNvSpPr txBox="1">
            <a:spLocks noChangeArrowheads="1"/>
          </p:cNvSpPr>
          <p:nvPr/>
        </p:nvSpPr>
        <p:spPr bwMode="auto">
          <a:xfrm>
            <a:off x="5237061" y="3536949"/>
            <a:ext cx="1482725" cy="4889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i="1">
                <a:solidFill>
                  <a:srgbClr val="FF0066"/>
                </a:solidFill>
              </a:rPr>
              <a:t>Q</a:t>
            </a:r>
            <a:r>
              <a:rPr lang="en-US" altLang="zh-CN" sz="2600" b="1" baseline="50000">
                <a:solidFill>
                  <a:srgbClr val="FF0066"/>
                </a:solidFill>
              </a:rPr>
              <a:t> </a:t>
            </a:r>
            <a:r>
              <a:rPr lang="en-US" altLang="zh-CN" sz="2600" b="1" i="1" baseline="50000">
                <a:solidFill>
                  <a:srgbClr val="FF0066"/>
                </a:solidFill>
              </a:rPr>
              <a:t>n</a:t>
            </a:r>
            <a:r>
              <a:rPr lang="en-US" altLang="zh-CN" sz="2600" b="1" baseline="50000">
                <a:solidFill>
                  <a:srgbClr val="FF0066"/>
                </a:solidFill>
              </a:rPr>
              <a:t>+1</a:t>
            </a:r>
          </a:p>
        </p:txBody>
      </p:sp>
      <p:sp>
        <p:nvSpPr>
          <p:cNvPr id="26" name="Line 25">
            <a:extLst>
              <a:ext uri="{FF2B5EF4-FFF2-40B4-BE49-F238E27FC236}">
                <a16:creationId xmlns:a16="http://schemas.microsoft.com/office/drawing/2014/main" id="{3303B1DA-20FE-6925-11C6-3A1643A00241}"/>
              </a:ext>
            </a:extLst>
          </p:cNvPr>
          <p:cNvSpPr>
            <a:spLocks noChangeShapeType="1"/>
          </p:cNvSpPr>
          <p:nvPr/>
        </p:nvSpPr>
        <p:spPr bwMode="auto">
          <a:xfrm flipV="1">
            <a:off x="4144861" y="4019549"/>
            <a:ext cx="2719387" cy="15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6">
            <a:extLst>
              <a:ext uri="{FF2B5EF4-FFF2-40B4-BE49-F238E27FC236}">
                <a16:creationId xmlns:a16="http://schemas.microsoft.com/office/drawing/2014/main" id="{2A705FE1-C169-DDD4-3471-ABC4212DF0D7}"/>
              </a:ext>
            </a:extLst>
          </p:cNvPr>
          <p:cNvSpPr>
            <a:spLocks noChangeShapeType="1"/>
          </p:cNvSpPr>
          <p:nvPr/>
        </p:nvSpPr>
        <p:spPr bwMode="auto">
          <a:xfrm>
            <a:off x="4144861" y="5505449"/>
            <a:ext cx="27479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27">
            <a:extLst>
              <a:ext uri="{FF2B5EF4-FFF2-40B4-BE49-F238E27FC236}">
                <a16:creationId xmlns:a16="http://schemas.microsoft.com/office/drawing/2014/main" id="{CBA088AB-967E-E6AE-C16F-B73B3F8D81BA}"/>
              </a:ext>
            </a:extLst>
          </p:cNvPr>
          <p:cNvSpPr txBox="1">
            <a:spLocks noChangeArrowheads="1"/>
          </p:cNvSpPr>
          <p:nvPr/>
        </p:nvSpPr>
        <p:spPr bwMode="auto">
          <a:xfrm>
            <a:off x="4206773" y="4027487"/>
            <a:ext cx="1155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a:ea typeface="楷体_GB2312" pitchFamily="49" charset="-122"/>
              </a:rPr>
              <a:t>0  0</a:t>
            </a:r>
          </a:p>
        </p:txBody>
      </p:sp>
      <p:sp>
        <p:nvSpPr>
          <p:cNvPr id="29" name="Text Box 28">
            <a:extLst>
              <a:ext uri="{FF2B5EF4-FFF2-40B4-BE49-F238E27FC236}">
                <a16:creationId xmlns:a16="http://schemas.microsoft.com/office/drawing/2014/main" id="{473E954B-04BF-1677-D624-CA77FFFA785A}"/>
              </a:ext>
            </a:extLst>
          </p:cNvPr>
          <p:cNvSpPr txBox="1">
            <a:spLocks noChangeArrowheads="1"/>
          </p:cNvSpPr>
          <p:nvPr/>
        </p:nvSpPr>
        <p:spPr bwMode="auto">
          <a:xfrm>
            <a:off x="4206773" y="4343399"/>
            <a:ext cx="9842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a:ea typeface="楷体_GB2312" pitchFamily="49" charset="-122"/>
              </a:rPr>
              <a:t>0  </a:t>
            </a:r>
            <a:r>
              <a:rPr lang="en-US" altLang="zh-CN" sz="2600" b="1">
                <a:solidFill>
                  <a:srgbClr val="FF0066"/>
                </a:solidFill>
                <a:ea typeface="楷体_GB2312" pitchFamily="49" charset="-122"/>
              </a:rPr>
              <a:t>1</a:t>
            </a:r>
          </a:p>
        </p:txBody>
      </p:sp>
      <p:sp>
        <p:nvSpPr>
          <p:cNvPr id="30" name="Text Box 29">
            <a:extLst>
              <a:ext uri="{FF2B5EF4-FFF2-40B4-BE49-F238E27FC236}">
                <a16:creationId xmlns:a16="http://schemas.microsoft.com/office/drawing/2014/main" id="{F946C97A-1341-2C31-04F1-EF16DAAE7B22}"/>
              </a:ext>
            </a:extLst>
          </p:cNvPr>
          <p:cNvSpPr txBox="1">
            <a:spLocks noChangeArrowheads="1"/>
          </p:cNvSpPr>
          <p:nvPr/>
        </p:nvSpPr>
        <p:spPr bwMode="auto">
          <a:xfrm>
            <a:off x="4206773" y="4718049"/>
            <a:ext cx="12890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a:ea typeface="楷体_GB2312" pitchFamily="49" charset="-122"/>
              </a:rPr>
              <a:t>1 </a:t>
            </a:r>
            <a:r>
              <a:rPr lang="en-US" altLang="zh-CN" sz="2600" b="1">
                <a:solidFill>
                  <a:srgbClr val="0033CC"/>
                </a:solidFill>
                <a:ea typeface="楷体_GB2312" pitchFamily="49" charset="-122"/>
              </a:rPr>
              <a:t> 0</a:t>
            </a:r>
          </a:p>
        </p:txBody>
      </p:sp>
      <p:sp>
        <p:nvSpPr>
          <p:cNvPr id="31" name="Text Box 30">
            <a:extLst>
              <a:ext uri="{FF2B5EF4-FFF2-40B4-BE49-F238E27FC236}">
                <a16:creationId xmlns:a16="http://schemas.microsoft.com/office/drawing/2014/main" id="{C394ACF2-E271-1D48-837B-101E84C93EDB}"/>
              </a:ext>
            </a:extLst>
          </p:cNvPr>
          <p:cNvSpPr txBox="1">
            <a:spLocks noChangeArrowheads="1"/>
          </p:cNvSpPr>
          <p:nvPr/>
        </p:nvSpPr>
        <p:spPr bwMode="auto">
          <a:xfrm>
            <a:off x="4206773" y="5049837"/>
            <a:ext cx="9271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a:ea typeface="楷体_GB2312" pitchFamily="49" charset="-122"/>
              </a:rPr>
              <a:t>1  1</a:t>
            </a:r>
          </a:p>
        </p:txBody>
      </p:sp>
      <p:sp>
        <p:nvSpPr>
          <p:cNvPr id="32" name="Text Box 31">
            <a:extLst>
              <a:ext uri="{FF2B5EF4-FFF2-40B4-BE49-F238E27FC236}">
                <a16:creationId xmlns:a16="http://schemas.microsoft.com/office/drawing/2014/main" id="{C996D8A0-E4AE-D679-C16B-3DE7959E2FC8}"/>
              </a:ext>
            </a:extLst>
          </p:cNvPr>
          <p:cNvSpPr txBox="1">
            <a:spLocks noChangeArrowheads="1"/>
          </p:cNvSpPr>
          <p:nvPr/>
        </p:nvSpPr>
        <p:spPr bwMode="auto">
          <a:xfrm>
            <a:off x="5178323" y="3979862"/>
            <a:ext cx="930275" cy="4889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i="1"/>
              <a:t>Q</a:t>
            </a:r>
            <a:r>
              <a:rPr lang="en-US" altLang="zh-CN" sz="2600" b="1" baseline="50000"/>
              <a:t> </a:t>
            </a:r>
            <a:r>
              <a:rPr lang="en-US" altLang="zh-CN" sz="2600" b="1" i="1" baseline="50000"/>
              <a:t>n</a:t>
            </a:r>
          </a:p>
        </p:txBody>
      </p:sp>
      <p:sp>
        <p:nvSpPr>
          <p:cNvPr id="33" name="Text Box 32">
            <a:extLst>
              <a:ext uri="{FF2B5EF4-FFF2-40B4-BE49-F238E27FC236}">
                <a16:creationId xmlns:a16="http://schemas.microsoft.com/office/drawing/2014/main" id="{FE99FD8C-A552-0BB7-3E21-2AB4B8656A90}"/>
              </a:ext>
            </a:extLst>
          </p:cNvPr>
          <p:cNvSpPr txBox="1">
            <a:spLocks noChangeArrowheads="1"/>
          </p:cNvSpPr>
          <p:nvPr/>
        </p:nvSpPr>
        <p:spPr bwMode="auto">
          <a:xfrm>
            <a:off x="5899048" y="4017962"/>
            <a:ext cx="120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33CC"/>
                </a:solidFill>
              </a:rPr>
              <a:t>保持</a:t>
            </a:r>
          </a:p>
        </p:txBody>
      </p:sp>
      <p:sp>
        <p:nvSpPr>
          <p:cNvPr id="34" name="Text Box 33">
            <a:extLst>
              <a:ext uri="{FF2B5EF4-FFF2-40B4-BE49-F238E27FC236}">
                <a16:creationId xmlns:a16="http://schemas.microsoft.com/office/drawing/2014/main" id="{6844EC8A-B55D-EC98-B028-55F4CB8A0769}"/>
              </a:ext>
            </a:extLst>
          </p:cNvPr>
          <p:cNvSpPr txBox="1">
            <a:spLocks noChangeArrowheads="1"/>
          </p:cNvSpPr>
          <p:nvPr/>
        </p:nvSpPr>
        <p:spPr bwMode="auto">
          <a:xfrm>
            <a:off x="5216423" y="4357687"/>
            <a:ext cx="5143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a:solidFill>
                  <a:srgbClr val="FF0066"/>
                </a:solidFill>
              </a:rPr>
              <a:t>1</a:t>
            </a:r>
          </a:p>
        </p:txBody>
      </p:sp>
      <p:sp>
        <p:nvSpPr>
          <p:cNvPr id="35" name="Text Box 34">
            <a:extLst>
              <a:ext uri="{FF2B5EF4-FFF2-40B4-BE49-F238E27FC236}">
                <a16:creationId xmlns:a16="http://schemas.microsoft.com/office/drawing/2014/main" id="{8D324DA3-6539-EC20-40CF-9A0B3EE7844E}"/>
              </a:ext>
            </a:extLst>
          </p:cNvPr>
          <p:cNvSpPr txBox="1">
            <a:spLocks noChangeArrowheads="1"/>
          </p:cNvSpPr>
          <p:nvPr/>
        </p:nvSpPr>
        <p:spPr bwMode="auto">
          <a:xfrm>
            <a:off x="5899048" y="4367212"/>
            <a:ext cx="127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33CC"/>
                </a:solidFill>
              </a:rPr>
              <a:t>置 </a:t>
            </a:r>
            <a:r>
              <a:rPr lang="en-US" altLang="zh-CN" b="1">
                <a:solidFill>
                  <a:srgbClr val="0033CC"/>
                </a:solidFill>
              </a:rPr>
              <a:t>1</a:t>
            </a:r>
          </a:p>
        </p:txBody>
      </p:sp>
      <p:sp>
        <p:nvSpPr>
          <p:cNvPr id="36" name="Text Box 35">
            <a:extLst>
              <a:ext uri="{FF2B5EF4-FFF2-40B4-BE49-F238E27FC236}">
                <a16:creationId xmlns:a16="http://schemas.microsoft.com/office/drawing/2014/main" id="{3A0CF39D-B8A9-0FF8-1D37-698BAEEB3CD7}"/>
              </a:ext>
            </a:extLst>
          </p:cNvPr>
          <p:cNvSpPr txBox="1">
            <a:spLocks noChangeArrowheads="1"/>
          </p:cNvSpPr>
          <p:nvPr/>
        </p:nvSpPr>
        <p:spPr bwMode="auto">
          <a:xfrm>
            <a:off x="5235473" y="4746624"/>
            <a:ext cx="438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a:solidFill>
                  <a:srgbClr val="0033CC"/>
                </a:solidFill>
              </a:rPr>
              <a:t>0</a:t>
            </a:r>
          </a:p>
        </p:txBody>
      </p:sp>
      <p:sp>
        <p:nvSpPr>
          <p:cNvPr id="37" name="Text Box 36">
            <a:extLst>
              <a:ext uri="{FF2B5EF4-FFF2-40B4-BE49-F238E27FC236}">
                <a16:creationId xmlns:a16="http://schemas.microsoft.com/office/drawing/2014/main" id="{C0914F02-114E-744C-F0A1-BDBC192433AB}"/>
              </a:ext>
            </a:extLst>
          </p:cNvPr>
          <p:cNvSpPr txBox="1">
            <a:spLocks noChangeArrowheads="1"/>
          </p:cNvSpPr>
          <p:nvPr/>
        </p:nvSpPr>
        <p:spPr bwMode="auto">
          <a:xfrm>
            <a:off x="5899048" y="4714874"/>
            <a:ext cx="162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33CC"/>
                </a:solidFill>
              </a:rPr>
              <a:t>置 </a:t>
            </a:r>
            <a:r>
              <a:rPr lang="en-US" altLang="zh-CN" b="1">
                <a:solidFill>
                  <a:srgbClr val="0033CC"/>
                </a:solidFill>
              </a:rPr>
              <a:t>0</a:t>
            </a:r>
          </a:p>
        </p:txBody>
      </p:sp>
      <p:sp>
        <p:nvSpPr>
          <p:cNvPr id="38" name="Text Box 37">
            <a:extLst>
              <a:ext uri="{FF2B5EF4-FFF2-40B4-BE49-F238E27FC236}">
                <a16:creationId xmlns:a16="http://schemas.microsoft.com/office/drawing/2014/main" id="{9FDC975F-AB72-681C-F30E-BA06B1A8BD68}"/>
              </a:ext>
            </a:extLst>
          </p:cNvPr>
          <p:cNvSpPr txBox="1">
            <a:spLocks noChangeArrowheads="1"/>
          </p:cNvSpPr>
          <p:nvPr/>
        </p:nvSpPr>
        <p:spPr bwMode="auto">
          <a:xfrm>
            <a:off x="5140223" y="5048249"/>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不用</a:t>
            </a:r>
          </a:p>
        </p:txBody>
      </p:sp>
      <p:sp>
        <p:nvSpPr>
          <p:cNvPr id="39" name="Text Box 38">
            <a:extLst>
              <a:ext uri="{FF2B5EF4-FFF2-40B4-BE49-F238E27FC236}">
                <a16:creationId xmlns:a16="http://schemas.microsoft.com/office/drawing/2014/main" id="{3E69745C-1C83-871E-B7DC-09838BC3821A}"/>
              </a:ext>
            </a:extLst>
          </p:cNvPr>
          <p:cNvSpPr txBox="1">
            <a:spLocks noChangeArrowheads="1"/>
          </p:cNvSpPr>
          <p:nvPr/>
        </p:nvSpPr>
        <p:spPr bwMode="auto">
          <a:xfrm>
            <a:off x="5899048" y="5062537"/>
            <a:ext cx="153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33CC"/>
                </a:solidFill>
              </a:rPr>
              <a:t>不允许</a:t>
            </a:r>
          </a:p>
        </p:txBody>
      </p:sp>
      <p:graphicFrame>
        <p:nvGraphicFramePr>
          <p:cNvPr id="40" name="Object 40">
            <a:extLst>
              <a:ext uri="{FF2B5EF4-FFF2-40B4-BE49-F238E27FC236}">
                <a16:creationId xmlns:a16="http://schemas.microsoft.com/office/drawing/2014/main" id="{8A37B602-A3BE-6C57-856C-37B83282A285}"/>
              </a:ext>
            </a:extLst>
          </p:cNvPr>
          <p:cNvGraphicFramePr>
            <a:graphicFrameLocks noChangeAspect="1"/>
          </p:cNvGraphicFramePr>
          <p:nvPr>
            <p:extLst>
              <p:ext uri="{D42A27DB-BD31-4B8C-83A1-F6EECF244321}">
                <p14:modId xmlns:p14="http://schemas.microsoft.com/office/powerpoint/2010/main" val="1677297146"/>
              </p:ext>
            </p:extLst>
          </p:nvPr>
        </p:nvGraphicFramePr>
        <p:xfrm>
          <a:off x="6908698" y="3513137"/>
          <a:ext cx="3213100" cy="1854200"/>
        </p:xfrm>
        <a:graphic>
          <a:graphicData uri="http://schemas.openxmlformats.org/presentationml/2006/ole">
            <mc:AlternateContent xmlns:mc="http://schemas.openxmlformats.org/markup-compatibility/2006">
              <mc:Choice xmlns:v="urn:schemas-microsoft-com:vml" Requires="v">
                <p:oleObj name="Microsoft Drawing" r:id="rId2" imgW="3213100" imgH="1854200" progId="MSDraw">
                  <p:embed/>
                </p:oleObj>
              </mc:Choice>
              <mc:Fallback>
                <p:oleObj name="Microsoft Drawing" r:id="rId2" imgW="3213100" imgH="1854200" progId="MSDraw">
                  <p:embed/>
                  <p:pic>
                    <p:nvPicPr>
                      <p:cNvPr id="81960" name="Object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698" y="3513137"/>
                        <a:ext cx="3213100" cy="1854200"/>
                      </a:xfrm>
                      <a:prstGeom prst="rect">
                        <a:avLst/>
                      </a:prstGeom>
                      <a:solidFill>
                        <a:srgbClr val="A5CEAD"/>
                      </a:solidFill>
                      <a:ln>
                        <a:noFill/>
                      </a:ln>
                      <a:effectLst/>
                      <a:extLs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41">
            <a:extLst>
              <a:ext uri="{FF2B5EF4-FFF2-40B4-BE49-F238E27FC236}">
                <a16:creationId xmlns:a16="http://schemas.microsoft.com/office/drawing/2014/main" id="{75C18F26-CD7C-0A14-0696-814ECEE4DE93}"/>
              </a:ext>
            </a:extLst>
          </p:cNvPr>
          <p:cNvSpPr txBox="1">
            <a:spLocks noChangeArrowheads="1"/>
          </p:cNvSpPr>
          <p:nvPr/>
        </p:nvSpPr>
        <p:spPr bwMode="auto">
          <a:xfrm>
            <a:off x="6719786" y="3338512"/>
            <a:ext cx="1066800" cy="4889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600" b="1" i="1" dirty="0">
                <a:solidFill>
                  <a:srgbClr val="FF0066"/>
                </a:solidFill>
              </a:rPr>
              <a:t>Q</a:t>
            </a:r>
            <a:r>
              <a:rPr lang="en-US" altLang="zh-CN" sz="2600" b="1" baseline="50000" dirty="0">
                <a:solidFill>
                  <a:srgbClr val="FF0066"/>
                </a:solidFill>
              </a:rPr>
              <a:t> </a:t>
            </a:r>
            <a:r>
              <a:rPr lang="en-US" altLang="zh-CN" sz="2600" b="1" i="1" baseline="50000" dirty="0">
                <a:solidFill>
                  <a:srgbClr val="FF0066"/>
                </a:solidFill>
              </a:rPr>
              <a:t>n</a:t>
            </a:r>
            <a:r>
              <a:rPr lang="en-US" altLang="zh-CN" sz="2600" b="1" baseline="50000" dirty="0">
                <a:solidFill>
                  <a:srgbClr val="FF0066"/>
                </a:solidFill>
              </a:rPr>
              <a:t>+1</a:t>
            </a:r>
            <a:endParaRPr lang="en-US" altLang="zh-CN" sz="2600" b="1" dirty="0">
              <a:solidFill>
                <a:srgbClr val="FF0066"/>
              </a:solidFill>
            </a:endParaRPr>
          </a:p>
        </p:txBody>
      </p:sp>
      <p:sp>
        <p:nvSpPr>
          <p:cNvPr id="42" name="Text Box 42">
            <a:extLst>
              <a:ext uri="{FF2B5EF4-FFF2-40B4-BE49-F238E27FC236}">
                <a16:creationId xmlns:a16="http://schemas.microsoft.com/office/drawing/2014/main" id="{A99A931C-E206-AB35-ABD1-D4624FC53A47}"/>
              </a:ext>
            </a:extLst>
          </p:cNvPr>
          <p:cNvSpPr txBox="1">
            <a:spLocks noChangeArrowheads="1"/>
          </p:cNvSpPr>
          <p:nvPr/>
        </p:nvSpPr>
        <p:spPr bwMode="auto">
          <a:xfrm>
            <a:off x="7740548" y="4246562"/>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0</a:t>
            </a:r>
          </a:p>
        </p:txBody>
      </p:sp>
      <p:sp>
        <p:nvSpPr>
          <p:cNvPr id="43" name="Text Box 43">
            <a:extLst>
              <a:ext uri="{FF2B5EF4-FFF2-40B4-BE49-F238E27FC236}">
                <a16:creationId xmlns:a16="http://schemas.microsoft.com/office/drawing/2014/main" id="{D7B7A8E9-A159-4224-81E7-EBDD5BE8E174}"/>
              </a:ext>
            </a:extLst>
          </p:cNvPr>
          <p:cNvSpPr txBox="1">
            <a:spLocks noChangeArrowheads="1"/>
          </p:cNvSpPr>
          <p:nvPr/>
        </p:nvSpPr>
        <p:spPr bwMode="auto">
          <a:xfrm>
            <a:off x="7756423" y="4789487"/>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1</a:t>
            </a:r>
          </a:p>
        </p:txBody>
      </p:sp>
      <p:sp>
        <p:nvSpPr>
          <p:cNvPr id="44" name="Text Box 44">
            <a:extLst>
              <a:ext uri="{FF2B5EF4-FFF2-40B4-BE49-F238E27FC236}">
                <a16:creationId xmlns:a16="http://schemas.microsoft.com/office/drawing/2014/main" id="{2903D7CD-E902-06E9-8A42-EFBF7464C97B}"/>
              </a:ext>
            </a:extLst>
          </p:cNvPr>
          <p:cNvSpPr txBox="1">
            <a:spLocks noChangeArrowheads="1"/>
          </p:cNvSpPr>
          <p:nvPr/>
        </p:nvSpPr>
        <p:spPr bwMode="auto">
          <a:xfrm>
            <a:off x="8426348" y="4246562"/>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1</a:t>
            </a:r>
          </a:p>
        </p:txBody>
      </p:sp>
      <p:sp>
        <p:nvSpPr>
          <p:cNvPr id="45" name="Text Box 45">
            <a:extLst>
              <a:ext uri="{FF2B5EF4-FFF2-40B4-BE49-F238E27FC236}">
                <a16:creationId xmlns:a16="http://schemas.microsoft.com/office/drawing/2014/main" id="{C24FF63E-0BA4-E0A7-4993-CA215EC9F629}"/>
              </a:ext>
            </a:extLst>
          </p:cNvPr>
          <p:cNvSpPr txBox="1">
            <a:spLocks noChangeArrowheads="1"/>
          </p:cNvSpPr>
          <p:nvPr/>
        </p:nvSpPr>
        <p:spPr bwMode="auto">
          <a:xfrm>
            <a:off x="8442223" y="4789487"/>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1</a:t>
            </a:r>
          </a:p>
        </p:txBody>
      </p:sp>
      <p:sp>
        <p:nvSpPr>
          <p:cNvPr id="46" name="Line 46">
            <a:extLst>
              <a:ext uri="{FF2B5EF4-FFF2-40B4-BE49-F238E27FC236}">
                <a16:creationId xmlns:a16="http://schemas.microsoft.com/office/drawing/2014/main" id="{AE841845-D0C8-AD30-E065-AE2AF1962680}"/>
              </a:ext>
            </a:extLst>
          </p:cNvPr>
          <p:cNvSpPr>
            <a:spLocks noChangeShapeType="1"/>
          </p:cNvSpPr>
          <p:nvPr/>
        </p:nvSpPr>
        <p:spPr bwMode="auto">
          <a:xfrm>
            <a:off x="9051823" y="4408487"/>
            <a:ext cx="2286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7">
            <a:extLst>
              <a:ext uri="{FF2B5EF4-FFF2-40B4-BE49-F238E27FC236}">
                <a16:creationId xmlns:a16="http://schemas.microsoft.com/office/drawing/2014/main" id="{58AA9657-F670-9463-2105-887A81C083AE}"/>
              </a:ext>
            </a:extLst>
          </p:cNvPr>
          <p:cNvSpPr>
            <a:spLocks noChangeShapeType="1"/>
          </p:cNvSpPr>
          <p:nvPr/>
        </p:nvSpPr>
        <p:spPr bwMode="auto">
          <a:xfrm flipH="1">
            <a:off x="9051823" y="4408487"/>
            <a:ext cx="2286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8">
            <a:extLst>
              <a:ext uri="{FF2B5EF4-FFF2-40B4-BE49-F238E27FC236}">
                <a16:creationId xmlns:a16="http://schemas.microsoft.com/office/drawing/2014/main" id="{5B014998-F408-DC9E-DBE7-1C7CCAB55C3F}"/>
              </a:ext>
            </a:extLst>
          </p:cNvPr>
          <p:cNvSpPr>
            <a:spLocks noChangeShapeType="1"/>
          </p:cNvSpPr>
          <p:nvPr/>
        </p:nvSpPr>
        <p:spPr bwMode="auto">
          <a:xfrm>
            <a:off x="9051823" y="4941887"/>
            <a:ext cx="2286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9">
            <a:extLst>
              <a:ext uri="{FF2B5EF4-FFF2-40B4-BE49-F238E27FC236}">
                <a16:creationId xmlns:a16="http://schemas.microsoft.com/office/drawing/2014/main" id="{18EDD8BE-A1CA-C957-011F-4E9056C3FC26}"/>
              </a:ext>
            </a:extLst>
          </p:cNvPr>
          <p:cNvSpPr>
            <a:spLocks noChangeShapeType="1"/>
          </p:cNvSpPr>
          <p:nvPr/>
        </p:nvSpPr>
        <p:spPr bwMode="auto">
          <a:xfrm flipH="1">
            <a:off x="9051823" y="4941887"/>
            <a:ext cx="2286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Text Box 50">
            <a:extLst>
              <a:ext uri="{FF2B5EF4-FFF2-40B4-BE49-F238E27FC236}">
                <a16:creationId xmlns:a16="http://schemas.microsoft.com/office/drawing/2014/main" id="{263958F0-52E4-FA0D-3FDE-C3D818BD5338}"/>
              </a:ext>
            </a:extLst>
          </p:cNvPr>
          <p:cNvSpPr txBox="1">
            <a:spLocks noChangeArrowheads="1"/>
          </p:cNvSpPr>
          <p:nvPr/>
        </p:nvSpPr>
        <p:spPr bwMode="auto">
          <a:xfrm>
            <a:off x="9585223" y="4256087"/>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0</a:t>
            </a:r>
          </a:p>
        </p:txBody>
      </p:sp>
      <p:sp>
        <p:nvSpPr>
          <p:cNvPr id="51" name="Text Box 51">
            <a:extLst>
              <a:ext uri="{FF2B5EF4-FFF2-40B4-BE49-F238E27FC236}">
                <a16:creationId xmlns:a16="http://schemas.microsoft.com/office/drawing/2014/main" id="{A5BD0076-3C3E-5BB8-BF03-CC1BFCC9A800}"/>
              </a:ext>
            </a:extLst>
          </p:cNvPr>
          <p:cNvSpPr txBox="1">
            <a:spLocks noChangeArrowheads="1"/>
          </p:cNvSpPr>
          <p:nvPr/>
        </p:nvSpPr>
        <p:spPr bwMode="auto">
          <a:xfrm>
            <a:off x="9585223" y="4789487"/>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0</a:t>
            </a:r>
          </a:p>
        </p:txBody>
      </p:sp>
      <p:sp>
        <p:nvSpPr>
          <p:cNvPr id="52" name="AutoShape 52">
            <a:extLst>
              <a:ext uri="{FF2B5EF4-FFF2-40B4-BE49-F238E27FC236}">
                <a16:creationId xmlns:a16="http://schemas.microsoft.com/office/drawing/2014/main" id="{FC63C3BF-6438-FD13-DF94-F6B462525842}"/>
              </a:ext>
            </a:extLst>
          </p:cNvPr>
          <p:cNvSpPr>
            <a:spLocks noChangeArrowheads="1"/>
          </p:cNvSpPr>
          <p:nvPr/>
        </p:nvSpPr>
        <p:spPr bwMode="auto">
          <a:xfrm>
            <a:off x="8480323" y="4332287"/>
            <a:ext cx="914400" cy="9144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 name="AutoShape 53">
            <a:extLst>
              <a:ext uri="{FF2B5EF4-FFF2-40B4-BE49-F238E27FC236}">
                <a16:creationId xmlns:a16="http://schemas.microsoft.com/office/drawing/2014/main" id="{43799636-BE41-3863-AFD8-A4301B33ED39}"/>
              </a:ext>
            </a:extLst>
          </p:cNvPr>
          <p:cNvSpPr>
            <a:spLocks noChangeArrowheads="1"/>
          </p:cNvSpPr>
          <p:nvPr/>
        </p:nvSpPr>
        <p:spPr bwMode="auto">
          <a:xfrm>
            <a:off x="7756423" y="4865687"/>
            <a:ext cx="990600" cy="3810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AutoShape 54">
            <a:extLst>
              <a:ext uri="{FF2B5EF4-FFF2-40B4-BE49-F238E27FC236}">
                <a16:creationId xmlns:a16="http://schemas.microsoft.com/office/drawing/2014/main" id="{54F0FDA0-6A6D-D73A-3F7B-BA16E09D571E}"/>
              </a:ext>
            </a:extLst>
          </p:cNvPr>
          <p:cNvSpPr>
            <a:spLocks/>
          </p:cNvSpPr>
          <p:nvPr/>
        </p:nvSpPr>
        <p:spPr bwMode="auto">
          <a:xfrm>
            <a:off x="5951436" y="5981699"/>
            <a:ext cx="171450" cy="876300"/>
          </a:xfrm>
          <a:prstGeom prst="leftBrace">
            <a:avLst>
              <a:gd name="adj1" fmla="val 4259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5" name="Group 61">
            <a:extLst>
              <a:ext uri="{FF2B5EF4-FFF2-40B4-BE49-F238E27FC236}">
                <a16:creationId xmlns:a16="http://schemas.microsoft.com/office/drawing/2014/main" id="{4A73BE03-6630-4C36-85BC-548CBC165716}"/>
              </a:ext>
            </a:extLst>
          </p:cNvPr>
          <p:cNvGrpSpPr>
            <a:grpSpLocks/>
          </p:cNvGrpSpPr>
          <p:nvPr/>
        </p:nvGrpSpPr>
        <p:grpSpPr bwMode="auto">
          <a:xfrm>
            <a:off x="6189561" y="5805487"/>
            <a:ext cx="2895600" cy="488950"/>
            <a:chOff x="3132" y="3493"/>
            <a:chExt cx="1824" cy="308"/>
          </a:xfrm>
        </p:grpSpPr>
        <p:sp>
          <p:nvSpPr>
            <p:cNvPr id="56" name="Text Box 56">
              <a:extLst>
                <a:ext uri="{FF2B5EF4-FFF2-40B4-BE49-F238E27FC236}">
                  <a16:creationId xmlns:a16="http://schemas.microsoft.com/office/drawing/2014/main" id="{A03F0DE3-001C-D1F4-67C1-B1E1A9AB65D4}"/>
                </a:ext>
              </a:extLst>
            </p:cNvPr>
            <p:cNvSpPr txBox="1">
              <a:spLocks noChangeArrowheads="1"/>
            </p:cNvSpPr>
            <p:nvPr/>
          </p:nvSpPr>
          <p:spPr bwMode="auto">
            <a:xfrm>
              <a:off x="3132" y="3493"/>
              <a:ext cx="1824" cy="30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b="1" i="1">
                  <a:solidFill>
                    <a:srgbClr val="FF0066"/>
                  </a:solidFill>
                </a:rPr>
                <a:t>Q</a:t>
              </a:r>
              <a:r>
                <a:rPr lang="en-US" altLang="zh-CN" sz="2600" b="1" baseline="50000">
                  <a:solidFill>
                    <a:srgbClr val="FF0066"/>
                  </a:solidFill>
                </a:rPr>
                <a:t> </a:t>
              </a:r>
              <a:r>
                <a:rPr lang="en-US" altLang="zh-CN" sz="2600" b="1" i="1" baseline="50000">
                  <a:solidFill>
                    <a:srgbClr val="FF0066"/>
                  </a:solidFill>
                </a:rPr>
                <a:t>n</a:t>
              </a:r>
              <a:r>
                <a:rPr lang="en-US" altLang="zh-CN" sz="2600" b="1" baseline="50000">
                  <a:solidFill>
                    <a:srgbClr val="FF0066"/>
                  </a:solidFill>
                </a:rPr>
                <a:t>+1</a:t>
              </a:r>
              <a:r>
                <a:rPr lang="en-US" altLang="zh-CN" sz="2600" b="1">
                  <a:solidFill>
                    <a:srgbClr val="FF0066"/>
                  </a:solidFill>
                </a:rPr>
                <a:t>= </a:t>
              </a:r>
              <a:r>
                <a:rPr lang="en-US" altLang="zh-CN" sz="2600" b="1" i="1">
                  <a:solidFill>
                    <a:srgbClr val="FF0066"/>
                  </a:solidFill>
                </a:rPr>
                <a:t>S </a:t>
              </a:r>
              <a:r>
                <a:rPr lang="en-US" altLang="zh-CN" sz="2600" b="1">
                  <a:solidFill>
                    <a:srgbClr val="FF0066"/>
                  </a:solidFill>
                </a:rPr>
                <a:t>+ </a:t>
              </a:r>
              <a:r>
                <a:rPr lang="en-US" altLang="zh-CN" sz="2600" b="1" i="1">
                  <a:solidFill>
                    <a:srgbClr val="FF0066"/>
                  </a:solidFill>
                </a:rPr>
                <a:t>RQ</a:t>
              </a:r>
              <a:r>
                <a:rPr lang="en-US" altLang="zh-CN" sz="2600" b="1" baseline="50000">
                  <a:solidFill>
                    <a:srgbClr val="FF0066"/>
                  </a:solidFill>
                </a:rPr>
                <a:t> </a:t>
              </a:r>
              <a:r>
                <a:rPr lang="en-US" altLang="zh-CN" sz="2600" b="1" i="1" baseline="50000">
                  <a:solidFill>
                    <a:srgbClr val="FF0066"/>
                  </a:solidFill>
                </a:rPr>
                <a:t>n</a:t>
              </a:r>
            </a:p>
          </p:txBody>
        </p:sp>
        <p:sp>
          <p:nvSpPr>
            <p:cNvPr id="57" name="Line 57">
              <a:extLst>
                <a:ext uri="{FF2B5EF4-FFF2-40B4-BE49-F238E27FC236}">
                  <a16:creationId xmlns:a16="http://schemas.microsoft.com/office/drawing/2014/main" id="{C5362ECC-629F-F4B7-1413-A4A096ED813F}"/>
                </a:ext>
              </a:extLst>
            </p:cNvPr>
            <p:cNvSpPr>
              <a:spLocks noChangeShapeType="1"/>
            </p:cNvSpPr>
            <p:nvPr/>
          </p:nvSpPr>
          <p:spPr bwMode="auto">
            <a:xfrm>
              <a:off x="4269" y="3531"/>
              <a:ext cx="14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58" name="Object 58">
            <a:extLst>
              <a:ext uri="{FF2B5EF4-FFF2-40B4-BE49-F238E27FC236}">
                <a16:creationId xmlns:a16="http://schemas.microsoft.com/office/drawing/2014/main" id="{61EE23D7-D0FE-BC9C-500D-DC135881C05A}"/>
              </a:ext>
            </a:extLst>
          </p:cNvPr>
          <p:cNvGraphicFramePr>
            <a:graphicFrameLocks noChangeAspect="1"/>
          </p:cNvGraphicFramePr>
          <p:nvPr>
            <p:extLst>
              <p:ext uri="{D42A27DB-BD31-4B8C-83A1-F6EECF244321}">
                <p14:modId xmlns:p14="http://schemas.microsoft.com/office/powerpoint/2010/main" val="3619205981"/>
              </p:ext>
            </p:extLst>
          </p:nvPr>
        </p:nvGraphicFramePr>
        <p:xfrm>
          <a:off x="6189561" y="6426199"/>
          <a:ext cx="1112837" cy="406400"/>
        </p:xfrm>
        <a:graphic>
          <a:graphicData uri="http://schemas.openxmlformats.org/presentationml/2006/ole">
            <mc:AlternateContent xmlns:mc="http://schemas.openxmlformats.org/markup-compatibility/2006">
              <mc:Choice xmlns:v="urn:schemas-microsoft-com:vml" Requires="v">
                <p:oleObj name="Equation" r:id="rId4" imgW="476244" imgH="171450" progId="Equation.3">
                  <p:embed/>
                </p:oleObj>
              </mc:Choice>
              <mc:Fallback>
                <p:oleObj name="Equation" r:id="rId4" imgW="476244" imgH="171450" progId="Equation.3">
                  <p:embed/>
                  <p:pic>
                    <p:nvPicPr>
                      <p:cNvPr id="81978"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9561" y="6426199"/>
                        <a:ext cx="1112837" cy="406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Text Box 59">
            <a:extLst>
              <a:ext uri="{FF2B5EF4-FFF2-40B4-BE49-F238E27FC236}">
                <a16:creationId xmlns:a16="http://schemas.microsoft.com/office/drawing/2014/main" id="{111CACA2-3F44-91C7-14E0-AEE57D34AFEA}"/>
              </a:ext>
            </a:extLst>
          </p:cNvPr>
          <p:cNvSpPr txBox="1">
            <a:spLocks noChangeArrowheads="1"/>
          </p:cNvSpPr>
          <p:nvPr/>
        </p:nvSpPr>
        <p:spPr bwMode="auto">
          <a:xfrm>
            <a:off x="7577036" y="6369049"/>
            <a:ext cx="19431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600" b="1"/>
              <a:t>约束条件</a:t>
            </a:r>
          </a:p>
        </p:txBody>
      </p:sp>
      <p:sp>
        <p:nvSpPr>
          <p:cNvPr id="60" name="Rectangle 60">
            <a:extLst>
              <a:ext uri="{FF2B5EF4-FFF2-40B4-BE49-F238E27FC236}">
                <a16:creationId xmlns:a16="http://schemas.microsoft.com/office/drawing/2014/main" id="{B40E1AB1-DEFD-7931-CE8B-814D1DA6705A}"/>
              </a:ext>
            </a:extLst>
          </p:cNvPr>
          <p:cNvSpPr>
            <a:spLocks noChangeArrowheads="1"/>
          </p:cNvSpPr>
          <p:nvPr/>
        </p:nvSpPr>
        <p:spPr bwMode="auto">
          <a:xfrm>
            <a:off x="4403623" y="6196012"/>
            <a:ext cx="187483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b="1" dirty="0">
                <a:solidFill>
                  <a:srgbClr val="FF0000"/>
                </a:solidFill>
                <a:ea typeface="黑体" panose="02010609060101010101" pitchFamily="49" charset="-122"/>
              </a:rPr>
              <a:t>特性方程</a:t>
            </a:r>
          </a:p>
        </p:txBody>
      </p:sp>
      <p:sp>
        <p:nvSpPr>
          <p:cNvPr id="3" name="灯片编号占位符 2">
            <a:extLst>
              <a:ext uri="{FF2B5EF4-FFF2-40B4-BE49-F238E27FC236}">
                <a16:creationId xmlns:a16="http://schemas.microsoft.com/office/drawing/2014/main" id="{7955491E-630D-CBBB-A082-DB2913B7A9AF}"/>
              </a:ext>
            </a:extLst>
          </p:cNvPr>
          <p:cNvSpPr>
            <a:spLocks noGrp="1"/>
          </p:cNvSpPr>
          <p:nvPr>
            <p:ph type="sldNum" sz="quarter" idx="12"/>
          </p:nvPr>
        </p:nvSpPr>
        <p:spPr/>
        <p:txBody>
          <a:bodyPr/>
          <a:lstStyle/>
          <a:p>
            <a:fld id="{392CBAA0-59E6-204E-8F03-85E5040D48B8}" type="slidenum">
              <a:rPr kumimoji="1" lang="zh-CN" altLang="en-US" smtClean="0"/>
              <a:t>9</a:t>
            </a:fld>
            <a:r>
              <a:rPr kumimoji="1" lang="en-US" altLang="zh-CN"/>
              <a:t>/70</a:t>
            </a:r>
            <a:endParaRPr kumimoji="1" lang="zh-CN" altLang="en-US" dirty="0"/>
          </a:p>
        </p:txBody>
      </p:sp>
    </p:spTree>
    <p:extLst>
      <p:ext uri="{BB962C8B-B14F-4D97-AF65-F5344CB8AC3E}">
        <p14:creationId xmlns:p14="http://schemas.microsoft.com/office/powerpoint/2010/main" val="123625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up)">
                                      <p:cBhvr>
                                        <p:cTn id="40" dur="500"/>
                                        <p:tgtEl>
                                          <p:spTgt spid="11"/>
                                        </p:tgtEl>
                                      </p:cBhvr>
                                    </p:animEffect>
                                  </p:childTnLst>
                                </p:cTn>
                              </p:par>
                            </p:childTnLst>
                          </p:cTn>
                        </p:par>
                        <p:par>
                          <p:cTn id="41" fill="hold">
                            <p:stCondLst>
                              <p:cond delay="1500"/>
                            </p:stCondLst>
                            <p:childTnLst>
                              <p:par>
                                <p:cTn id="42" presetID="22" presetClass="entr" presetSubtype="8"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Effect transition="in" filter="wipe(left)">
                                      <p:cBhvr>
                                        <p:cTn id="49" dur="500"/>
                                        <p:tgtEl>
                                          <p:spTgt spid="12">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wipe(left)">
                                      <p:cBhvr>
                                        <p:cTn id="54" dur="500"/>
                                        <p:tgtEl>
                                          <p:spTgt spid="13">
                                            <p:txEl>
                                              <p:pRg st="0" end="0"/>
                                            </p:txEl>
                                          </p:spTgt>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iterate type="wd">
                                    <p:tmPct val="100000"/>
                                  </p:iterate>
                                  <p:childTnLst>
                                    <p:set>
                                      <p:cBhvr>
                                        <p:cTn id="62" dur="1" fill="hold">
                                          <p:stCondLst>
                                            <p:cond delay="0"/>
                                          </p:stCondLst>
                                        </p:cTn>
                                        <p:tgtEl>
                                          <p:spTgt spid="16"/>
                                        </p:tgtEl>
                                        <p:attrNameLst>
                                          <p:attrName>style.visibility</p:attrName>
                                        </p:attrNameLst>
                                      </p:cBhvr>
                                      <p:to>
                                        <p:strVal val="visible"/>
                                      </p:to>
                                    </p:set>
                                    <p:animEffect transition="in" filter="wipe(left)">
                                      <p:cBhvr>
                                        <p:cTn id="63" dur="3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Effect transition="in" filter="wipe(left)">
                                      <p:cBhvr>
                                        <p:cTn id="68" dur="500"/>
                                        <p:tgtEl>
                                          <p:spTgt spid="17">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7">
                                            <p:txEl>
                                              <p:pRg st="1" end="1"/>
                                            </p:txEl>
                                          </p:spTgt>
                                        </p:tgtEl>
                                        <p:attrNameLst>
                                          <p:attrName>style.visibility</p:attrName>
                                        </p:attrNameLst>
                                      </p:cBhvr>
                                      <p:to>
                                        <p:strVal val="visible"/>
                                      </p:to>
                                    </p:set>
                                    <p:animEffect transition="in" filter="wipe(left)">
                                      <p:cBhvr>
                                        <p:cTn id="73" dur="500"/>
                                        <p:tgtEl>
                                          <p:spTgt spid="17">
                                            <p:txEl>
                                              <p:pRg st="1" end="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7">
                                            <p:txEl>
                                              <p:pRg st="2" end="2"/>
                                            </p:txEl>
                                          </p:spTgt>
                                        </p:tgtEl>
                                        <p:attrNameLst>
                                          <p:attrName>style.visibility</p:attrName>
                                        </p:attrNameLst>
                                      </p:cBhvr>
                                      <p:to>
                                        <p:strVal val="visible"/>
                                      </p:to>
                                    </p:set>
                                    <p:animEffect transition="in" filter="wipe(left)">
                                      <p:cBhvr>
                                        <p:cTn id="78" dur="500"/>
                                        <p:tgtEl>
                                          <p:spTgt spid="17">
                                            <p:txEl>
                                              <p:pRg st="2" end="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7">
                                            <p:txEl>
                                              <p:pRg st="3" end="3"/>
                                            </p:txEl>
                                          </p:spTgt>
                                        </p:tgtEl>
                                        <p:attrNameLst>
                                          <p:attrName>style.visibility</p:attrName>
                                        </p:attrNameLst>
                                      </p:cBhvr>
                                      <p:to>
                                        <p:strVal val="visible"/>
                                      </p:to>
                                    </p:set>
                                    <p:animEffect transition="in" filter="wipe(left)">
                                      <p:cBhvr>
                                        <p:cTn id="83" dur="500"/>
                                        <p:tgtEl>
                                          <p:spTgt spid="17">
                                            <p:txEl>
                                              <p:pRg st="3" end="3"/>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7">
                                            <p:txEl>
                                              <p:pRg st="4" end="4"/>
                                            </p:txEl>
                                          </p:spTgt>
                                        </p:tgtEl>
                                        <p:attrNameLst>
                                          <p:attrName>style.visibility</p:attrName>
                                        </p:attrNameLst>
                                      </p:cBhvr>
                                      <p:to>
                                        <p:strVal val="visible"/>
                                      </p:to>
                                    </p:set>
                                    <p:animEffect transition="in" filter="wipe(left)">
                                      <p:cBhvr>
                                        <p:cTn id="88" dur="500"/>
                                        <p:tgtEl>
                                          <p:spTgt spid="17">
                                            <p:txEl>
                                              <p:pRg st="4" end="4"/>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7">
                                            <p:txEl>
                                              <p:pRg st="5" end="5"/>
                                            </p:txEl>
                                          </p:spTgt>
                                        </p:tgtEl>
                                        <p:attrNameLst>
                                          <p:attrName>style.visibility</p:attrName>
                                        </p:attrNameLst>
                                      </p:cBhvr>
                                      <p:to>
                                        <p:strVal val="visible"/>
                                      </p:to>
                                    </p:set>
                                    <p:animEffect transition="in" filter="wipe(left)">
                                      <p:cBhvr>
                                        <p:cTn id="93" dur="500"/>
                                        <p:tgtEl>
                                          <p:spTgt spid="17">
                                            <p:txEl>
                                              <p:pRg st="5" end="5"/>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9">
                                            <p:txEl>
                                              <p:pRg st="0" end="0"/>
                                            </p:txEl>
                                          </p:spTgt>
                                        </p:tgtEl>
                                        <p:attrNameLst>
                                          <p:attrName>style.visibility</p:attrName>
                                        </p:attrNameLst>
                                      </p:cBhvr>
                                      <p:to>
                                        <p:strVal val="visible"/>
                                      </p:to>
                                    </p:set>
                                    <p:animEffect transition="in" filter="wipe(left)">
                                      <p:cBhvr>
                                        <p:cTn id="98" dur="500"/>
                                        <p:tgtEl>
                                          <p:spTgt spid="19">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8">
                                            <p:txEl>
                                              <p:pRg st="0" end="0"/>
                                            </p:txEl>
                                          </p:spTgt>
                                        </p:tgtEl>
                                        <p:attrNameLst>
                                          <p:attrName>style.visibility</p:attrName>
                                        </p:attrNameLst>
                                      </p:cBhvr>
                                      <p:to>
                                        <p:strVal val="visible"/>
                                      </p:to>
                                    </p:set>
                                    <p:animEffect transition="in" filter="wipe(left)">
                                      <p:cBhvr>
                                        <p:cTn id="103" dur="500"/>
                                        <p:tgtEl>
                                          <p:spTgt spid="18">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wipe(left)">
                                      <p:cBhvr>
                                        <p:cTn id="108" dur="2000"/>
                                        <p:tgtEl>
                                          <p:spTgt spid="21"/>
                                        </p:tgtEl>
                                      </p:cBhvr>
                                    </p:animEffect>
                                  </p:childTnLst>
                                </p:cTn>
                              </p:par>
                            </p:childTnLst>
                          </p:cTn>
                        </p:par>
                        <p:par>
                          <p:cTn id="109" fill="hold">
                            <p:stCondLst>
                              <p:cond delay="2000"/>
                            </p:stCondLst>
                            <p:childTnLst>
                              <p:par>
                                <p:cTn id="110" presetID="22" presetClass="entr" presetSubtype="8" fill="hold" nodeType="after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wipe(left)">
                                      <p:cBhvr>
                                        <p:cTn id="112" dur="500"/>
                                        <p:tgtEl>
                                          <p:spTgt spid="22"/>
                                        </p:tgtEl>
                                      </p:cBhvr>
                                    </p:animEffect>
                                  </p:childTnLst>
                                </p:cTn>
                              </p:par>
                            </p:childTnLst>
                          </p:cTn>
                        </p:par>
                        <p:par>
                          <p:cTn id="113" fill="hold">
                            <p:stCondLst>
                              <p:cond delay="2500"/>
                            </p:stCondLst>
                            <p:childTnLst>
                              <p:par>
                                <p:cTn id="114" presetID="22" presetClass="entr" presetSubtype="8" fill="hold" nodeType="after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wipe(left)">
                                      <p:cBhvr>
                                        <p:cTn id="116" dur="500"/>
                                        <p:tgtEl>
                                          <p:spTgt spid="23"/>
                                        </p:tgtEl>
                                      </p:cBhvr>
                                    </p:animEffect>
                                  </p:childTnLst>
                                </p:cTn>
                              </p:par>
                            </p:childTnLst>
                          </p:cTn>
                        </p:par>
                        <p:par>
                          <p:cTn id="117" fill="hold">
                            <p:stCondLst>
                              <p:cond delay="3000"/>
                            </p:stCondLst>
                            <p:childTnLst>
                              <p:par>
                                <p:cTn id="118" presetID="22" presetClass="entr" presetSubtype="8" fill="hold" nodeType="after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wipe(left)">
                                      <p:cBhvr>
                                        <p:cTn id="120" dur="500"/>
                                        <p:tgtEl>
                                          <p:spTgt spid="27"/>
                                        </p:tgtEl>
                                      </p:cBhvr>
                                    </p:animEffect>
                                  </p:childTnLst>
                                </p:cTn>
                              </p:par>
                            </p:childTnLst>
                          </p:cTn>
                        </p:par>
                        <p:par>
                          <p:cTn id="121" fill="hold">
                            <p:stCondLst>
                              <p:cond delay="3500"/>
                            </p:stCondLst>
                            <p:childTnLst>
                              <p:par>
                                <p:cTn id="122" presetID="22" presetClass="entr" presetSubtype="8" fill="hold" nodeType="after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wipe(left)">
                                      <p:cBhvr>
                                        <p:cTn id="124" dur="500"/>
                                        <p:tgtEl>
                                          <p:spTgt spid="2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4">
                                            <p:txEl>
                                              <p:pRg st="0" end="0"/>
                                            </p:txEl>
                                          </p:spTgt>
                                        </p:tgtEl>
                                        <p:attrNameLst>
                                          <p:attrName>style.visibility</p:attrName>
                                        </p:attrNameLst>
                                      </p:cBhvr>
                                      <p:to>
                                        <p:strVal val="visible"/>
                                      </p:to>
                                    </p:set>
                                    <p:animEffect transition="in" filter="wipe(left)">
                                      <p:cBhvr>
                                        <p:cTn id="129" dur="500"/>
                                        <p:tgtEl>
                                          <p:spTgt spid="24">
                                            <p:txEl>
                                              <p:pRg st="0" end="0"/>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25">
                                            <p:txEl>
                                              <p:pRg st="0" end="0"/>
                                            </p:txEl>
                                          </p:spTgt>
                                        </p:tgtEl>
                                        <p:attrNameLst>
                                          <p:attrName>style.visibility</p:attrName>
                                        </p:attrNameLst>
                                      </p:cBhvr>
                                      <p:to>
                                        <p:strVal val="visible"/>
                                      </p:to>
                                    </p:set>
                                    <p:animEffect transition="in" filter="wipe(left)">
                                      <p:cBhvr>
                                        <p:cTn id="134" dur="500"/>
                                        <p:tgtEl>
                                          <p:spTgt spid="25">
                                            <p:txEl>
                                              <p:pRg st="0" end="0"/>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28">
                                            <p:txEl>
                                              <p:pRg st="0" end="0"/>
                                            </p:txEl>
                                          </p:spTgt>
                                        </p:tgtEl>
                                        <p:attrNameLst>
                                          <p:attrName>style.visibility</p:attrName>
                                        </p:attrNameLst>
                                      </p:cBhvr>
                                      <p:to>
                                        <p:strVal val="visible"/>
                                      </p:to>
                                    </p:set>
                                    <p:animEffect transition="in" filter="wipe(left)">
                                      <p:cBhvr>
                                        <p:cTn id="139" dur="500"/>
                                        <p:tgtEl>
                                          <p:spTgt spid="28">
                                            <p:txEl>
                                              <p:pRg st="0" end="0"/>
                                            </p:txEl>
                                          </p:spTgt>
                                        </p:tgtEl>
                                      </p:cBhvr>
                                    </p:animEffect>
                                  </p:childTnLst>
                                </p:cTn>
                              </p:par>
                            </p:childTnLst>
                          </p:cTn>
                        </p:par>
                        <p:par>
                          <p:cTn id="140" fill="hold">
                            <p:stCondLst>
                              <p:cond delay="500"/>
                            </p:stCondLst>
                            <p:childTnLst>
                              <p:par>
                                <p:cTn id="141" presetID="22" presetClass="entr" presetSubtype="8" fill="hold" grpId="0" nodeType="afterEffect">
                                  <p:stCondLst>
                                    <p:cond delay="0"/>
                                  </p:stCondLst>
                                  <p:childTnLst>
                                    <p:set>
                                      <p:cBhvr>
                                        <p:cTn id="142" dur="1" fill="hold">
                                          <p:stCondLst>
                                            <p:cond delay="0"/>
                                          </p:stCondLst>
                                        </p:cTn>
                                        <p:tgtEl>
                                          <p:spTgt spid="29">
                                            <p:txEl>
                                              <p:pRg st="0" end="0"/>
                                            </p:txEl>
                                          </p:spTgt>
                                        </p:tgtEl>
                                        <p:attrNameLst>
                                          <p:attrName>style.visibility</p:attrName>
                                        </p:attrNameLst>
                                      </p:cBhvr>
                                      <p:to>
                                        <p:strVal val="visible"/>
                                      </p:to>
                                    </p:set>
                                    <p:animEffect transition="in" filter="wipe(left)">
                                      <p:cBhvr>
                                        <p:cTn id="143" dur="500"/>
                                        <p:tgtEl>
                                          <p:spTgt spid="29">
                                            <p:txEl>
                                              <p:pRg st="0" end="0"/>
                                            </p:txEl>
                                          </p:spTgt>
                                        </p:tgtEl>
                                      </p:cBhvr>
                                    </p:animEffect>
                                  </p:childTnLst>
                                </p:cTn>
                              </p:par>
                            </p:childTnLst>
                          </p:cTn>
                        </p:par>
                        <p:par>
                          <p:cTn id="144" fill="hold">
                            <p:stCondLst>
                              <p:cond delay="1000"/>
                            </p:stCondLst>
                            <p:childTnLst>
                              <p:par>
                                <p:cTn id="145" presetID="22" presetClass="entr" presetSubtype="8" fill="hold" grpId="0" nodeType="afterEffect">
                                  <p:stCondLst>
                                    <p:cond delay="0"/>
                                  </p:stCondLst>
                                  <p:childTnLst>
                                    <p:set>
                                      <p:cBhvr>
                                        <p:cTn id="146" dur="1" fill="hold">
                                          <p:stCondLst>
                                            <p:cond delay="0"/>
                                          </p:stCondLst>
                                        </p:cTn>
                                        <p:tgtEl>
                                          <p:spTgt spid="30">
                                            <p:txEl>
                                              <p:pRg st="0" end="0"/>
                                            </p:txEl>
                                          </p:spTgt>
                                        </p:tgtEl>
                                        <p:attrNameLst>
                                          <p:attrName>style.visibility</p:attrName>
                                        </p:attrNameLst>
                                      </p:cBhvr>
                                      <p:to>
                                        <p:strVal val="visible"/>
                                      </p:to>
                                    </p:set>
                                    <p:animEffect transition="in" filter="wipe(left)">
                                      <p:cBhvr>
                                        <p:cTn id="147" dur="500"/>
                                        <p:tgtEl>
                                          <p:spTgt spid="30">
                                            <p:txEl>
                                              <p:pRg st="0" end="0"/>
                                            </p:txEl>
                                          </p:spTgt>
                                        </p:tgtEl>
                                      </p:cBhvr>
                                    </p:animEffect>
                                  </p:childTnLst>
                                </p:cTn>
                              </p:par>
                            </p:childTnLst>
                          </p:cTn>
                        </p:par>
                        <p:par>
                          <p:cTn id="148" fill="hold">
                            <p:stCondLst>
                              <p:cond delay="1500"/>
                            </p:stCondLst>
                            <p:childTnLst>
                              <p:par>
                                <p:cTn id="149" presetID="22" presetClass="entr" presetSubtype="8" fill="hold" grpId="0" nodeType="afterEffect">
                                  <p:stCondLst>
                                    <p:cond delay="0"/>
                                  </p:stCondLst>
                                  <p:childTnLst>
                                    <p:set>
                                      <p:cBhvr>
                                        <p:cTn id="150" dur="1" fill="hold">
                                          <p:stCondLst>
                                            <p:cond delay="0"/>
                                          </p:stCondLst>
                                        </p:cTn>
                                        <p:tgtEl>
                                          <p:spTgt spid="31">
                                            <p:txEl>
                                              <p:pRg st="0" end="0"/>
                                            </p:txEl>
                                          </p:spTgt>
                                        </p:tgtEl>
                                        <p:attrNameLst>
                                          <p:attrName>style.visibility</p:attrName>
                                        </p:attrNameLst>
                                      </p:cBhvr>
                                      <p:to>
                                        <p:strVal val="visible"/>
                                      </p:to>
                                    </p:set>
                                    <p:animEffect transition="in" filter="wipe(left)">
                                      <p:cBhvr>
                                        <p:cTn id="151" dur="500"/>
                                        <p:tgtEl>
                                          <p:spTgt spid="31">
                                            <p:txEl>
                                              <p:pRg st="0" end="0"/>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32">
                                            <p:txEl>
                                              <p:pRg st="0" end="0"/>
                                            </p:txEl>
                                          </p:spTgt>
                                        </p:tgtEl>
                                        <p:attrNameLst>
                                          <p:attrName>style.visibility</p:attrName>
                                        </p:attrNameLst>
                                      </p:cBhvr>
                                      <p:to>
                                        <p:strVal val="visible"/>
                                      </p:to>
                                    </p:set>
                                    <p:animEffect transition="in" filter="wipe(left)">
                                      <p:cBhvr>
                                        <p:cTn id="156" dur="500"/>
                                        <p:tgtEl>
                                          <p:spTgt spid="32">
                                            <p:txEl>
                                              <p:pRg st="0" end="0"/>
                                            </p:txEl>
                                          </p:spTgt>
                                        </p:tgtEl>
                                      </p:cBhvr>
                                    </p:animEffect>
                                  </p:childTnLst>
                                </p:cTn>
                              </p:par>
                            </p:childTnLst>
                          </p:cTn>
                        </p:par>
                        <p:par>
                          <p:cTn id="157" fill="hold">
                            <p:stCondLst>
                              <p:cond delay="500"/>
                            </p:stCondLst>
                            <p:childTnLst>
                              <p:par>
                                <p:cTn id="158" presetID="22" presetClass="entr" presetSubtype="8" fill="hold" grpId="0" nodeType="afterEffect">
                                  <p:stCondLst>
                                    <p:cond delay="0"/>
                                  </p:stCondLst>
                                  <p:childTnLst>
                                    <p:set>
                                      <p:cBhvr>
                                        <p:cTn id="159" dur="1" fill="hold">
                                          <p:stCondLst>
                                            <p:cond delay="0"/>
                                          </p:stCondLst>
                                        </p:cTn>
                                        <p:tgtEl>
                                          <p:spTgt spid="33">
                                            <p:txEl>
                                              <p:pRg st="0" end="0"/>
                                            </p:txEl>
                                          </p:spTgt>
                                        </p:tgtEl>
                                        <p:attrNameLst>
                                          <p:attrName>style.visibility</p:attrName>
                                        </p:attrNameLst>
                                      </p:cBhvr>
                                      <p:to>
                                        <p:strVal val="visible"/>
                                      </p:to>
                                    </p:set>
                                    <p:animEffect transition="in" filter="wipe(left)">
                                      <p:cBhvr>
                                        <p:cTn id="160" dur="500"/>
                                        <p:tgtEl>
                                          <p:spTgt spid="33">
                                            <p:txEl>
                                              <p:pRg st="0" end="0"/>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34">
                                            <p:txEl>
                                              <p:pRg st="0" end="0"/>
                                            </p:txEl>
                                          </p:spTgt>
                                        </p:tgtEl>
                                        <p:attrNameLst>
                                          <p:attrName>style.visibility</p:attrName>
                                        </p:attrNameLst>
                                      </p:cBhvr>
                                      <p:to>
                                        <p:strVal val="visible"/>
                                      </p:to>
                                    </p:set>
                                    <p:animEffect transition="in" filter="wipe(left)">
                                      <p:cBhvr>
                                        <p:cTn id="165" dur="500"/>
                                        <p:tgtEl>
                                          <p:spTgt spid="34">
                                            <p:txEl>
                                              <p:pRg st="0" end="0"/>
                                            </p:txEl>
                                          </p:spTgt>
                                        </p:tgtEl>
                                      </p:cBhvr>
                                    </p:animEffect>
                                  </p:childTnLst>
                                </p:cTn>
                              </p:par>
                            </p:childTnLst>
                          </p:cTn>
                        </p:par>
                        <p:par>
                          <p:cTn id="166" fill="hold">
                            <p:stCondLst>
                              <p:cond delay="500"/>
                            </p:stCondLst>
                            <p:childTnLst>
                              <p:par>
                                <p:cTn id="167" presetID="22" presetClass="entr" presetSubtype="8" fill="hold" grpId="0" nodeType="afterEffect">
                                  <p:stCondLst>
                                    <p:cond delay="0"/>
                                  </p:stCondLst>
                                  <p:childTnLst>
                                    <p:set>
                                      <p:cBhvr>
                                        <p:cTn id="168" dur="1" fill="hold">
                                          <p:stCondLst>
                                            <p:cond delay="0"/>
                                          </p:stCondLst>
                                        </p:cTn>
                                        <p:tgtEl>
                                          <p:spTgt spid="35">
                                            <p:txEl>
                                              <p:pRg st="0" end="0"/>
                                            </p:txEl>
                                          </p:spTgt>
                                        </p:tgtEl>
                                        <p:attrNameLst>
                                          <p:attrName>style.visibility</p:attrName>
                                        </p:attrNameLst>
                                      </p:cBhvr>
                                      <p:to>
                                        <p:strVal val="visible"/>
                                      </p:to>
                                    </p:set>
                                    <p:animEffect transition="in" filter="wipe(left)">
                                      <p:cBhvr>
                                        <p:cTn id="169" dur="500"/>
                                        <p:tgtEl>
                                          <p:spTgt spid="35">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36">
                                            <p:txEl>
                                              <p:pRg st="0" end="0"/>
                                            </p:txEl>
                                          </p:spTgt>
                                        </p:tgtEl>
                                        <p:attrNameLst>
                                          <p:attrName>style.visibility</p:attrName>
                                        </p:attrNameLst>
                                      </p:cBhvr>
                                      <p:to>
                                        <p:strVal val="visible"/>
                                      </p:to>
                                    </p:set>
                                    <p:animEffect transition="in" filter="wipe(left)">
                                      <p:cBhvr>
                                        <p:cTn id="174" dur="500"/>
                                        <p:tgtEl>
                                          <p:spTgt spid="36">
                                            <p:txEl>
                                              <p:pRg st="0" end="0"/>
                                            </p:txEl>
                                          </p:spTgt>
                                        </p:tgtEl>
                                      </p:cBhvr>
                                    </p:animEffect>
                                  </p:childTnLst>
                                </p:cTn>
                              </p:par>
                            </p:childTnLst>
                          </p:cTn>
                        </p:par>
                        <p:par>
                          <p:cTn id="175" fill="hold">
                            <p:stCondLst>
                              <p:cond delay="500"/>
                            </p:stCondLst>
                            <p:childTnLst>
                              <p:par>
                                <p:cTn id="176" presetID="22" presetClass="entr" presetSubtype="8" fill="hold" grpId="0" nodeType="afterEffect">
                                  <p:stCondLst>
                                    <p:cond delay="0"/>
                                  </p:stCondLst>
                                  <p:childTnLst>
                                    <p:set>
                                      <p:cBhvr>
                                        <p:cTn id="177" dur="1" fill="hold">
                                          <p:stCondLst>
                                            <p:cond delay="0"/>
                                          </p:stCondLst>
                                        </p:cTn>
                                        <p:tgtEl>
                                          <p:spTgt spid="37">
                                            <p:txEl>
                                              <p:pRg st="0" end="0"/>
                                            </p:txEl>
                                          </p:spTgt>
                                        </p:tgtEl>
                                        <p:attrNameLst>
                                          <p:attrName>style.visibility</p:attrName>
                                        </p:attrNameLst>
                                      </p:cBhvr>
                                      <p:to>
                                        <p:strVal val="visible"/>
                                      </p:to>
                                    </p:set>
                                    <p:animEffect transition="in" filter="wipe(left)">
                                      <p:cBhvr>
                                        <p:cTn id="178" dur="500"/>
                                        <p:tgtEl>
                                          <p:spTgt spid="37">
                                            <p:txEl>
                                              <p:pRg st="0" end="0"/>
                                            </p:txEl>
                                          </p:spTgt>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38">
                                            <p:txEl>
                                              <p:pRg st="0" end="0"/>
                                            </p:txEl>
                                          </p:spTgt>
                                        </p:tgtEl>
                                        <p:attrNameLst>
                                          <p:attrName>style.visibility</p:attrName>
                                        </p:attrNameLst>
                                      </p:cBhvr>
                                      <p:to>
                                        <p:strVal val="visible"/>
                                      </p:to>
                                    </p:set>
                                    <p:animEffect transition="in" filter="wipe(left)">
                                      <p:cBhvr>
                                        <p:cTn id="183" dur="500"/>
                                        <p:tgtEl>
                                          <p:spTgt spid="38">
                                            <p:txEl>
                                              <p:pRg st="0" end="0"/>
                                            </p:txEl>
                                          </p:spTgt>
                                        </p:tgtEl>
                                      </p:cBhvr>
                                    </p:animEffect>
                                  </p:childTnLst>
                                </p:cTn>
                              </p:par>
                            </p:childTnLst>
                          </p:cTn>
                        </p:par>
                        <p:par>
                          <p:cTn id="184" fill="hold">
                            <p:stCondLst>
                              <p:cond delay="500"/>
                            </p:stCondLst>
                            <p:childTnLst>
                              <p:par>
                                <p:cTn id="185" presetID="22" presetClass="entr" presetSubtype="8" fill="hold" grpId="0" nodeType="afterEffect">
                                  <p:stCondLst>
                                    <p:cond delay="0"/>
                                  </p:stCondLst>
                                  <p:childTnLst>
                                    <p:set>
                                      <p:cBhvr>
                                        <p:cTn id="186" dur="1" fill="hold">
                                          <p:stCondLst>
                                            <p:cond delay="0"/>
                                          </p:stCondLst>
                                        </p:cTn>
                                        <p:tgtEl>
                                          <p:spTgt spid="39">
                                            <p:txEl>
                                              <p:pRg st="0" end="0"/>
                                            </p:txEl>
                                          </p:spTgt>
                                        </p:tgtEl>
                                        <p:attrNameLst>
                                          <p:attrName>style.visibility</p:attrName>
                                        </p:attrNameLst>
                                      </p:cBhvr>
                                      <p:to>
                                        <p:strVal val="visible"/>
                                      </p:to>
                                    </p:set>
                                    <p:animEffect transition="in" filter="wipe(left)">
                                      <p:cBhvr>
                                        <p:cTn id="187" dur="500"/>
                                        <p:tgtEl>
                                          <p:spTgt spid="39">
                                            <p:txEl>
                                              <p:pRg st="0" end="0"/>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nodeType="clickEffect">
                                  <p:stCondLst>
                                    <p:cond delay="0"/>
                                  </p:stCondLst>
                                  <p:childTnLst>
                                    <p:set>
                                      <p:cBhvr>
                                        <p:cTn id="191" dur="1" fill="hold">
                                          <p:stCondLst>
                                            <p:cond delay="0"/>
                                          </p:stCondLst>
                                        </p:cTn>
                                        <p:tgtEl>
                                          <p:spTgt spid="40"/>
                                        </p:tgtEl>
                                        <p:attrNameLst>
                                          <p:attrName>style.visibility</p:attrName>
                                        </p:attrNameLst>
                                      </p:cBhvr>
                                      <p:to>
                                        <p:strVal val="visible"/>
                                      </p:to>
                                    </p:set>
                                    <p:animEffect transition="in" filter="wipe(left)">
                                      <p:cBhvr>
                                        <p:cTn id="192" dur="500"/>
                                        <p:tgtEl>
                                          <p:spTgt spid="40"/>
                                        </p:tgtEl>
                                      </p:cBhvr>
                                    </p:animEffect>
                                  </p:childTnLst>
                                </p:cTn>
                              </p:par>
                            </p:childTnLst>
                          </p:cTn>
                        </p:par>
                        <p:par>
                          <p:cTn id="193" fill="hold">
                            <p:stCondLst>
                              <p:cond delay="500"/>
                            </p:stCondLst>
                            <p:childTnLst>
                              <p:par>
                                <p:cTn id="194" presetID="22" presetClass="entr" presetSubtype="8" fill="hold" grpId="0" nodeType="afterEffect">
                                  <p:stCondLst>
                                    <p:cond delay="0"/>
                                  </p:stCondLst>
                                  <p:childTnLst>
                                    <p:set>
                                      <p:cBhvr>
                                        <p:cTn id="195" dur="1" fill="hold">
                                          <p:stCondLst>
                                            <p:cond delay="0"/>
                                          </p:stCondLst>
                                        </p:cTn>
                                        <p:tgtEl>
                                          <p:spTgt spid="41"/>
                                        </p:tgtEl>
                                        <p:attrNameLst>
                                          <p:attrName>style.visibility</p:attrName>
                                        </p:attrNameLst>
                                      </p:cBhvr>
                                      <p:to>
                                        <p:strVal val="visible"/>
                                      </p:to>
                                    </p:set>
                                    <p:animEffect transition="in" filter="wipe(left)">
                                      <p:cBhvr>
                                        <p:cTn id="196" dur="500"/>
                                        <p:tgtEl>
                                          <p:spTgt spid="41"/>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42">
                                            <p:txEl>
                                              <p:pRg st="0" end="0"/>
                                            </p:txEl>
                                          </p:spTgt>
                                        </p:tgtEl>
                                        <p:attrNameLst>
                                          <p:attrName>style.visibility</p:attrName>
                                        </p:attrNameLst>
                                      </p:cBhvr>
                                      <p:to>
                                        <p:strVal val="visible"/>
                                      </p:to>
                                    </p:set>
                                    <p:animEffect transition="in" filter="wipe(left)">
                                      <p:cBhvr>
                                        <p:cTn id="201" dur="500"/>
                                        <p:tgtEl>
                                          <p:spTgt spid="42">
                                            <p:txEl>
                                              <p:pRg st="0" end="0"/>
                                            </p:txEl>
                                          </p:spTgt>
                                        </p:tgtEl>
                                      </p:cBhvr>
                                    </p:animEffect>
                                  </p:childTnLst>
                                </p:cTn>
                              </p:par>
                            </p:childTnLst>
                          </p:cTn>
                        </p:par>
                        <p:par>
                          <p:cTn id="202" fill="hold">
                            <p:stCondLst>
                              <p:cond delay="500"/>
                            </p:stCondLst>
                            <p:childTnLst>
                              <p:par>
                                <p:cTn id="203" presetID="22" presetClass="entr" presetSubtype="8" fill="hold" grpId="0" nodeType="afterEffect">
                                  <p:stCondLst>
                                    <p:cond delay="0"/>
                                  </p:stCondLst>
                                  <p:childTnLst>
                                    <p:set>
                                      <p:cBhvr>
                                        <p:cTn id="204" dur="1" fill="hold">
                                          <p:stCondLst>
                                            <p:cond delay="0"/>
                                          </p:stCondLst>
                                        </p:cTn>
                                        <p:tgtEl>
                                          <p:spTgt spid="43">
                                            <p:txEl>
                                              <p:pRg st="0" end="0"/>
                                            </p:txEl>
                                          </p:spTgt>
                                        </p:tgtEl>
                                        <p:attrNameLst>
                                          <p:attrName>style.visibility</p:attrName>
                                        </p:attrNameLst>
                                      </p:cBhvr>
                                      <p:to>
                                        <p:strVal val="visible"/>
                                      </p:to>
                                    </p:set>
                                    <p:animEffect transition="in" filter="wipe(left)">
                                      <p:cBhvr>
                                        <p:cTn id="205" dur="500"/>
                                        <p:tgtEl>
                                          <p:spTgt spid="43">
                                            <p:txEl>
                                              <p:pRg st="0" end="0"/>
                                            </p:txEl>
                                          </p:spTgt>
                                        </p:tgtEl>
                                      </p:cBhvr>
                                    </p:animEffect>
                                  </p:childTnLst>
                                </p:cTn>
                              </p:par>
                            </p:childTnLst>
                          </p:cTn>
                        </p:par>
                        <p:par>
                          <p:cTn id="206" fill="hold">
                            <p:stCondLst>
                              <p:cond delay="1000"/>
                            </p:stCondLst>
                            <p:childTnLst>
                              <p:par>
                                <p:cTn id="207" presetID="22" presetClass="entr" presetSubtype="8" fill="hold" grpId="0" nodeType="afterEffect">
                                  <p:stCondLst>
                                    <p:cond delay="2000"/>
                                  </p:stCondLst>
                                  <p:childTnLst>
                                    <p:set>
                                      <p:cBhvr>
                                        <p:cTn id="208" dur="1" fill="hold">
                                          <p:stCondLst>
                                            <p:cond delay="0"/>
                                          </p:stCondLst>
                                        </p:cTn>
                                        <p:tgtEl>
                                          <p:spTgt spid="44">
                                            <p:txEl>
                                              <p:pRg st="0" end="0"/>
                                            </p:txEl>
                                          </p:spTgt>
                                        </p:tgtEl>
                                        <p:attrNameLst>
                                          <p:attrName>style.visibility</p:attrName>
                                        </p:attrNameLst>
                                      </p:cBhvr>
                                      <p:to>
                                        <p:strVal val="visible"/>
                                      </p:to>
                                    </p:set>
                                    <p:animEffect transition="in" filter="wipe(left)">
                                      <p:cBhvr>
                                        <p:cTn id="209" dur="500"/>
                                        <p:tgtEl>
                                          <p:spTgt spid="44">
                                            <p:txEl>
                                              <p:pRg st="0" end="0"/>
                                            </p:txEl>
                                          </p:spTgt>
                                        </p:tgtEl>
                                      </p:cBhvr>
                                    </p:animEffect>
                                  </p:childTnLst>
                                </p:cTn>
                              </p:par>
                            </p:childTnLst>
                          </p:cTn>
                        </p:par>
                        <p:par>
                          <p:cTn id="210" fill="hold">
                            <p:stCondLst>
                              <p:cond delay="3500"/>
                            </p:stCondLst>
                            <p:childTnLst>
                              <p:par>
                                <p:cTn id="211" presetID="22" presetClass="entr" presetSubtype="8" fill="hold" grpId="0" nodeType="afterEffect">
                                  <p:stCondLst>
                                    <p:cond delay="0"/>
                                  </p:stCondLst>
                                  <p:childTnLst>
                                    <p:set>
                                      <p:cBhvr>
                                        <p:cTn id="212" dur="1" fill="hold">
                                          <p:stCondLst>
                                            <p:cond delay="0"/>
                                          </p:stCondLst>
                                        </p:cTn>
                                        <p:tgtEl>
                                          <p:spTgt spid="45">
                                            <p:txEl>
                                              <p:pRg st="0" end="0"/>
                                            </p:txEl>
                                          </p:spTgt>
                                        </p:tgtEl>
                                        <p:attrNameLst>
                                          <p:attrName>style.visibility</p:attrName>
                                        </p:attrNameLst>
                                      </p:cBhvr>
                                      <p:to>
                                        <p:strVal val="visible"/>
                                      </p:to>
                                    </p:set>
                                    <p:animEffect transition="in" filter="wipe(left)">
                                      <p:cBhvr>
                                        <p:cTn id="213" dur="500"/>
                                        <p:tgtEl>
                                          <p:spTgt spid="45">
                                            <p:txEl>
                                              <p:pRg st="0" end="0"/>
                                            </p:txEl>
                                          </p:spTgt>
                                        </p:tgtEl>
                                      </p:cBhvr>
                                    </p:animEffect>
                                  </p:childTnLst>
                                </p:cTn>
                              </p:par>
                            </p:childTnLst>
                          </p:cTn>
                        </p:par>
                        <p:par>
                          <p:cTn id="214" fill="hold">
                            <p:stCondLst>
                              <p:cond delay="4000"/>
                            </p:stCondLst>
                            <p:childTnLst>
                              <p:par>
                                <p:cTn id="215" presetID="22" presetClass="entr" presetSubtype="8" fill="hold" nodeType="afterEffect">
                                  <p:stCondLst>
                                    <p:cond delay="2000"/>
                                  </p:stCondLst>
                                  <p:childTnLst>
                                    <p:set>
                                      <p:cBhvr>
                                        <p:cTn id="216" dur="1" fill="hold">
                                          <p:stCondLst>
                                            <p:cond delay="0"/>
                                          </p:stCondLst>
                                        </p:cTn>
                                        <p:tgtEl>
                                          <p:spTgt spid="46"/>
                                        </p:tgtEl>
                                        <p:attrNameLst>
                                          <p:attrName>style.visibility</p:attrName>
                                        </p:attrNameLst>
                                      </p:cBhvr>
                                      <p:to>
                                        <p:strVal val="visible"/>
                                      </p:to>
                                    </p:set>
                                    <p:animEffect transition="in" filter="wipe(left)">
                                      <p:cBhvr>
                                        <p:cTn id="217" dur="500"/>
                                        <p:tgtEl>
                                          <p:spTgt spid="46"/>
                                        </p:tgtEl>
                                      </p:cBhvr>
                                    </p:animEffect>
                                  </p:childTnLst>
                                </p:cTn>
                              </p:par>
                            </p:childTnLst>
                          </p:cTn>
                        </p:par>
                        <p:par>
                          <p:cTn id="218" fill="hold">
                            <p:stCondLst>
                              <p:cond delay="6500"/>
                            </p:stCondLst>
                            <p:childTnLst>
                              <p:par>
                                <p:cTn id="219" presetID="22" presetClass="entr" presetSubtype="8" fill="hold" nodeType="afterEffect">
                                  <p:stCondLst>
                                    <p:cond delay="0"/>
                                  </p:stCondLst>
                                  <p:childTnLst>
                                    <p:set>
                                      <p:cBhvr>
                                        <p:cTn id="220" dur="1" fill="hold">
                                          <p:stCondLst>
                                            <p:cond delay="0"/>
                                          </p:stCondLst>
                                        </p:cTn>
                                        <p:tgtEl>
                                          <p:spTgt spid="47"/>
                                        </p:tgtEl>
                                        <p:attrNameLst>
                                          <p:attrName>style.visibility</p:attrName>
                                        </p:attrNameLst>
                                      </p:cBhvr>
                                      <p:to>
                                        <p:strVal val="visible"/>
                                      </p:to>
                                    </p:set>
                                    <p:animEffect transition="in" filter="wipe(left)">
                                      <p:cBhvr>
                                        <p:cTn id="221" dur="500"/>
                                        <p:tgtEl>
                                          <p:spTgt spid="47"/>
                                        </p:tgtEl>
                                      </p:cBhvr>
                                    </p:animEffect>
                                  </p:childTnLst>
                                </p:cTn>
                              </p:par>
                            </p:childTnLst>
                          </p:cTn>
                        </p:par>
                        <p:par>
                          <p:cTn id="222" fill="hold">
                            <p:stCondLst>
                              <p:cond delay="7000"/>
                            </p:stCondLst>
                            <p:childTnLst>
                              <p:par>
                                <p:cTn id="223" presetID="22" presetClass="entr" presetSubtype="8" fill="hold" nodeType="after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wipe(left)">
                                      <p:cBhvr>
                                        <p:cTn id="225" dur="500"/>
                                        <p:tgtEl>
                                          <p:spTgt spid="48"/>
                                        </p:tgtEl>
                                      </p:cBhvr>
                                    </p:animEffect>
                                  </p:childTnLst>
                                </p:cTn>
                              </p:par>
                            </p:childTnLst>
                          </p:cTn>
                        </p:par>
                        <p:par>
                          <p:cTn id="226" fill="hold">
                            <p:stCondLst>
                              <p:cond delay="7500"/>
                            </p:stCondLst>
                            <p:childTnLst>
                              <p:par>
                                <p:cTn id="227" presetID="22" presetClass="entr" presetSubtype="8" fill="hold" nodeType="afterEffect">
                                  <p:stCondLst>
                                    <p:cond delay="0"/>
                                  </p:stCondLst>
                                  <p:childTnLst>
                                    <p:set>
                                      <p:cBhvr>
                                        <p:cTn id="228" dur="1" fill="hold">
                                          <p:stCondLst>
                                            <p:cond delay="0"/>
                                          </p:stCondLst>
                                        </p:cTn>
                                        <p:tgtEl>
                                          <p:spTgt spid="49"/>
                                        </p:tgtEl>
                                        <p:attrNameLst>
                                          <p:attrName>style.visibility</p:attrName>
                                        </p:attrNameLst>
                                      </p:cBhvr>
                                      <p:to>
                                        <p:strVal val="visible"/>
                                      </p:to>
                                    </p:set>
                                    <p:animEffect transition="in" filter="wipe(left)">
                                      <p:cBhvr>
                                        <p:cTn id="229" dur="500"/>
                                        <p:tgtEl>
                                          <p:spTgt spid="49"/>
                                        </p:tgtEl>
                                      </p:cBhvr>
                                    </p:animEffect>
                                  </p:childTnLst>
                                </p:cTn>
                              </p:par>
                            </p:childTnLst>
                          </p:cTn>
                        </p:par>
                        <p:par>
                          <p:cTn id="230" fill="hold">
                            <p:stCondLst>
                              <p:cond delay="8000"/>
                            </p:stCondLst>
                            <p:childTnLst>
                              <p:par>
                                <p:cTn id="231" presetID="22" presetClass="entr" presetSubtype="8" fill="hold" grpId="0" nodeType="afterEffect">
                                  <p:stCondLst>
                                    <p:cond delay="2000"/>
                                  </p:stCondLst>
                                  <p:childTnLst>
                                    <p:set>
                                      <p:cBhvr>
                                        <p:cTn id="232" dur="1" fill="hold">
                                          <p:stCondLst>
                                            <p:cond delay="0"/>
                                          </p:stCondLst>
                                        </p:cTn>
                                        <p:tgtEl>
                                          <p:spTgt spid="50">
                                            <p:txEl>
                                              <p:pRg st="0" end="0"/>
                                            </p:txEl>
                                          </p:spTgt>
                                        </p:tgtEl>
                                        <p:attrNameLst>
                                          <p:attrName>style.visibility</p:attrName>
                                        </p:attrNameLst>
                                      </p:cBhvr>
                                      <p:to>
                                        <p:strVal val="visible"/>
                                      </p:to>
                                    </p:set>
                                    <p:animEffect transition="in" filter="wipe(left)">
                                      <p:cBhvr>
                                        <p:cTn id="233" dur="500"/>
                                        <p:tgtEl>
                                          <p:spTgt spid="50">
                                            <p:txEl>
                                              <p:pRg st="0" end="0"/>
                                            </p:txEl>
                                          </p:spTgt>
                                        </p:tgtEl>
                                      </p:cBhvr>
                                    </p:animEffect>
                                  </p:childTnLst>
                                </p:cTn>
                              </p:par>
                            </p:childTnLst>
                          </p:cTn>
                        </p:par>
                        <p:par>
                          <p:cTn id="234" fill="hold">
                            <p:stCondLst>
                              <p:cond delay="10500"/>
                            </p:stCondLst>
                            <p:childTnLst>
                              <p:par>
                                <p:cTn id="235" presetID="22" presetClass="entr" presetSubtype="8" fill="hold" grpId="0" nodeType="afterEffect">
                                  <p:stCondLst>
                                    <p:cond delay="0"/>
                                  </p:stCondLst>
                                  <p:childTnLst>
                                    <p:set>
                                      <p:cBhvr>
                                        <p:cTn id="236" dur="1" fill="hold">
                                          <p:stCondLst>
                                            <p:cond delay="0"/>
                                          </p:stCondLst>
                                        </p:cTn>
                                        <p:tgtEl>
                                          <p:spTgt spid="51">
                                            <p:txEl>
                                              <p:pRg st="0" end="0"/>
                                            </p:txEl>
                                          </p:spTgt>
                                        </p:tgtEl>
                                        <p:attrNameLst>
                                          <p:attrName>style.visibility</p:attrName>
                                        </p:attrNameLst>
                                      </p:cBhvr>
                                      <p:to>
                                        <p:strVal val="visible"/>
                                      </p:to>
                                    </p:set>
                                    <p:animEffect transition="in" filter="wipe(left)">
                                      <p:cBhvr>
                                        <p:cTn id="237" dur="500"/>
                                        <p:tgtEl>
                                          <p:spTgt spid="51">
                                            <p:txEl>
                                              <p:pRg st="0" end="0"/>
                                            </p:txEl>
                                          </p:spTgt>
                                        </p:tgtEl>
                                      </p:cBhvr>
                                    </p:animEffect>
                                  </p:childTnLst>
                                </p:cTn>
                              </p:par>
                            </p:childTnLst>
                          </p:cTn>
                        </p:par>
                      </p:childTnLst>
                    </p:cTn>
                  </p:par>
                  <p:par>
                    <p:cTn id="238" fill="hold">
                      <p:stCondLst>
                        <p:cond delay="indefinite"/>
                      </p:stCondLst>
                      <p:childTnLst>
                        <p:par>
                          <p:cTn id="239" fill="hold">
                            <p:stCondLst>
                              <p:cond delay="0"/>
                            </p:stCondLst>
                            <p:childTnLst>
                              <p:par>
                                <p:cTn id="240" presetID="23" presetClass="entr" presetSubtype="16" fill="hold" grpId="0" nodeType="clickEffect">
                                  <p:stCondLst>
                                    <p:cond delay="0"/>
                                  </p:stCondLst>
                                  <p:childTnLst>
                                    <p:set>
                                      <p:cBhvr>
                                        <p:cTn id="241" dur="1" fill="hold">
                                          <p:stCondLst>
                                            <p:cond delay="0"/>
                                          </p:stCondLst>
                                        </p:cTn>
                                        <p:tgtEl>
                                          <p:spTgt spid="52"/>
                                        </p:tgtEl>
                                        <p:attrNameLst>
                                          <p:attrName>style.visibility</p:attrName>
                                        </p:attrNameLst>
                                      </p:cBhvr>
                                      <p:to>
                                        <p:strVal val="visible"/>
                                      </p:to>
                                    </p:set>
                                    <p:anim calcmode="lin" valueType="num">
                                      <p:cBhvr>
                                        <p:cTn id="242" dur="500" fill="hold"/>
                                        <p:tgtEl>
                                          <p:spTgt spid="52"/>
                                        </p:tgtEl>
                                        <p:attrNameLst>
                                          <p:attrName>ppt_w</p:attrName>
                                        </p:attrNameLst>
                                      </p:cBhvr>
                                      <p:tavLst>
                                        <p:tav tm="0">
                                          <p:val>
                                            <p:fltVal val="0"/>
                                          </p:val>
                                        </p:tav>
                                        <p:tav tm="100000">
                                          <p:val>
                                            <p:strVal val="#ppt_w"/>
                                          </p:val>
                                        </p:tav>
                                      </p:tavLst>
                                    </p:anim>
                                    <p:anim calcmode="lin" valueType="num">
                                      <p:cBhvr>
                                        <p:cTn id="243" dur="500" fill="hold"/>
                                        <p:tgtEl>
                                          <p:spTgt spid="52"/>
                                        </p:tgtEl>
                                        <p:attrNameLst>
                                          <p:attrName>ppt_h</p:attrName>
                                        </p:attrNameLst>
                                      </p:cBhvr>
                                      <p:tavLst>
                                        <p:tav tm="0">
                                          <p:val>
                                            <p:fltVal val="0"/>
                                          </p:val>
                                        </p:tav>
                                        <p:tav tm="100000">
                                          <p:val>
                                            <p:strVal val="#ppt_h"/>
                                          </p:val>
                                        </p:tav>
                                      </p:tavLst>
                                    </p:anim>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53"/>
                                        </p:tgtEl>
                                        <p:attrNameLst>
                                          <p:attrName>style.visibility</p:attrName>
                                        </p:attrNameLst>
                                      </p:cBhvr>
                                      <p:to>
                                        <p:strVal val="visible"/>
                                      </p:to>
                                    </p:set>
                                    <p:animEffect transition="in" filter="wipe(left)">
                                      <p:cBhvr>
                                        <p:cTn id="248" dur="500"/>
                                        <p:tgtEl>
                                          <p:spTgt spid="53"/>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60"/>
                                        </p:tgtEl>
                                        <p:attrNameLst>
                                          <p:attrName>style.visibility</p:attrName>
                                        </p:attrNameLst>
                                      </p:cBhvr>
                                      <p:to>
                                        <p:strVal val="visible"/>
                                      </p:to>
                                    </p:set>
                                    <p:animEffect transition="in" filter="wipe(left)">
                                      <p:cBhvr>
                                        <p:cTn id="253" dur="2000"/>
                                        <p:tgtEl>
                                          <p:spTgt spid="60"/>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54"/>
                                        </p:tgtEl>
                                        <p:attrNameLst>
                                          <p:attrName>style.visibility</p:attrName>
                                        </p:attrNameLst>
                                      </p:cBhvr>
                                      <p:to>
                                        <p:strVal val="visible"/>
                                      </p:to>
                                    </p:set>
                                    <p:animEffect transition="in" filter="wipe(left)">
                                      <p:cBhvr>
                                        <p:cTn id="258" dur="500"/>
                                        <p:tgtEl>
                                          <p:spTgt spid="54"/>
                                        </p:tgtEl>
                                      </p:cBhvr>
                                    </p:animEffect>
                                  </p:childTnLst>
                                </p:cTn>
                              </p:par>
                            </p:childTnLst>
                          </p:cTn>
                        </p:par>
                      </p:childTnLst>
                    </p:cTn>
                  </p:par>
                  <p:par>
                    <p:cTn id="259" fill="hold">
                      <p:stCondLst>
                        <p:cond delay="indefinite"/>
                      </p:stCondLst>
                      <p:childTnLst>
                        <p:par>
                          <p:cTn id="260" fill="hold">
                            <p:stCondLst>
                              <p:cond delay="0"/>
                            </p:stCondLst>
                            <p:childTnLst>
                              <p:par>
                                <p:cTn id="261" presetID="12" presetClass="entr" presetSubtype="4" fill="hold" nodeType="clickEffect">
                                  <p:stCondLst>
                                    <p:cond delay="0"/>
                                  </p:stCondLst>
                                  <p:childTnLst>
                                    <p:set>
                                      <p:cBhvr>
                                        <p:cTn id="262" dur="1" fill="hold">
                                          <p:stCondLst>
                                            <p:cond delay="0"/>
                                          </p:stCondLst>
                                        </p:cTn>
                                        <p:tgtEl>
                                          <p:spTgt spid="55"/>
                                        </p:tgtEl>
                                        <p:attrNameLst>
                                          <p:attrName>style.visibility</p:attrName>
                                        </p:attrNameLst>
                                      </p:cBhvr>
                                      <p:to>
                                        <p:strVal val="visible"/>
                                      </p:to>
                                    </p:set>
                                    <p:animEffect transition="in" filter="slide(fromBottom)">
                                      <p:cBhvr>
                                        <p:cTn id="263" dur="500"/>
                                        <p:tgtEl>
                                          <p:spTgt spid="55"/>
                                        </p:tgtEl>
                                      </p:cBhvr>
                                    </p:animEffect>
                                  </p:childTnLst>
                                </p:cTn>
                              </p:par>
                            </p:childTnLst>
                          </p:cTn>
                        </p:par>
                      </p:childTnLst>
                    </p:cTn>
                  </p:par>
                  <p:par>
                    <p:cTn id="264" fill="hold">
                      <p:stCondLst>
                        <p:cond delay="indefinite"/>
                      </p:stCondLst>
                      <p:childTnLst>
                        <p:par>
                          <p:cTn id="265" fill="hold">
                            <p:stCondLst>
                              <p:cond delay="0"/>
                            </p:stCondLst>
                            <p:childTnLst>
                              <p:par>
                                <p:cTn id="266" presetID="12" presetClass="entr" presetSubtype="4" fill="hold" nodeType="clickEffect">
                                  <p:stCondLst>
                                    <p:cond delay="0"/>
                                  </p:stCondLst>
                                  <p:childTnLst>
                                    <p:set>
                                      <p:cBhvr>
                                        <p:cTn id="267" dur="1" fill="hold">
                                          <p:stCondLst>
                                            <p:cond delay="0"/>
                                          </p:stCondLst>
                                        </p:cTn>
                                        <p:tgtEl>
                                          <p:spTgt spid="58"/>
                                        </p:tgtEl>
                                        <p:attrNameLst>
                                          <p:attrName>style.visibility</p:attrName>
                                        </p:attrNameLst>
                                      </p:cBhvr>
                                      <p:to>
                                        <p:strVal val="visible"/>
                                      </p:to>
                                    </p:set>
                                    <p:animEffect transition="in" filter="slide(fromBottom)">
                                      <p:cBhvr>
                                        <p:cTn id="268" dur="500"/>
                                        <p:tgtEl>
                                          <p:spTgt spid="58"/>
                                        </p:tgtEl>
                                      </p:cBhvr>
                                    </p:animEffect>
                                  </p:childTnLst>
                                </p:cTn>
                              </p:par>
                            </p:childTnLst>
                          </p:cTn>
                        </p:par>
                      </p:childTnLst>
                    </p:cTn>
                  </p:par>
                  <p:par>
                    <p:cTn id="269" fill="hold">
                      <p:stCondLst>
                        <p:cond delay="indefinite"/>
                      </p:stCondLst>
                      <p:childTnLst>
                        <p:par>
                          <p:cTn id="270" fill="hold">
                            <p:stCondLst>
                              <p:cond delay="0"/>
                            </p:stCondLst>
                            <p:childTnLst>
                              <p:par>
                                <p:cTn id="271" presetID="12" presetClass="entr" presetSubtype="4" fill="hold" grpId="0" nodeType="clickEffect">
                                  <p:stCondLst>
                                    <p:cond delay="0"/>
                                  </p:stCondLst>
                                  <p:childTnLst>
                                    <p:set>
                                      <p:cBhvr>
                                        <p:cTn id="272" dur="1" fill="hold">
                                          <p:stCondLst>
                                            <p:cond delay="0"/>
                                          </p:stCondLst>
                                        </p:cTn>
                                        <p:tgtEl>
                                          <p:spTgt spid="59"/>
                                        </p:tgtEl>
                                        <p:attrNameLst>
                                          <p:attrName>style.visibility</p:attrName>
                                        </p:attrNameLst>
                                      </p:cBhvr>
                                      <p:to>
                                        <p:strVal val="visible"/>
                                      </p:to>
                                    </p:set>
                                    <p:animEffect transition="in" filter="slide(fromBottom)">
                                      <p:cBhvr>
                                        <p:cTn id="27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p:bldP spid="8" grpId="0"/>
      <p:bldP spid="9" grpId="0" build="p" autoUpdateAnimBg="0"/>
      <p:bldP spid="12" grpId="0" build="p" autoUpdateAnimBg="0"/>
      <p:bldP spid="13" grpId="0" build="p" autoUpdateAnimBg="0"/>
      <p:bldP spid="16" grpId="0" autoUpdateAnimBg="0"/>
      <p:bldP spid="17" grpId="0" build="p" autoUpdateAnimBg="0"/>
      <p:bldP spid="18" grpId="0" build="p" autoUpdateAnimBg="0"/>
      <p:bldP spid="19" grpId="0" build="p" autoUpdateAnimBg="0"/>
      <p:bldP spid="20" grpId="0"/>
      <p:bldP spid="21" grpId="0"/>
      <p:bldP spid="24" grpId="0" build="p" autoUpdateAnimBg="0"/>
      <p:bldP spid="25" grpId="0" build="p" autoUpdateAnimBg="0"/>
      <p:bldP spid="28" grpId="0" build="p" autoUpdateAnimBg="0"/>
      <p:bldP spid="29" grpId="0" build="p" autoUpdateAnimBg="0" advAuto="0"/>
      <p:bldP spid="30" grpId="0" build="p" autoUpdateAnimBg="0" advAuto="0"/>
      <p:bldP spid="31" grpId="0" build="p" autoUpdateAnimBg="0" advAuto="0"/>
      <p:bldP spid="32" grpId="0" build="p" autoUpdateAnimBg="0"/>
      <p:bldP spid="33" grpId="0" build="p" autoUpdateAnimBg="0" advAuto="0"/>
      <p:bldP spid="34" grpId="0" build="p" autoUpdateAnimBg="0"/>
      <p:bldP spid="35" grpId="0" build="p" autoUpdateAnimBg="0" advAuto="0"/>
      <p:bldP spid="36" grpId="0" build="p" autoUpdateAnimBg="0"/>
      <p:bldP spid="37" grpId="0" build="p" autoUpdateAnimBg="0" advAuto="0"/>
      <p:bldP spid="38" grpId="0" build="p" autoUpdateAnimBg="0"/>
      <p:bldP spid="39" grpId="0" build="p" autoUpdateAnimBg="0" advAuto="0"/>
      <p:bldP spid="41" grpId="0" autoUpdateAnimBg="0"/>
      <p:bldP spid="42" grpId="0" build="p" autoUpdateAnimBg="0"/>
      <p:bldP spid="43" grpId="0" build="p" autoUpdateAnimBg="0" advAuto="0"/>
      <p:bldP spid="44" grpId="0" build="p" autoUpdateAnimBg="0" advAuto="2000"/>
      <p:bldP spid="45" grpId="0" build="p" autoUpdateAnimBg="0" advAuto="0"/>
      <p:bldP spid="50" grpId="0" build="p" autoUpdateAnimBg="0" advAuto="2000"/>
      <p:bldP spid="51" grpId="0" build="p" autoUpdateAnimBg="0" advAuto="0"/>
      <p:bldP spid="52" grpId="0" animBg="1"/>
      <p:bldP spid="53" grpId="0" animBg="1"/>
      <p:bldP spid="54" grpId="0" animBg="1"/>
      <p:bldP spid="59" grpId="0"/>
      <p:bldP spid="60"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VjYjEzYTJlMWY0ZjljZjA5ZjMyNDliODc3YWE2N2U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2"/>
  <p:tag name="KSO_WM_UNIT_TYPE" val="i"/>
  <p:tag name="KSO_WM_UNIT_INDEX"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56961</TotalTime>
  <Words>6787</Words>
  <Application>Microsoft Macintosh PowerPoint</Application>
  <PresentationFormat>宽屏</PresentationFormat>
  <Paragraphs>1941</Paragraphs>
  <Slides>70</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70</vt:i4>
      </vt:variant>
    </vt:vector>
  </HeadingPairs>
  <TitlesOfParts>
    <vt:vector size="90" baseType="lpstr">
      <vt:lpstr>等线</vt:lpstr>
      <vt:lpstr>等线 Light</vt:lpstr>
      <vt:lpstr>SimHei</vt:lpstr>
      <vt:lpstr>楷体_GB2312</vt:lpstr>
      <vt:lpstr>宋体</vt:lpstr>
      <vt:lpstr>Arial Unicode MS</vt:lpstr>
      <vt:lpstr>標楷體</vt:lpstr>
      <vt:lpstr>Myriad Pro</vt:lpstr>
      <vt:lpstr>Songti SC</vt:lpstr>
      <vt:lpstr>Arial</vt:lpstr>
      <vt:lpstr>Cambria Math</vt:lpstr>
      <vt:lpstr>Franklin Gothic Medium</vt:lpstr>
      <vt:lpstr>Symbol</vt:lpstr>
      <vt:lpstr>Times New Roman</vt:lpstr>
      <vt:lpstr>Verdana</vt:lpstr>
      <vt:lpstr>Office 主题​​</vt:lpstr>
      <vt:lpstr>Equation</vt:lpstr>
      <vt:lpstr>公式</vt:lpstr>
      <vt:lpstr>Microsoft Drawing</vt:lpstr>
      <vt:lpstr>位图图像</vt:lpstr>
      <vt:lpstr>PowerPoint 演示文稿</vt:lpstr>
      <vt:lpstr>概述   时序逻辑电路</vt:lpstr>
      <vt:lpstr>概述   时序电路与组合电路的区别</vt:lpstr>
      <vt:lpstr>概述   触发器（Flip-Flop，FF）</vt:lpstr>
      <vt:lpstr>第五章   触发器</vt:lpstr>
      <vt:lpstr>1.1 用与非门组成的基本触发器</vt:lpstr>
      <vt:lpstr>1.1 用与非门组成的基本触发器</vt:lpstr>
      <vt:lpstr>1.1 用与非门组成的基本触发器</vt:lpstr>
      <vt:lpstr>1.1 用与非门组成的基本触发器</vt:lpstr>
      <vt:lpstr>1.1 用与非门组成的基本触发器</vt:lpstr>
      <vt:lpstr>第五章   触发器</vt:lpstr>
      <vt:lpstr>1.2 用或非门组成的基本触发器</vt:lpstr>
      <vt:lpstr>1.2 用或非门组成的基本触发器</vt:lpstr>
      <vt:lpstr>第五章   触发器</vt:lpstr>
      <vt:lpstr>1.3 集成基本触发器</vt:lpstr>
      <vt:lpstr>1.3 集成基本触发器</vt:lpstr>
      <vt:lpstr>第五章   触发器</vt:lpstr>
      <vt:lpstr>2.1 同步RS触发器</vt:lpstr>
      <vt:lpstr>2.1 同步RS触发器</vt:lpstr>
      <vt:lpstr>2.1 同步RS触发器</vt:lpstr>
      <vt:lpstr>第五章   触发器</vt:lpstr>
      <vt:lpstr>2.2 同步D触发器</vt:lpstr>
      <vt:lpstr>2.2 同步D触发器</vt:lpstr>
      <vt:lpstr>2.2 同步D触发器</vt:lpstr>
      <vt:lpstr>2.2 同步D触发器</vt:lpstr>
      <vt:lpstr>2.2 同步D触发器</vt:lpstr>
      <vt:lpstr>2. 同步触发器</vt:lpstr>
      <vt:lpstr>第五章   触发器</vt:lpstr>
      <vt:lpstr>3. 边沿触发器</vt:lpstr>
      <vt:lpstr>3. 边沿触发器</vt:lpstr>
      <vt:lpstr>3. 边沿触发器</vt:lpstr>
      <vt:lpstr>3. 边沿触发器</vt:lpstr>
      <vt:lpstr>3. 边沿触发器</vt:lpstr>
      <vt:lpstr>3. 边沿触发器</vt:lpstr>
      <vt:lpstr>2. 同步触发器</vt:lpstr>
      <vt:lpstr>3. 边沿触发器</vt:lpstr>
      <vt:lpstr>3.1 边沿D触发器</vt:lpstr>
      <vt:lpstr>3.1 边沿D触发器</vt:lpstr>
      <vt:lpstr>3.1 边沿D触发器</vt:lpstr>
      <vt:lpstr>3.1 边沿D触发器</vt:lpstr>
      <vt:lpstr>3.1 边沿D触发器</vt:lpstr>
      <vt:lpstr>3.1 边沿D触发器</vt:lpstr>
      <vt:lpstr>第五章   触发器</vt:lpstr>
      <vt:lpstr>3.2 边沿JK触发器</vt:lpstr>
      <vt:lpstr>3.2 边沿JK触发器</vt:lpstr>
      <vt:lpstr>3.2 边沿JK触发器</vt:lpstr>
      <vt:lpstr>3.2 边沿JK触发器</vt:lpstr>
      <vt:lpstr>3.2 边沿JK触发器</vt:lpstr>
      <vt:lpstr>第五章   触发器</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3.3 边沿触发器功能分类、功能表示方法及转换</vt:lpstr>
      <vt:lpstr>第五章   触发器</vt:lpstr>
      <vt:lpstr>4.1 触发器的静态特性</vt:lpstr>
      <vt:lpstr>第五章   触发器</vt:lpstr>
      <vt:lpstr>4.2 触发器的动态特性</vt:lpstr>
      <vt:lpstr>4.2 触发器的动态特性</vt:lpstr>
      <vt:lpstr>第五章 小结</vt:lpstr>
      <vt:lpstr>第五章 小结</vt:lpstr>
      <vt:lpstr>第五章 小结</vt:lpstr>
      <vt:lpstr>第五章 小结</vt:lpstr>
      <vt:lpstr>第五章 小结</vt:lpstr>
      <vt:lpstr>第五章 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朱远洋</dc:creator>
  <cp:lastModifiedBy>zwang</cp:lastModifiedBy>
  <cp:revision>910</cp:revision>
  <cp:lastPrinted>2023-02-03T13:10:35Z</cp:lastPrinted>
  <dcterms:created xsi:type="dcterms:W3CDTF">2022-05-23T00:45:00Z</dcterms:created>
  <dcterms:modified xsi:type="dcterms:W3CDTF">2024-03-24T10:02:29Z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0DF405995DD0454C9BD1C6F5AE86C78F</vt:lpwstr>
  </property>
  <property fmtid="{D5CDD505-2E9C-101B-9397-08002B2CF9AE}" pid="3" name="KSOProductBuildVer">
    <vt:lpwstr>2052-11.1.0.12302</vt:lpwstr>
  </property>
</Properties>
</file>